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44"/>
  </p:notesMasterIdLst>
  <p:sldIdLst>
    <p:sldId id="266" r:id="rId6"/>
    <p:sldId id="287" r:id="rId7"/>
    <p:sldId id="288" r:id="rId8"/>
    <p:sldId id="364" r:id="rId9"/>
    <p:sldId id="360" r:id="rId10"/>
    <p:sldId id="374" r:id="rId11"/>
    <p:sldId id="320" r:id="rId12"/>
    <p:sldId id="365" r:id="rId13"/>
    <p:sldId id="375" r:id="rId14"/>
    <p:sldId id="376" r:id="rId15"/>
    <p:sldId id="378" r:id="rId16"/>
    <p:sldId id="383" r:id="rId17"/>
    <p:sldId id="393" r:id="rId18"/>
    <p:sldId id="366" r:id="rId19"/>
    <p:sldId id="379" r:id="rId20"/>
    <p:sldId id="380" r:id="rId21"/>
    <p:sldId id="394" r:id="rId22"/>
    <p:sldId id="368" r:id="rId23"/>
    <p:sldId id="381" r:id="rId24"/>
    <p:sldId id="382" r:id="rId25"/>
    <p:sldId id="386" r:id="rId26"/>
    <p:sldId id="387" r:id="rId27"/>
    <p:sldId id="395" r:id="rId28"/>
    <p:sldId id="369" r:id="rId29"/>
    <p:sldId id="389" r:id="rId30"/>
    <p:sldId id="390" r:id="rId31"/>
    <p:sldId id="396" r:id="rId32"/>
    <p:sldId id="400" r:id="rId33"/>
    <p:sldId id="401" r:id="rId34"/>
    <p:sldId id="398" r:id="rId35"/>
    <p:sldId id="371" r:id="rId36"/>
    <p:sldId id="314" r:id="rId37"/>
    <p:sldId id="302" r:id="rId38"/>
    <p:sldId id="367" r:id="rId39"/>
    <p:sldId id="392" r:id="rId40"/>
    <p:sldId id="399" r:id="rId41"/>
    <p:sldId id="373" r:id="rId42"/>
    <p:sldId id="27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938FE5-B02B-F4F0-2D62-A6312E9F3F1B}" name="Tanja Venisnik" initials="TV" userId="S::tanja.venisnik@helpage.org::340b1d10-b11a-4009-9dc2-eb573b1978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res" initials="LP" lastIdx="1" clrIdx="0">
    <p:extLst>
      <p:ext uri="{19B8F6BF-5375-455C-9EA6-DF929625EA0E}">
        <p15:presenceInfo xmlns:p15="http://schemas.microsoft.com/office/powerpoint/2012/main" userId="S-1-5-21-1904362634-1737845824-1039276024-28515" providerId="AD"/>
      </p:ext>
    </p:extLst>
  </p:cmAuthor>
  <p:cmAuthor id="2" name="Laura Pares" initials="LP [2]" lastIdx="1" clrIdx="1">
    <p:extLst>
      <p:ext uri="{19B8F6BF-5375-455C-9EA6-DF929625EA0E}">
        <p15:presenceInfo xmlns:p15="http://schemas.microsoft.com/office/powerpoint/2012/main" userId="S::Laura.pares@helpage.org::6f471bb4-2d58-43a0-93ae-f8d4a1c308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187C9-B9BF-F70D-7AB3-864EEB5F1BA9}" v="8" dt="2024-06-25T08:53:47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Venisnik" userId="S::tanja.venisnik@helpage.org::340b1d10-b11a-4009-9dc2-eb573b1978f0" providerId="AD" clId="Web-{9AEF1A5F-1D34-2592-49BC-0760FA1B4E8F}"/>
    <pc:docChg chg="addSld delSld modSld sldOrd">
      <pc:chgData name="Tanja Venisnik" userId="S::tanja.venisnik@helpage.org::340b1d10-b11a-4009-9dc2-eb573b1978f0" providerId="AD" clId="Web-{9AEF1A5F-1D34-2592-49BC-0760FA1B4E8F}" dt="2023-12-22T11:18:16.997" v="15" actId="20577"/>
      <pc:docMkLst>
        <pc:docMk/>
      </pc:docMkLst>
      <pc:sldChg chg="del">
        <pc:chgData name="Tanja Venisnik" userId="S::tanja.venisnik@helpage.org::340b1d10-b11a-4009-9dc2-eb573b1978f0" providerId="AD" clId="Web-{9AEF1A5F-1D34-2592-49BC-0760FA1B4E8F}" dt="2023-12-22T11:18:08.544" v="2"/>
        <pc:sldMkLst>
          <pc:docMk/>
          <pc:sldMk cId="1254079113" sldId="397"/>
        </pc:sldMkLst>
      </pc:sldChg>
      <pc:sldChg chg="modSp add ord replId">
        <pc:chgData name="Tanja Venisnik" userId="S::tanja.venisnik@helpage.org::340b1d10-b11a-4009-9dc2-eb573b1978f0" providerId="AD" clId="Web-{9AEF1A5F-1D34-2592-49BC-0760FA1B4E8F}" dt="2023-12-22T11:18:16.997" v="15" actId="20577"/>
        <pc:sldMkLst>
          <pc:docMk/>
          <pc:sldMk cId="4136899446" sldId="400"/>
        </pc:sldMkLst>
        <pc:spChg chg="mod">
          <ac:chgData name="Tanja Venisnik" userId="S::tanja.venisnik@helpage.org::340b1d10-b11a-4009-9dc2-eb573b1978f0" providerId="AD" clId="Web-{9AEF1A5F-1D34-2592-49BC-0760FA1B4E8F}" dt="2023-12-22T11:18:16.997" v="15" actId="20577"/>
          <ac:spMkLst>
            <pc:docMk/>
            <pc:sldMk cId="4136899446" sldId="400"/>
            <ac:spMk id="3" creationId="{307CF3F7-CAAB-C002-C994-45BC58205758}"/>
          </ac:spMkLst>
        </pc:spChg>
      </pc:sldChg>
    </pc:docChg>
  </pc:docChgLst>
  <pc:docChgLst>
    <pc:chgData name="Tanja Venisnik" userId="340b1d10-b11a-4009-9dc2-eb573b1978f0" providerId="ADAL" clId="{043DAE46-FE6B-4B97-B55D-C28E8C81792D}"/>
    <pc:docChg chg="undo custSel addSld delSld modSld sldOrd">
      <pc:chgData name="Tanja Venisnik" userId="340b1d10-b11a-4009-9dc2-eb573b1978f0" providerId="ADAL" clId="{043DAE46-FE6B-4B97-B55D-C28E8C81792D}" dt="2024-05-02T09:47:11.205" v="308" actId="20577"/>
      <pc:docMkLst>
        <pc:docMk/>
      </pc:docMkLst>
      <pc:sldChg chg="del">
        <pc:chgData name="Tanja Venisnik" userId="340b1d10-b11a-4009-9dc2-eb573b1978f0" providerId="ADAL" clId="{043DAE46-FE6B-4B97-B55D-C28E8C81792D}" dt="2024-05-02T09:37:21.987" v="0" actId="2696"/>
        <pc:sldMkLst>
          <pc:docMk/>
          <pc:sldMk cId="2084075268" sldId="357"/>
        </pc:sldMkLst>
      </pc:sldChg>
      <pc:sldChg chg="modSp mod">
        <pc:chgData name="Tanja Venisnik" userId="340b1d10-b11a-4009-9dc2-eb573b1978f0" providerId="ADAL" clId="{043DAE46-FE6B-4B97-B55D-C28E8C81792D}" dt="2024-05-02T09:47:11.205" v="308" actId="20577"/>
        <pc:sldMkLst>
          <pc:docMk/>
          <pc:sldMk cId="3507574101" sldId="398"/>
        </pc:sldMkLst>
        <pc:spChg chg="mod">
          <ac:chgData name="Tanja Venisnik" userId="340b1d10-b11a-4009-9dc2-eb573b1978f0" providerId="ADAL" clId="{043DAE46-FE6B-4B97-B55D-C28E8C81792D}" dt="2024-05-02T09:47:11.205" v="308" actId="20577"/>
          <ac:spMkLst>
            <pc:docMk/>
            <pc:sldMk cId="3507574101" sldId="398"/>
            <ac:spMk id="2" creationId="{C222BB83-EE70-D71D-7E00-6A69F81C1637}"/>
          </ac:spMkLst>
        </pc:spChg>
      </pc:sldChg>
      <pc:sldChg chg="addSp delSp modSp mod modClrScheme chgLayout">
        <pc:chgData name="Tanja Venisnik" userId="340b1d10-b11a-4009-9dc2-eb573b1978f0" providerId="ADAL" clId="{043DAE46-FE6B-4B97-B55D-C28E8C81792D}" dt="2024-05-02T09:42:36.439" v="11" actId="1076"/>
        <pc:sldMkLst>
          <pc:docMk/>
          <pc:sldMk cId="4136899446" sldId="400"/>
        </pc:sldMkLst>
        <pc:spChg chg="mod ord">
          <ac:chgData name="Tanja Venisnik" userId="340b1d10-b11a-4009-9dc2-eb573b1978f0" providerId="ADAL" clId="{043DAE46-FE6B-4B97-B55D-C28E8C81792D}" dt="2024-05-02T09:41:54.713" v="8" actId="1076"/>
          <ac:spMkLst>
            <pc:docMk/>
            <pc:sldMk cId="4136899446" sldId="400"/>
            <ac:spMk id="3" creationId="{307CF3F7-CAAB-C002-C994-45BC58205758}"/>
          </ac:spMkLst>
        </pc:spChg>
        <pc:spChg chg="add del mod">
          <ac:chgData name="Tanja Venisnik" userId="340b1d10-b11a-4009-9dc2-eb573b1978f0" providerId="ADAL" clId="{043DAE46-FE6B-4B97-B55D-C28E8C81792D}" dt="2024-05-02T09:41:40.052" v="6" actId="26606"/>
          <ac:spMkLst>
            <pc:docMk/>
            <pc:sldMk cId="4136899446" sldId="400"/>
            <ac:spMk id="9" creationId="{FB5B7009-E583-BA3B-30AE-032D1EEBEDF9}"/>
          </ac:spMkLst>
        </pc:spChg>
        <pc:picChg chg="add mod">
          <ac:chgData name="Tanja Venisnik" userId="340b1d10-b11a-4009-9dc2-eb573b1978f0" providerId="ADAL" clId="{043DAE46-FE6B-4B97-B55D-C28E8C81792D}" dt="2024-05-02T09:42:36.439" v="11" actId="1076"/>
          <ac:picMkLst>
            <pc:docMk/>
            <pc:sldMk cId="4136899446" sldId="400"/>
            <ac:picMk id="4" creationId="{E59CB460-E883-13FA-F430-3A23D65A3A98}"/>
          </ac:picMkLst>
        </pc:picChg>
        <pc:picChg chg="del">
          <ac:chgData name="Tanja Venisnik" userId="340b1d10-b11a-4009-9dc2-eb573b1978f0" providerId="ADAL" clId="{043DAE46-FE6B-4B97-B55D-C28E8C81792D}" dt="2024-05-02T09:38:41.525" v="1" actId="478"/>
          <ac:picMkLst>
            <pc:docMk/>
            <pc:sldMk cId="4136899446" sldId="400"/>
            <ac:picMk id="12" creationId="{C33F2222-12C2-E963-B2D7-80714C94F90D}"/>
          </ac:picMkLst>
        </pc:picChg>
      </pc:sldChg>
      <pc:sldChg chg="modSp add mod ord">
        <pc:chgData name="Tanja Venisnik" userId="340b1d10-b11a-4009-9dc2-eb573b1978f0" providerId="ADAL" clId="{043DAE46-FE6B-4B97-B55D-C28E8C81792D}" dt="2024-05-02T09:46:15.408" v="276" actId="27636"/>
        <pc:sldMkLst>
          <pc:docMk/>
          <pc:sldMk cId="3152195153" sldId="401"/>
        </pc:sldMkLst>
        <pc:spChg chg="mod">
          <ac:chgData name="Tanja Venisnik" userId="340b1d10-b11a-4009-9dc2-eb573b1978f0" providerId="ADAL" clId="{043DAE46-FE6B-4B97-B55D-C28E8C81792D}" dt="2024-05-02T09:43:01.600" v="44" actId="20577"/>
          <ac:spMkLst>
            <pc:docMk/>
            <pc:sldMk cId="3152195153" sldId="401"/>
            <ac:spMk id="9" creationId="{B465CE72-6875-CFE8-AAA1-ACE2CA235117}"/>
          </ac:spMkLst>
        </pc:spChg>
        <pc:spChg chg="mod">
          <ac:chgData name="Tanja Venisnik" userId="340b1d10-b11a-4009-9dc2-eb573b1978f0" providerId="ADAL" clId="{043DAE46-FE6B-4B97-B55D-C28E8C81792D}" dt="2024-05-02T09:46:15.408" v="276" actId="27636"/>
          <ac:spMkLst>
            <pc:docMk/>
            <pc:sldMk cId="3152195153" sldId="401"/>
            <ac:spMk id="10" creationId="{FD8CDB24-BE2A-67EA-B2D4-CE28FFB5AFCF}"/>
          </ac:spMkLst>
        </pc:spChg>
      </pc:sldChg>
    </pc:docChg>
  </pc:docChgLst>
  <pc:docChgLst>
    <pc:chgData name="Tanja Venisnik" userId="S::tanja.venisnik@helpage.org::340b1d10-b11a-4009-9dc2-eb573b1978f0" providerId="AD" clId="Web-{09B73DAA-45BB-1AC5-42FB-F6540BBAB6A8}"/>
    <pc:docChg chg="mod modSld">
      <pc:chgData name="Tanja Venisnik" userId="S::tanja.venisnik@helpage.org::340b1d10-b11a-4009-9dc2-eb573b1978f0" providerId="AD" clId="Web-{09B73DAA-45BB-1AC5-42FB-F6540BBAB6A8}" dt="2023-12-20T14:37:00.817" v="14"/>
      <pc:docMkLst>
        <pc:docMk/>
      </pc:docMkLst>
      <pc:sldChg chg="modSp">
        <pc:chgData name="Tanja Venisnik" userId="S::tanja.venisnik@helpage.org::340b1d10-b11a-4009-9dc2-eb573b1978f0" providerId="AD" clId="Web-{09B73DAA-45BB-1AC5-42FB-F6540BBAB6A8}" dt="2023-12-20T14:32:14.451" v="12" actId="20577"/>
        <pc:sldMkLst>
          <pc:docMk/>
          <pc:sldMk cId="3770027231" sldId="288"/>
        </pc:sldMkLst>
        <pc:spChg chg="mod">
          <ac:chgData name="Tanja Venisnik" userId="S::tanja.venisnik@helpage.org::340b1d10-b11a-4009-9dc2-eb573b1978f0" providerId="AD" clId="Web-{09B73DAA-45BB-1AC5-42FB-F6540BBAB6A8}" dt="2023-12-20T14:32:14.451" v="12" actId="20577"/>
          <ac:spMkLst>
            <pc:docMk/>
            <pc:sldMk cId="3770027231" sldId="288"/>
            <ac:spMk id="6" creationId="{77979934-22BE-4C55-B7D8-2CC9CB04D55C}"/>
          </ac:spMkLst>
        </pc:spChg>
      </pc:sldChg>
      <pc:sldChg chg="addCm">
        <pc:chgData name="Tanja Venisnik" userId="S::tanja.venisnik@helpage.org::340b1d10-b11a-4009-9dc2-eb573b1978f0" providerId="AD" clId="Web-{09B73DAA-45BB-1AC5-42FB-F6540BBAB6A8}" dt="2023-12-20T14:37:00.817" v="14"/>
        <pc:sldMkLst>
          <pc:docMk/>
          <pc:sldMk cId="2084075268" sldId="3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anja Venisnik" userId="S::tanja.venisnik@helpage.org::340b1d10-b11a-4009-9dc2-eb573b1978f0" providerId="AD" clId="Web-{09B73DAA-45BB-1AC5-42FB-F6540BBAB6A8}" dt="2023-12-20T14:37:00.817" v="14"/>
              <pc2:cmMkLst xmlns:pc2="http://schemas.microsoft.com/office/powerpoint/2019/9/main/command">
                <pc:docMk/>
                <pc:sldMk cId="2084075268" sldId="357"/>
                <pc2:cmMk id="{45CFBAA8-DEAA-430E-82B4-AFA5570520D3}"/>
              </pc2:cmMkLst>
            </pc226:cmChg>
          </p:ext>
        </pc:extLst>
      </pc:sldChg>
    </pc:docChg>
  </pc:docChgLst>
  <pc:docChgLst>
    <pc:chgData name="Marijke De Pauw" userId="2bc4a0c0-11e0-4b6f-9404-d841fc80a375" providerId="ADAL" clId="{A54ADF58-122F-44DB-8886-3B8EA3225598}"/>
    <pc:docChg chg="undo custSel addSld delSld modSld sldOrd modMainMaster">
      <pc:chgData name="Marijke De Pauw" userId="2bc4a0c0-11e0-4b6f-9404-d841fc80a375" providerId="ADAL" clId="{A54ADF58-122F-44DB-8886-3B8EA3225598}" dt="2023-12-01T19:24:08.319" v="7149" actId="20577"/>
      <pc:docMkLst>
        <pc:docMk/>
      </pc:docMkLst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217393506" sldId="256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3468881960" sldId="259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318862" sldId="260"/>
        </pc:sldMkLst>
      </pc:sldChg>
      <pc:sldChg chg="del">
        <pc:chgData name="Marijke De Pauw" userId="2bc4a0c0-11e0-4b6f-9404-d841fc80a375" providerId="ADAL" clId="{A54ADF58-122F-44DB-8886-3B8EA3225598}" dt="2023-11-30T02:19:25.534" v="3998" actId="2696"/>
        <pc:sldMkLst>
          <pc:docMk/>
          <pc:sldMk cId="3419926728" sldId="261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797686579" sldId="264"/>
        </pc:sldMkLst>
      </pc:sldChg>
      <pc:sldChg chg="modSp mod">
        <pc:chgData name="Marijke De Pauw" userId="2bc4a0c0-11e0-4b6f-9404-d841fc80a375" providerId="ADAL" clId="{A54ADF58-122F-44DB-8886-3B8EA3225598}" dt="2023-12-01T13:45:41.885" v="6891" actId="20577"/>
        <pc:sldMkLst>
          <pc:docMk/>
          <pc:sldMk cId="629243419" sldId="266"/>
        </pc:sldMkLst>
        <pc:spChg chg="mod">
          <ac:chgData name="Marijke De Pauw" userId="2bc4a0c0-11e0-4b6f-9404-d841fc80a375" providerId="ADAL" clId="{A54ADF58-122F-44DB-8886-3B8EA3225598}" dt="2023-12-01T13:45:41.885" v="6891" actId="20577"/>
          <ac:spMkLst>
            <pc:docMk/>
            <pc:sldMk cId="629243419" sldId="266"/>
            <ac:spMk id="2" creationId="{2A481FED-6628-4E4C-8732-419D095AFDA3}"/>
          </ac:spMkLst>
        </pc:spChg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844840360" sldId="267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4193816030" sldId="268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144248605" sldId="269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1883568225" sldId="270"/>
        </pc:sldMkLst>
      </pc:sldChg>
      <pc:sldChg chg="del">
        <pc:chgData name="Marijke De Pauw" userId="2bc4a0c0-11e0-4b6f-9404-d841fc80a375" providerId="ADAL" clId="{A54ADF58-122F-44DB-8886-3B8EA3225598}" dt="2023-11-30T02:19:22.292" v="3997" actId="2696"/>
        <pc:sldMkLst>
          <pc:docMk/>
          <pc:sldMk cId="2861487110" sldId="272"/>
        </pc:sldMkLst>
      </pc:sldChg>
      <pc:sldChg chg="del">
        <pc:chgData name="Marijke De Pauw" userId="2bc4a0c0-11e0-4b6f-9404-d841fc80a375" providerId="ADAL" clId="{A54ADF58-122F-44DB-8886-3B8EA3225598}" dt="2023-11-30T02:19:22.292" v="3997" actId="2696"/>
        <pc:sldMkLst>
          <pc:docMk/>
          <pc:sldMk cId="3251865029" sldId="273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956124871" sldId="274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3422769795" sldId="275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1625433744" sldId="276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267206157" sldId="277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289085843" sldId="278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3270804010" sldId="282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970570553" sldId="283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3392665075" sldId="284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047989715" sldId="285"/>
        </pc:sldMkLst>
      </pc:sldChg>
      <pc:sldChg chg="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2313060487" sldId="286"/>
        </pc:sldMkLst>
      </pc:sldChg>
      <pc:sldChg chg="modSp mod modShow modNotesTx">
        <pc:chgData name="Marijke De Pauw" userId="2bc4a0c0-11e0-4b6f-9404-d841fc80a375" providerId="ADAL" clId="{A54ADF58-122F-44DB-8886-3B8EA3225598}" dt="2023-11-30T00:16:12.007" v="694" actId="729"/>
        <pc:sldMkLst>
          <pc:docMk/>
          <pc:sldMk cId="2034306903" sldId="287"/>
        </pc:sldMkLst>
        <pc:spChg chg="mod">
          <ac:chgData name="Marijke De Pauw" userId="2bc4a0c0-11e0-4b6f-9404-d841fc80a375" providerId="ADAL" clId="{A54ADF58-122F-44DB-8886-3B8EA3225598}" dt="2023-11-29T22:30:24.550" v="233" actId="20577"/>
          <ac:spMkLst>
            <pc:docMk/>
            <pc:sldMk cId="2034306903" sldId="287"/>
            <ac:spMk id="3" creationId="{682AB377-CE8B-785A-247A-C77AFAFAE765}"/>
          </ac:spMkLst>
        </pc:spChg>
      </pc:sldChg>
      <pc:sldChg chg="addSp delSp modSp mod modClrScheme chgLayout">
        <pc:chgData name="Marijke De Pauw" userId="2bc4a0c0-11e0-4b6f-9404-d841fc80a375" providerId="ADAL" clId="{A54ADF58-122F-44DB-8886-3B8EA3225598}" dt="2023-11-30T15:26:15.927" v="5739" actId="700"/>
        <pc:sldMkLst>
          <pc:docMk/>
          <pc:sldMk cId="3770027231" sldId="288"/>
        </pc:sldMkLst>
        <pc:spChg chg="add del mod ord">
          <ac:chgData name="Marijke De Pauw" userId="2bc4a0c0-11e0-4b6f-9404-d841fc80a375" providerId="ADAL" clId="{A54ADF58-122F-44DB-8886-3B8EA3225598}" dt="2023-11-30T15:26:15.927" v="5739" actId="700"/>
          <ac:spMkLst>
            <pc:docMk/>
            <pc:sldMk cId="3770027231" sldId="288"/>
            <ac:spMk id="2" creationId="{165A69C5-7AB5-6CC8-20B1-563205DD4DA9}"/>
          </ac:spMkLst>
        </pc:spChg>
        <pc:spChg chg="mod ord">
          <ac:chgData name="Marijke De Pauw" userId="2bc4a0c0-11e0-4b6f-9404-d841fc80a375" providerId="ADAL" clId="{A54ADF58-122F-44DB-8886-3B8EA3225598}" dt="2023-11-30T15:26:15.927" v="5739" actId="700"/>
          <ac:spMkLst>
            <pc:docMk/>
            <pc:sldMk cId="3770027231" sldId="288"/>
            <ac:spMk id="5" creationId="{D1EEABBC-96DD-4831-A403-911A4C5733DC}"/>
          </ac:spMkLst>
        </pc:spChg>
        <pc:spChg chg="mod ord">
          <ac:chgData name="Marijke De Pauw" userId="2bc4a0c0-11e0-4b6f-9404-d841fc80a375" providerId="ADAL" clId="{A54ADF58-122F-44DB-8886-3B8EA3225598}" dt="2023-11-30T15:26:15.927" v="5739" actId="700"/>
          <ac:spMkLst>
            <pc:docMk/>
            <pc:sldMk cId="3770027231" sldId="288"/>
            <ac:spMk id="6" creationId="{77979934-22BE-4C55-B7D8-2CC9CB04D55C}"/>
          </ac:spMkLst>
        </pc:spChg>
        <pc:picChg chg="mod">
          <ac:chgData name="Marijke De Pauw" userId="2bc4a0c0-11e0-4b6f-9404-d841fc80a375" providerId="ADAL" clId="{A54ADF58-122F-44DB-8886-3B8EA3225598}" dt="2023-11-30T00:14:12.271" v="534" actId="14826"/>
          <ac:picMkLst>
            <pc:docMk/>
            <pc:sldMk cId="3770027231" sldId="288"/>
            <ac:picMk id="8" creationId="{EA4BE7B2-5B92-1C6C-ED5C-D6BB80C1ECC0}"/>
          </ac:picMkLst>
        </pc:picChg>
      </pc:sldChg>
      <pc:sldChg chg="addSp modSp add mod modNotesTx">
        <pc:chgData name="Marijke De Pauw" userId="2bc4a0c0-11e0-4b6f-9404-d841fc80a375" providerId="ADAL" clId="{A54ADF58-122F-44DB-8886-3B8EA3225598}" dt="2023-11-30T16:00:46.833" v="6837" actId="20577"/>
        <pc:sldMkLst>
          <pc:docMk/>
          <pc:sldMk cId="3613862143" sldId="302"/>
        </pc:sldMkLst>
        <pc:spChg chg="add mod">
          <ac:chgData name="Marijke De Pauw" userId="2bc4a0c0-11e0-4b6f-9404-d841fc80a375" providerId="ADAL" clId="{A54ADF58-122F-44DB-8886-3B8EA3225598}" dt="2023-11-30T16:00:39.386" v="6836" actId="14100"/>
          <ac:spMkLst>
            <pc:docMk/>
            <pc:sldMk cId="3613862143" sldId="302"/>
            <ac:spMk id="4" creationId="{B6C0E81E-FEF6-4A36-E767-1B5CA0761A25}"/>
          </ac:spMkLst>
        </pc:spChg>
      </pc:sldChg>
      <pc:sldChg chg="add">
        <pc:chgData name="Marijke De Pauw" userId="2bc4a0c0-11e0-4b6f-9404-d841fc80a375" providerId="ADAL" clId="{A54ADF58-122F-44DB-8886-3B8EA3225598}" dt="2023-11-30T16:00:08.928" v="6831"/>
        <pc:sldMkLst>
          <pc:docMk/>
          <pc:sldMk cId="745065686" sldId="314"/>
        </pc:sldMkLst>
      </pc:sldChg>
      <pc:sldChg chg="modNotesTx">
        <pc:chgData name="Marijke De Pauw" userId="2bc4a0c0-11e0-4b6f-9404-d841fc80a375" providerId="ADAL" clId="{A54ADF58-122F-44DB-8886-3B8EA3225598}" dt="2023-11-30T15:58:28.957" v="6700" actId="20577"/>
        <pc:sldMkLst>
          <pc:docMk/>
          <pc:sldMk cId="3315889717" sldId="320"/>
        </pc:sldMkLst>
      </pc:sldChg>
      <pc:sldChg chg="add del setBg">
        <pc:chgData name="Marijke De Pauw" userId="2bc4a0c0-11e0-4b6f-9404-d841fc80a375" providerId="ADAL" clId="{A54ADF58-122F-44DB-8886-3B8EA3225598}" dt="2023-11-30T00:29:00.502" v="1066" actId="47"/>
        <pc:sldMkLst>
          <pc:docMk/>
          <pc:sldMk cId="262146377" sldId="356"/>
        </pc:sldMkLst>
      </pc:sldChg>
      <pc:sldChg chg="modSp add mod modNotesTx">
        <pc:chgData name="Marijke De Pauw" userId="2bc4a0c0-11e0-4b6f-9404-d841fc80a375" providerId="ADAL" clId="{A54ADF58-122F-44DB-8886-3B8EA3225598}" dt="2023-11-30T00:58:30.124" v="1356" actId="27636"/>
        <pc:sldMkLst>
          <pc:docMk/>
          <pc:sldMk cId="2084075268" sldId="357"/>
        </pc:sldMkLst>
        <pc:spChg chg="mod">
          <ac:chgData name="Marijke De Pauw" userId="2bc4a0c0-11e0-4b6f-9404-d841fc80a375" providerId="ADAL" clId="{A54ADF58-122F-44DB-8886-3B8EA3225598}" dt="2023-11-30T00:58:30.124" v="1356" actId="27636"/>
          <ac:spMkLst>
            <pc:docMk/>
            <pc:sldMk cId="2084075268" sldId="357"/>
            <ac:spMk id="2" creationId="{78E989EF-1463-D40C-3670-C6C76A1D3038}"/>
          </ac:spMkLst>
        </pc:spChg>
      </pc:sldChg>
      <pc:sldChg chg="addSp delSp modSp mod">
        <pc:chgData name="Marijke De Pauw" userId="2bc4a0c0-11e0-4b6f-9404-d841fc80a375" providerId="ADAL" clId="{A54ADF58-122F-44DB-8886-3B8EA3225598}" dt="2023-11-30T00:23:25.796" v="936" actId="20577"/>
        <pc:sldMkLst>
          <pc:docMk/>
          <pc:sldMk cId="1988697369" sldId="360"/>
        </pc:sldMkLst>
        <pc:spChg chg="mod">
          <ac:chgData name="Marijke De Pauw" userId="2bc4a0c0-11e0-4b6f-9404-d841fc80a375" providerId="ADAL" clId="{A54ADF58-122F-44DB-8886-3B8EA3225598}" dt="2023-11-30T00:23:25.796" v="936" actId="20577"/>
          <ac:spMkLst>
            <pc:docMk/>
            <pc:sldMk cId="1988697369" sldId="360"/>
            <ac:spMk id="3" creationId="{87E69B96-97AB-5F4C-3277-9ED1ADCBDB7B}"/>
          </ac:spMkLst>
        </pc:spChg>
        <pc:spChg chg="add del">
          <ac:chgData name="Marijke De Pauw" userId="2bc4a0c0-11e0-4b6f-9404-d841fc80a375" providerId="ADAL" clId="{A54ADF58-122F-44DB-8886-3B8EA3225598}" dt="2023-11-30T00:17:07.328" v="755" actId="22"/>
          <ac:spMkLst>
            <pc:docMk/>
            <pc:sldMk cId="1988697369" sldId="360"/>
            <ac:spMk id="4" creationId="{31758997-EA96-AA47-E04C-B5555F471F11}"/>
          </ac:spMkLst>
        </pc:spChg>
      </pc:sldChg>
      <pc:sldChg chg="mod modShow modNotesTx">
        <pc:chgData name="Marijke De Pauw" userId="2bc4a0c0-11e0-4b6f-9404-d841fc80a375" providerId="ADAL" clId="{A54ADF58-122F-44DB-8886-3B8EA3225598}" dt="2023-11-30T00:16:18.471" v="695" actId="729"/>
        <pc:sldMkLst>
          <pc:docMk/>
          <pc:sldMk cId="3528232950" sldId="364"/>
        </pc:sldMkLst>
      </pc:sldChg>
      <pc:sldChg chg="addSp modSp add mod">
        <pc:chgData name="Marijke De Pauw" userId="2bc4a0c0-11e0-4b6f-9404-d841fc80a375" providerId="ADAL" clId="{A54ADF58-122F-44DB-8886-3B8EA3225598}" dt="2023-11-30T14:40:23.940" v="4077" actId="14100"/>
        <pc:sldMkLst>
          <pc:docMk/>
          <pc:sldMk cId="1681581265" sldId="365"/>
        </pc:sldMkLst>
        <pc:spChg chg="mod">
          <ac:chgData name="Marijke De Pauw" userId="2bc4a0c0-11e0-4b6f-9404-d841fc80a375" providerId="ADAL" clId="{A54ADF58-122F-44DB-8886-3B8EA3225598}" dt="2023-11-30T14:32:58.909" v="4059" actId="1076"/>
          <ac:spMkLst>
            <pc:docMk/>
            <pc:sldMk cId="1681581265" sldId="365"/>
            <ac:spMk id="3" creationId="{87E69B96-97AB-5F4C-3277-9ED1ADCBDB7B}"/>
          </ac:spMkLst>
        </pc:spChg>
        <pc:picChg chg="add mod">
          <ac:chgData name="Marijke De Pauw" userId="2bc4a0c0-11e0-4b6f-9404-d841fc80a375" providerId="ADAL" clId="{A54ADF58-122F-44DB-8886-3B8EA3225598}" dt="2023-11-30T14:40:23.940" v="4077" actId="14100"/>
          <ac:picMkLst>
            <pc:docMk/>
            <pc:sldMk cId="1681581265" sldId="365"/>
            <ac:picMk id="4" creationId="{CFC43365-8159-5545-801E-0B26ED96BEEB}"/>
          </ac:picMkLst>
        </pc:picChg>
      </pc:sldChg>
      <pc:sldChg chg="addSp modSp add mod">
        <pc:chgData name="Marijke De Pauw" userId="2bc4a0c0-11e0-4b6f-9404-d841fc80a375" providerId="ADAL" clId="{A54ADF58-122F-44DB-8886-3B8EA3225598}" dt="2023-11-30T14:34:13.728" v="4068" actId="14100"/>
        <pc:sldMkLst>
          <pc:docMk/>
          <pc:sldMk cId="812186731" sldId="366"/>
        </pc:sldMkLst>
        <pc:spChg chg="mod">
          <ac:chgData name="Marijke De Pauw" userId="2bc4a0c0-11e0-4b6f-9404-d841fc80a375" providerId="ADAL" clId="{A54ADF58-122F-44DB-8886-3B8EA3225598}" dt="2023-11-30T00:22:21.494" v="858" actId="404"/>
          <ac:spMkLst>
            <pc:docMk/>
            <pc:sldMk cId="812186731" sldId="366"/>
            <ac:spMk id="3" creationId="{87E69B96-97AB-5F4C-3277-9ED1ADCBDB7B}"/>
          </ac:spMkLst>
        </pc:spChg>
        <pc:picChg chg="add mod">
          <ac:chgData name="Marijke De Pauw" userId="2bc4a0c0-11e0-4b6f-9404-d841fc80a375" providerId="ADAL" clId="{A54ADF58-122F-44DB-8886-3B8EA3225598}" dt="2023-11-30T14:34:13.728" v="4068" actId="14100"/>
          <ac:picMkLst>
            <pc:docMk/>
            <pc:sldMk cId="812186731" sldId="366"/>
            <ac:picMk id="4" creationId="{E265C95A-6228-C376-4E08-E0D0DE6FC342}"/>
          </ac:picMkLst>
        </pc:picChg>
      </pc:sldChg>
      <pc:sldChg chg="new del">
        <pc:chgData name="Marijke De Pauw" userId="2bc4a0c0-11e0-4b6f-9404-d841fc80a375" providerId="ADAL" clId="{A54ADF58-122F-44DB-8886-3B8EA3225598}" dt="2023-11-30T02:19:34.701" v="3999" actId="2696"/>
        <pc:sldMkLst>
          <pc:docMk/>
          <pc:sldMk cId="632789475" sldId="367"/>
        </pc:sldMkLst>
      </pc:sldChg>
      <pc:sldChg chg="add">
        <pc:chgData name="Marijke De Pauw" userId="2bc4a0c0-11e0-4b6f-9404-d841fc80a375" providerId="ADAL" clId="{A54ADF58-122F-44DB-8886-3B8EA3225598}" dt="2023-11-30T16:01:21.314" v="6842"/>
        <pc:sldMkLst>
          <pc:docMk/>
          <pc:sldMk cId="1831582607" sldId="367"/>
        </pc:sldMkLst>
      </pc:sldChg>
      <pc:sldChg chg="add del">
        <pc:chgData name="Marijke De Pauw" userId="2bc4a0c0-11e0-4b6f-9404-d841fc80a375" providerId="ADAL" clId="{A54ADF58-122F-44DB-8886-3B8EA3225598}" dt="2023-11-30T00:17:44.988" v="794" actId="2890"/>
        <pc:sldMkLst>
          <pc:docMk/>
          <pc:sldMk cId="4280803554" sldId="367"/>
        </pc:sldMkLst>
      </pc:sldChg>
      <pc:sldChg chg="addSp modSp add mod">
        <pc:chgData name="Marijke De Pauw" userId="2bc4a0c0-11e0-4b6f-9404-d841fc80a375" providerId="ADAL" clId="{A54ADF58-122F-44DB-8886-3B8EA3225598}" dt="2023-11-30T14:40:17.482" v="4076" actId="1076"/>
        <pc:sldMkLst>
          <pc:docMk/>
          <pc:sldMk cId="2571894735" sldId="368"/>
        </pc:sldMkLst>
        <pc:spChg chg="mod">
          <ac:chgData name="Marijke De Pauw" userId="2bc4a0c0-11e0-4b6f-9404-d841fc80a375" providerId="ADAL" clId="{A54ADF58-122F-44DB-8886-3B8EA3225598}" dt="2023-11-30T14:34:22.371" v="4069" actId="20577"/>
          <ac:spMkLst>
            <pc:docMk/>
            <pc:sldMk cId="2571894735" sldId="368"/>
            <ac:spMk id="3" creationId="{87E69B96-97AB-5F4C-3277-9ED1ADCBDB7B}"/>
          </ac:spMkLst>
        </pc:spChg>
        <pc:picChg chg="add mod">
          <ac:chgData name="Marijke De Pauw" userId="2bc4a0c0-11e0-4b6f-9404-d841fc80a375" providerId="ADAL" clId="{A54ADF58-122F-44DB-8886-3B8EA3225598}" dt="2023-11-30T14:40:17.482" v="4076" actId="1076"/>
          <ac:picMkLst>
            <pc:docMk/>
            <pc:sldMk cId="2571894735" sldId="368"/>
            <ac:picMk id="4" creationId="{E5C441E1-095B-DBFD-3165-31EBE3C95209}"/>
          </ac:picMkLst>
        </pc:picChg>
      </pc:sldChg>
      <pc:sldChg chg="addSp delSp modSp add mod">
        <pc:chgData name="Marijke De Pauw" userId="2bc4a0c0-11e0-4b6f-9404-d841fc80a375" providerId="ADAL" clId="{A54ADF58-122F-44DB-8886-3B8EA3225598}" dt="2023-11-30T14:47:15.978" v="4105" actId="1076"/>
        <pc:sldMkLst>
          <pc:docMk/>
          <pc:sldMk cId="2259395056" sldId="369"/>
        </pc:sldMkLst>
        <pc:spChg chg="mod">
          <ac:chgData name="Marijke De Pauw" userId="2bc4a0c0-11e0-4b6f-9404-d841fc80a375" providerId="ADAL" clId="{A54ADF58-122F-44DB-8886-3B8EA3225598}" dt="2023-11-30T00:23:18.977" v="935" actId="20577"/>
          <ac:spMkLst>
            <pc:docMk/>
            <pc:sldMk cId="2259395056" sldId="369"/>
            <ac:spMk id="3" creationId="{87E69B96-97AB-5F4C-3277-9ED1ADCBDB7B}"/>
          </ac:spMkLst>
        </pc:spChg>
        <pc:picChg chg="add del mod">
          <ac:chgData name="Marijke De Pauw" userId="2bc4a0c0-11e0-4b6f-9404-d841fc80a375" providerId="ADAL" clId="{A54ADF58-122F-44DB-8886-3B8EA3225598}" dt="2023-11-30T14:46:28.922" v="4097" actId="478"/>
          <ac:picMkLst>
            <pc:docMk/>
            <pc:sldMk cId="2259395056" sldId="369"/>
            <ac:picMk id="4" creationId="{3A4461D7-0307-70F3-ACED-045BD28C2430}"/>
          </ac:picMkLst>
        </pc:picChg>
        <pc:picChg chg="add del mod">
          <ac:chgData name="Marijke De Pauw" userId="2bc4a0c0-11e0-4b6f-9404-d841fc80a375" providerId="ADAL" clId="{A54ADF58-122F-44DB-8886-3B8EA3225598}" dt="2023-11-30T14:45:41.002" v="4088" actId="478"/>
          <ac:picMkLst>
            <pc:docMk/>
            <pc:sldMk cId="2259395056" sldId="369"/>
            <ac:picMk id="6" creationId="{087E8B07-1A32-9906-1C82-96C135B8A49D}"/>
          </ac:picMkLst>
        </pc:picChg>
        <pc:picChg chg="add del mod">
          <ac:chgData name="Marijke De Pauw" userId="2bc4a0c0-11e0-4b6f-9404-d841fc80a375" providerId="ADAL" clId="{A54ADF58-122F-44DB-8886-3B8EA3225598}" dt="2023-11-30T14:45:41.002" v="4088" actId="478"/>
          <ac:picMkLst>
            <pc:docMk/>
            <pc:sldMk cId="2259395056" sldId="369"/>
            <ac:picMk id="8" creationId="{9276379F-355C-DC4E-C8D8-242B7539CF6E}"/>
          </ac:picMkLst>
        </pc:picChg>
        <pc:picChg chg="add del mod">
          <ac:chgData name="Marijke De Pauw" userId="2bc4a0c0-11e0-4b6f-9404-d841fc80a375" providerId="ADAL" clId="{A54ADF58-122F-44DB-8886-3B8EA3225598}" dt="2023-11-30T14:46:29.667" v="4098" actId="478"/>
          <ac:picMkLst>
            <pc:docMk/>
            <pc:sldMk cId="2259395056" sldId="369"/>
            <ac:picMk id="10" creationId="{63B0F9DD-3964-E254-C211-92BF9B517302}"/>
          </ac:picMkLst>
        </pc:picChg>
        <pc:picChg chg="add mod">
          <ac:chgData name="Marijke De Pauw" userId="2bc4a0c0-11e0-4b6f-9404-d841fc80a375" providerId="ADAL" clId="{A54ADF58-122F-44DB-8886-3B8EA3225598}" dt="2023-11-30T14:47:15.978" v="4105" actId="1076"/>
          <ac:picMkLst>
            <pc:docMk/>
            <pc:sldMk cId="2259395056" sldId="369"/>
            <ac:picMk id="12" creationId="{D253AC64-1B9C-87A6-4BFD-6AEF18A7C063}"/>
          </ac:picMkLst>
        </pc:picChg>
      </pc:sldChg>
      <pc:sldChg chg="modSp add del mod">
        <pc:chgData name="Marijke De Pauw" userId="2bc4a0c0-11e0-4b6f-9404-d841fc80a375" providerId="ADAL" clId="{A54ADF58-122F-44DB-8886-3B8EA3225598}" dt="2023-11-30T00:23:55.701" v="972" actId="2696"/>
        <pc:sldMkLst>
          <pc:docMk/>
          <pc:sldMk cId="2164091938" sldId="370"/>
        </pc:sldMkLst>
        <pc:spChg chg="mod">
          <ac:chgData name="Marijke De Pauw" userId="2bc4a0c0-11e0-4b6f-9404-d841fc80a375" providerId="ADAL" clId="{A54ADF58-122F-44DB-8886-3B8EA3225598}" dt="2023-11-30T00:23:15.319" v="934" actId="20577"/>
          <ac:spMkLst>
            <pc:docMk/>
            <pc:sldMk cId="2164091938" sldId="370"/>
            <ac:spMk id="3" creationId="{87E69B96-97AB-5F4C-3277-9ED1ADCBDB7B}"/>
          </ac:spMkLst>
        </pc:spChg>
      </pc:sldChg>
      <pc:sldChg chg="modSp add mod">
        <pc:chgData name="Marijke De Pauw" userId="2bc4a0c0-11e0-4b6f-9404-d841fc80a375" providerId="ADAL" clId="{A54ADF58-122F-44DB-8886-3B8EA3225598}" dt="2023-11-30T00:23:50.968" v="971" actId="20577"/>
        <pc:sldMkLst>
          <pc:docMk/>
          <pc:sldMk cId="2208194805" sldId="371"/>
        </pc:sldMkLst>
        <pc:spChg chg="mod">
          <ac:chgData name="Marijke De Pauw" userId="2bc4a0c0-11e0-4b6f-9404-d841fc80a375" providerId="ADAL" clId="{A54ADF58-122F-44DB-8886-3B8EA3225598}" dt="2023-11-30T00:23:50.968" v="971" actId="20577"/>
          <ac:spMkLst>
            <pc:docMk/>
            <pc:sldMk cId="2208194805" sldId="371"/>
            <ac:spMk id="3" creationId="{87E69B96-97AB-5F4C-3277-9ED1ADCBDB7B}"/>
          </ac:spMkLst>
        </pc:spChg>
      </pc:sldChg>
      <pc:sldChg chg="modSp add del mod ord">
        <pc:chgData name="Marijke De Pauw" userId="2bc4a0c0-11e0-4b6f-9404-d841fc80a375" providerId="ADAL" clId="{A54ADF58-122F-44DB-8886-3B8EA3225598}" dt="2023-11-30T16:01:19.105" v="6841" actId="47"/>
        <pc:sldMkLst>
          <pc:docMk/>
          <pc:sldMk cId="4029377658" sldId="372"/>
        </pc:sldMkLst>
        <pc:spChg chg="mod">
          <ac:chgData name="Marijke De Pauw" userId="2bc4a0c0-11e0-4b6f-9404-d841fc80a375" providerId="ADAL" clId="{A54ADF58-122F-44DB-8886-3B8EA3225598}" dt="2023-11-30T00:25:13.980" v="1058" actId="20577"/>
          <ac:spMkLst>
            <pc:docMk/>
            <pc:sldMk cId="4029377658" sldId="372"/>
            <ac:spMk id="3" creationId="{87E69B96-97AB-5F4C-3277-9ED1ADCBDB7B}"/>
          </ac:spMkLst>
        </pc:spChg>
      </pc:sldChg>
      <pc:sldChg chg="add">
        <pc:chgData name="Marijke De Pauw" userId="2bc4a0c0-11e0-4b6f-9404-d841fc80a375" providerId="ADAL" clId="{A54ADF58-122F-44DB-8886-3B8EA3225598}" dt="2023-11-30T00:25:55.753" v="1061"/>
        <pc:sldMkLst>
          <pc:docMk/>
          <pc:sldMk cId="641247378" sldId="373"/>
        </pc:sldMkLst>
      </pc:sldChg>
      <pc:sldChg chg="addSp delSp modSp new mod">
        <pc:chgData name="Marijke De Pauw" userId="2bc4a0c0-11e0-4b6f-9404-d841fc80a375" providerId="ADAL" clId="{A54ADF58-122F-44DB-8886-3B8EA3225598}" dt="2023-11-30T01:39:43.227" v="1939" actId="14100"/>
        <pc:sldMkLst>
          <pc:docMk/>
          <pc:sldMk cId="2604435121" sldId="374"/>
        </pc:sldMkLst>
        <pc:spChg chg="mod">
          <ac:chgData name="Marijke De Pauw" userId="2bc4a0c0-11e0-4b6f-9404-d841fc80a375" providerId="ADAL" clId="{A54ADF58-122F-44DB-8886-3B8EA3225598}" dt="2023-11-30T01:36:01.162" v="1576" actId="20577"/>
          <ac:spMkLst>
            <pc:docMk/>
            <pc:sldMk cId="2604435121" sldId="374"/>
            <ac:spMk id="2" creationId="{2CACFB3A-FCAF-B501-7D12-6896AFA9C9D1}"/>
          </ac:spMkLst>
        </pc:spChg>
        <pc:spChg chg="mod">
          <ac:chgData name="Marijke De Pauw" userId="2bc4a0c0-11e0-4b6f-9404-d841fc80a375" providerId="ADAL" clId="{A54ADF58-122F-44DB-8886-3B8EA3225598}" dt="2023-11-30T01:39:14.341" v="1934" actId="207"/>
          <ac:spMkLst>
            <pc:docMk/>
            <pc:sldMk cId="2604435121" sldId="374"/>
            <ac:spMk id="3" creationId="{B257BD43-2451-E11A-85E0-20A61F4EE981}"/>
          </ac:spMkLst>
        </pc:spChg>
        <pc:picChg chg="add mod ord">
          <ac:chgData name="Marijke De Pauw" userId="2bc4a0c0-11e0-4b6f-9404-d841fc80a375" providerId="ADAL" clId="{A54ADF58-122F-44DB-8886-3B8EA3225598}" dt="2023-11-30T01:39:43.227" v="1939" actId="14100"/>
          <ac:picMkLst>
            <pc:docMk/>
            <pc:sldMk cId="2604435121" sldId="374"/>
            <ac:picMk id="5" creationId="{FD658C3C-4C04-B34B-730E-787B3D2FBCE5}"/>
          </ac:picMkLst>
        </pc:picChg>
        <pc:picChg chg="add del mod">
          <ac:chgData name="Marijke De Pauw" userId="2bc4a0c0-11e0-4b6f-9404-d841fc80a375" providerId="ADAL" clId="{A54ADF58-122F-44DB-8886-3B8EA3225598}" dt="2023-11-30T01:38:52.470" v="1892" actId="478"/>
          <ac:picMkLst>
            <pc:docMk/>
            <pc:sldMk cId="2604435121" sldId="374"/>
            <ac:picMk id="7" creationId="{8CFEE735-019F-C9EE-9EE0-CB22C5BCA73F}"/>
          </ac:picMkLst>
        </pc:picChg>
      </pc:sldChg>
      <pc:sldChg chg="addSp delSp modSp new mod">
        <pc:chgData name="Marijke De Pauw" userId="2bc4a0c0-11e0-4b6f-9404-d841fc80a375" providerId="ADAL" clId="{A54ADF58-122F-44DB-8886-3B8EA3225598}" dt="2023-11-30T02:06:31.824" v="3027" actId="20577"/>
        <pc:sldMkLst>
          <pc:docMk/>
          <pc:sldMk cId="581715689" sldId="375"/>
        </pc:sldMkLst>
        <pc:spChg chg="mod">
          <ac:chgData name="Marijke De Pauw" userId="2bc4a0c0-11e0-4b6f-9404-d841fc80a375" providerId="ADAL" clId="{A54ADF58-122F-44DB-8886-3B8EA3225598}" dt="2023-11-30T01:40:11.060" v="1968" actId="20577"/>
          <ac:spMkLst>
            <pc:docMk/>
            <pc:sldMk cId="581715689" sldId="375"/>
            <ac:spMk id="2" creationId="{83699DC4-6B31-2EF7-DDD2-F42C2313AEB1}"/>
          </ac:spMkLst>
        </pc:spChg>
        <pc:spChg chg="mod">
          <ac:chgData name="Marijke De Pauw" userId="2bc4a0c0-11e0-4b6f-9404-d841fc80a375" providerId="ADAL" clId="{A54ADF58-122F-44DB-8886-3B8EA3225598}" dt="2023-11-30T02:06:31.824" v="3027" actId="20577"/>
          <ac:spMkLst>
            <pc:docMk/>
            <pc:sldMk cId="581715689" sldId="375"/>
            <ac:spMk id="3" creationId="{5945DFB3-9D26-F257-5E34-55F60D88298D}"/>
          </ac:spMkLst>
        </pc:spChg>
        <pc:graphicFrameChg chg="add del modGraphic">
          <ac:chgData name="Marijke De Pauw" userId="2bc4a0c0-11e0-4b6f-9404-d841fc80a375" providerId="ADAL" clId="{A54ADF58-122F-44DB-8886-3B8EA3225598}" dt="2023-11-30T01:42:44.187" v="2225" actId="1032"/>
          <ac:graphicFrameMkLst>
            <pc:docMk/>
            <pc:sldMk cId="581715689" sldId="375"/>
            <ac:graphicFrameMk id="4" creationId="{50E4F2E4-B2D7-F809-63A9-758C55888B3E}"/>
          </ac:graphicFrameMkLst>
        </pc:graphicFrameChg>
      </pc:sldChg>
      <pc:sldChg chg="addSp delSp modSp new mod">
        <pc:chgData name="Marijke De Pauw" userId="2bc4a0c0-11e0-4b6f-9404-d841fc80a375" providerId="ADAL" clId="{A54ADF58-122F-44DB-8886-3B8EA3225598}" dt="2023-11-30T02:06:48.906" v="3030" actId="113"/>
        <pc:sldMkLst>
          <pc:docMk/>
          <pc:sldMk cId="3277515366" sldId="376"/>
        </pc:sldMkLst>
        <pc:spChg chg="del mod">
          <ac:chgData name="Marijke De Pauw" userId="2bc4a0c0-11e0-4b6f-9404-d841fc80a375" providerId="ADAL" clId="{A54ADF58-122F-44DB-8886-3B8EA3225598}" dt="2023-11-30T01:55:41.163" v="2522" actId="478"/>
          <ac:spMkLst>
            <pc:docMk/>
            <pc:sldMk cId="3277515366" sldId="376"/>
            <ac:spMk id="2" creationId="{621377DC-A167-5AAB-43AA-B11859F86DDF}"/>
          </ac:spMkLst>
        </pc:spChg>
        <pc:spChg chg="del">
          <ac:chgData name="Marijke De Pauw" userId="2bc4a0c0-11e0-4b6f-9404-d841fc80a375" providerId="ADAL" clId="{A54ADF58-122F-44DB-8886-3B8EA3225598}" dt="2023-11-30T01:47:16.439" v="2378" actId="1032"/>
          <ac:spMkLst>
            <pc:docMk/>
            <pc:sldMk cId="3277515366" sldId="376"/>
            <ac:spMk id="3" creationId="{16627A88-43B8-993C-7A22-C3114556A6F2}"/>
          </ac:spMkLst>
        </pc:spChg>
        <pc:spChg chg="add del mod">
          <ac:chgData name="Marijke De Pauw" userId="2bc4a0c0-11e0-4b6f-9404-d841fc80a375" providerId="ADAL" clId="{A54ADF58-122F-44DB-8886-3B8EA3225598}" dt="2023-11-30T01:54:51.946" v="2399" actId="1032"/>
          <ac:spMkLst>
            <pc:docMk/>
            <pc:sldMk cId="3277515366" sldId="376"/>
            <ac:spMk id="6" creationId="{2C42D234-16E9-3654-68B7-682BCA9CE103}"/>
          </ac:spMkLst>
        </pc:spChg>
        <pc:spChg chg="add del mod">
          <ac:chgData name="Marijke De Pauw" userId="2bc4a0c0-11e0-4b6f-9404-d841fc80a375" providerId="ADAL" clId="{A54ADF58-122F-44DB-8886-3B8EA3225598}" dt="2023-11-30T02:00:28.294" v="2708" actId="20577"/>
          <ac:spMkLst>
            <pc:docMk/>
            <pc:sldMk cId="3277515366" sldId="376"/>
            <ac:spMk id="9" creationId="{EB7D7504-795D-D685-F2C0-AFEC8F50F9D7}"/>
          </ac:spMkLst>
        </pc:spChg>
        <pc:spChg chg="add mod">
          <ac:chgData name="Marijke De Pauw" userId="2bc4a0c0-11e0-4b6f-9404-d841fc80a375" providerId="ADAL" clId="{A54ADF58-122F-44DB-8886-3B8EA3225598}" dt="2023-11-30T02:06:48.906" v="3030" actId="113"/>
          <ac:spMkLst>
            <pc:docMk/>
            <pc:sldMk cId="3277515366" sldId="376"/>
            <ac:spMk id="10" creationId="{86D07078-52AA-223E-83AB-13DE81F94A94}"/>
          </ac:spMkLst>
        </pc:spChg>
        <pc:graphicFrameChg chg="add del mod modGraphic">
          <ac:chgData name="Marijke De Pauw" userId="2bc4a0c0-11e0-4b6f-9404-d841fc80a375" providerId="ADAL" clId="{A54ADF58-122F-44DB-8886-3B8EA3225598}" dt="2023-11-30T01:54:11.300" v="2398" actId="478"/>
          <ac:graphicFrameMkLst>
            <pc:docMk/>
            <pc:sldMk cId="3277515366" sldId="376"/>
            <ac:graphicFrameMk id="4" creationId="{B106D30C-7CDE-FB60-C7D0-5C2E60669425}"/>
          </ac:graphicFrameMkLst>
        </pc:graphicFrameChg>
        <pc:graphicFrameChg chg="add mod modGraphic">
          <ac:chgData name="Marijke De Pauw" userId="2bc4a0c0-11e0-4b6f-9404-d841fc80a375" providerId="ADAL" clId="{A54ADF58-122F-44DB-8886-3B8EA3225598}" dt="2023-11-30T02:00:34.461" v="2709" actId="1076"/>
          <ac:graphicFrameMkLst>
            <pc:docMk/>
            <pc:sldMk cId="3277515366" sldId="376"/>
            <ac:graphicFrameMk id="7" creationId="{6CA9ADF6-33F5-5F7D-D85B-457860C8A505}"/>
          </ac:graphicFrameMkLst>
        </pc:graphicFrameChg>
      </pc:sldChg>
      <pc:sldChg chg="modSp new del mod">
        <pc:chgData name="Marijke De Pauw" userId="2bc4a0c0-11e0-4b6f-9404-d841fc80a375" providerId="ADAL" clId="{A54ADF58-122F-44DB-8886-3B8EA3225598}" dt="2023-11-30T02:02:12.658" v="2730" actId="47"/>
        <pc:sldMkLst>
          <pc:docMk/>
          <pc:sldMk cId="2183993545" sldId="377"/>
        </pc:sldMkLst>
        <pc:spChg chg="mod">
          <ac:chgData name="Marijke De Pauw" userId="2bc4a0c0-11e0-4b6f-9404-d841fc80a375" providerId="ADAL" clId="{A54ADF58-122F-44DB-8886-3B8EA3225598}" dt="2023-11-30T01:40:25.924" v="2017" actId="20577"/>
          <ac:spMkLst>
            <pc:docMk/>
            <pc:sldMk cId="2183993545" sldId="377"/>
            <ac:spMk id="2" creationId="{ED8380D7-7300-A786-27E9-34D827E1C6A6}"/>
          </ac:spMkLst>
        </pc:spChg>
      </pc:sldChg>
      <pc:sldChg chg="modSp new mod">
        <pc:chgData name="Marijke De Pauw" userId="2bc4a0c0-11e0-4b6f-9404-d841fc80a375" providerId="ADAL" clId="{A54ADF58-122F-44DB-8886-3B8EA3225598}" dt="2023-11-30T02:07:02.531" v="3052" actId="20577"/>
        <pc:sldMkLst>
          <pc:docMk/>
          <pc:sldMk cId="314419213" sldId="378"/>
        </pc:sldMkLst>
        <pc:spChg chg="mod">
          <ac:chgData name="Marijke De Pauw" userId="2bc4a0c0-11e0-4b6f-9404-d841fc80a375" providerId="ADAL" clId="{A54ADF58-122F-44DB-8886-3B8EA3225598}" dt="2023-11-30T01:40:35.796" v="2049" actId="20577"/>
          <ac:spMkLst>
            <pc:docMk/>
            <pc:sldMk cId="314419213" sldId="378"/>
            <ac:spMk id="2" creationId="{BB24EA69-89D2-5FED-B4BC-36201EC0BA9F}"/>
          </ac:spMkLst>
        </pc:spChg>
        <pc:spChg chg="mod">
          <ac:chgData name="Marijke De Pauw" userId="2bc4a0c0-11e0-4b6f-9404-d841fc80a375" providerId="ADAL" clId="{A54ADF58-122F-44DB-8886-3B8EA3225598}" dt="2023-11-30T02:07:02.531" v="3052" actId="20577"/>
          <ac:spMkLst>
            <pc:docMk/>
            <pc:sldMk cId="314419213" sldId="378"/>
            <ac:spMk id="3" creationId="{BAF82AA0-4616-2375-79B3-6374F3F73D0E}"/>
          </ac:spMkLst>
        </pc:spChg>
      </pc:sldChg>
      <pc:sldChg chg="modSp new mod">
        <pc:chgData name="Marijke De Pauw" userId="2bc4a0c0-11e0-4b6f-9404-d841fc80a375" providerId="ADAL" clId="{A54ADF58-122F-44DB-8886-3B8EA3225598}" dt="2023-11-30T02:09:04.898" v="3164" actId="948"/>
        <pc:sldMkLst>
          <pc:docMk/>
          <pc:sldMk cId="1585646880" sldId="379"/>
        </pc:sldMkLst>
        <pc:spChg chg="mod">
          <ac:chgData name="Marijke De Pauw" userId="2bc4a0c0-11e0-4b6f-9404-d841fc80a375" providerId="ADAL" clId="{A54ADF58-122F-44DB-8886-3B8EA3225598}" dt="2023-11-30T02:07:55.237" v="3085" actId="20577"/>
          <ac:spMkLst>
            <pc:docMk/>
            <pc:sldMk cId="1585646880" sldId="379"/>
            <ac:spMk id="2" creationId="{F5FA8AD9-9A60-7354-6643-27D883C430A8}"/>
          </ac:spMkLst>
        </pc:spChg>
        <pc:spChg chg="mod">
          <ac:chgData name="Marijke De Pauw" userId="2bc4a0c0-11e0-4b6f-9404-d841fc80a375" providerId="ADAL" clId="{A54ADF58-122F-44DB-8886-3B8EA3225598}" dt="2023-11-30T02:09:04.898" v="3164" actId="948"/>
          <ac:spMkLst>
            <pc:docMk/>
            <pc:sldMk cId="1585646880" sldId="379"/>
            <ac:spMk id="3" creationId="{03BEA1C3-8E09-6B5A-6656-7DFDBB45C48B}"/>
          </ac:spMkLst>
        </pc:spChg>
      </pc:sldChg>
      <pc:sldChg chg="modSp new del mod ord">
        <pc:chgData name="Marijke De Pauw" userId="2bc4a0c0-11e0-4b6f-9404-d841fc80a375" providerId="ADAL" clId="{A54ADF58-122F-44DB-8886-3B8EA3225598}" dt="2023-11-30T01:56:47.856" v="2543" actId="680"/>
        <pc:sldMkLst>
          <pc:docMk/>
          <pc:sldMk cId="3371482246" sldId="379"/>
        </pc:sldMkLst>
        <pc:spChg chg="mod">
          <ac:chgData name="Marijke De Pauw" userId="2bc4a0c0-11e0-4b6f-9404-d841fc80a375" providerId="ADAL" clId="{A54ADF58-122F-44DB-8886-3B8EA3225598}" dt="2023-11-30T01:56:44.061" v="2541" actId="20577"/>
          <ac:spMkLst>
            <pc:docMk/>
            <pc:sldMk cId="3371482246" sldId="379"/>
            <ac:spMk id="2" creationId="{27B65756-F276-C751-AD69-1E2DB47C275E}"/>
          </ac:spMkLst>
        </pc:spChg>
      </pc:sldChg>
      <pc:sldChg chg="modSp new mod">
        <pc:chgData name="Marijke De Pauw" userId="2bc4a0c0-11e0-4b6f-9404-d841fc80a375" providerId="ADAL" clId="{A54ADF58-122F-44DB-8886-3B8EA3225598}" dt="2023-11-30T02:12:03.129" v="3603" actId="27636"/>
        <pc:sldMkLst>
          <pc:docMk/>
          <pc:sldMk cId="3412824105" sldId="380"/>
        </pc:sldMkLst>
        <pc:spChg chg="mod">
          <ac:chgData name="Marijke De Pauw" userId="2bc4a0c0-11e0-4b6f-9404-d841fc80a375" providerId="ADAL" clId="{A54ADF58-122F-44DB-8886-3B8EA3225598}" dt="2023-11-30T02:09:54.268" v="3208" actId="20577"/>
          <ac:spMkLst>
            <pc:docMk/>
            <pc:sldMk cId="3412824105" sldId="380"/>
            <ac:spMk id="2" creationId="{4BF29CA8-1BFA-C0C3-D419-60D766D23F0F}"/>
          </ac:spMkLst>
        </pc:spChg>
        <pc:spChg chg="mod">
          <ac:chgData name="Marijke De Pauw" userId="2bc4a0c0-11e0-4b6f-9404-d841fc80a375" providerId="ADAL" clId="{A54ADF58-122F-44DB-8886-3B8EA3225598}" dt="2023-11-30T02:12:03.129" v="3603" actId="27636"/>
          <ac:spMkLst>
            <pc:docMk/>
            <pc:sldMk cId="3412824105" sldId="380"/>
            <ac:spMk id="3" creationId="{26880E29-7465-73DA-4AEB-B4C2FD947696}"/>
          </ac:spMkLst>
        </pc:spChg>
      </pc:sldChg>
      <pc:sldChg chg="modSp new mod">
        <pc:chgData name="Marijke De Pauw" userId="2bc4a0c0-11e0-4b6f-9404-d841fc80a375" providerId="ADAL" clId="{A54ADF58-122F-44DB-8886-3B8EA3225598}" dt="2023-11-30T14:49:40.520" v="4106" actId="12"/>
        <pc:sldMkLst>
          <pc:docMk/>
          <pc:sldMk cId="1243950336" sldId="381"/>
        </pc:sldMkLst>
        <pc:spChg chg="mod">
          <ac:chgData name="Marijke De Pauw" userId="2bc4a0c0-11e0-4b6f-9404-d841fc80a375" providerId="ADAL" clId="{A54ADF58-122F-44DB-8886-3B8EA3225598}" dt="2023-11-30T02:12:46.811" v="3655" actId="20577"/>
          <ac:spMkLst>
            <pc:docMk/>
            <pc:sldMk cId="1243950336" sldId="381"/>
            <ac:spMk id="2" creationId="{A830440A-48CA-F667-4AFD-6D3D53B03CBD}"/>
          </ac:spMkLst>
        </pc:spChg>
        <pc:spChg chg="mod">
          <ac:chgData name="Marijke De Pauw" userId="2bc4a0c0-11e0-4b6f-9404-d841fc80a375" providerId="ADAL" clId="{A54ADF58-122F-44DB-8886-3B8EA3225598}" dt="2023-11-30T14:49:40.520" v="4106" actId="12"/>
          <ac:spMkLst>
            <pc:docMk/>
            <pc:sldMk cId="1243950336" sldId="381"/>
            <ac:spMk id="3" creationId="{0636A713-F8EC-E63E-97A7-A7F329E795C1}"/>
          </ac:spMkLst>
        </pc:spChg>
      </pc:sldChg>
      <pc:sldChg chg="addSp delSp modSp new mod">
        <pc:chgData name="Marijke De Pauw" userId="2bc4a0c0-11e0-4b6f-9404-d841fc80a375" providerId="ADAL" clId="{A54ADF58-122F-44DB-8886-3B8EA3225598}" dt="2023-11-30T14:53:16.101" v="4331" actId="948"/>
        <pc:sldMkLst>
          <pc:docMk/>
          <pc:sldMk cId="26646459" sldId="382"/>
        </pc:sldMkLst>
        <pc:spChg chg="mod">
          <ac:chgData name="Marijke De Pauw" userId="2bc4a0c0-11e0-4b6f-9404-d841fc80a375" providerId="ADAL" clId="{A54ADF58-122F-44DB-8886-3B8EA3225598}" dt="2023-11-30T02:15:40.604" v="3996" actId="20577"/>
          <ac:spMkLst>
            <pc:docMk/>
            <pc:sldMk cId="26646459" sldId="382"/>
            <ac:spMk id="2" creationId="{1A2C9141-7CE8-ECEE-AB02-B4396D47CB00}"/>
          </ac:spMkLst>
        </pc:spChg>
        <pc:spChg chg="mod">
          <ac:chgData name="Marijke De Pauw" userId="2bc4a0c0-11e0-4b6f-9404-d841fc80a375" providerId="ADAL" clId="{A54ADF58-122F-44DB-8886-3B8EA3225598}" dt="2023-11-30T14:53:16.101" v="4331" actId="948"/>
          <ac:spMkLst>
            <pc:docMk/>
            <pc:sldMk cId="26646459" sldId="382"/>
            <ac:spMk id="3" creationId="{193CE88A-9F64-62C8-21C9-1B31695A845F}"/>
          </ac:spMkLst>
        </pc:spChg>
        <pc:spChg chg="add del">
          <ac:chgData name="Marijke De Pauw" userId="2bc4a0c0-11e0-4b6f-9404-d841fc80a375" providerId="ADAL" clId="{A54ADF58-122F-44DB-8886-3B8EA3225598}" dt="2023-11-30T14:50:11.674" v="4108" actId="22"/>
          <ac:spMkLst>
            <pc:docMk/>
            <pc:sldMk cId="26646459" sldId="382"/>
            <ac:spMk id="5" creationId="{F6B11F92-6860-51E9-0C10-8C980953D33E}"/>
          </ac:spMkLst>
        </pc:spChg>
        <pc:picChg chg="add del mod">
          <ac:chgData name="Marijke De Pauw" userId="2bc4a0c0-11e0-4b6f-9404-d841fc80a375" providerId="ADAL" clId="{A54ADF58-122F-44DB-8886-3B8EA3225598}" dt="2023-11-30T14:51:44.322" v="4153" actId="478"/>
          <ac:picMkLst>
            <pc:docMk/>
            <pc:sldMk cId="26646459" sldId="382"/>
            <ac:picMk id="6" creationId="{FFCD1248-AA3A-216D-1262-164567067058}"/>
          </ac:picMkLst>
        </pc:picChg>
      </pc:sldChg>
      <pc:sldChg chg="addSp delSp modSp new mod ord modNotesTx">
        <pc:chgData name="Marijke De Pauw" userId="2bc4a0c0-11e0-4b6f-9404-d841fc80a375" providerId="ADAL" clId="{A54ADF58-122F-44DB-8886-3B8EA3225598}" dt="2023-12-01T19:16:17.123" v="6895"/>
        <pc:sldMkLst>
          <pc:docMk/>
          <pc:sldMk cId="797654118" sldId="383"/>
        </pc:sldMkLst>
        <pc:spChg chg="mod">
          <ac:chgData name="Marijke De Pauw" userId="2bc4a0c0-11e0-4b6f-9404-d841fc80a375" providerId="ADAL" clId="{A54ADF58-122F-44DB-8886-3B8EA3225598}" dt="2023-11-30T15:59:05.879" v="6722" actId="20577"/>
          <ac:spMkLst>
            <pc:docMk/>
            <pc:sldMk cId="797654118" sldId="383"/>
            <ac:spMk id="2" creationId="{A276619B-F28D-C3C9-2EB7-200666B314D8}"/>
          </ac:spMkLst>
        </pc:spChg>
        <pc:spChg chg="del">
          <ac:chgData name="Marijke De Pauw" userId="2bc4a0c0-11e0-4b6f-9404-d841fc80a375" providerId="ADAL" clId="{A54ADF58-122F-44DB-8886-3B8EA3225598}" dt="2023-11-30T15:55:51.189" v="6668"/>
          <ac:spMkLst>
            <pc:docMk/>
            <pc:sldMk cId="797654118" sldId="383"/>
            <ac:spMk id="3" creationId="{2304A4DA-F4F2-0026-3F16-EBBDB1B84172}"/>
          </ac:spMkLst>
        </pc:spChg>
        <pc:spChg chg="add mod">
          <ac:chgData name="Marijke De Pauw" userId="2bc4a0c0-11e0-4b6f-9404-d841fc80a375" providerId="ADAL" clId="{A54ADF58-122F-44DB-8886-3B8EA3225598}" dt="2023-11-30T15:57:52.629" v="6698" actId="27636"/>
          <ac:spMkLst>
            <pc:docMk/>
            <pc:sldMk cId="797654118" sldId="383"/>
            <ac:spMk id="6" creationId="{DE15BF52-3DDC-B3A0-094C-F3AAB34D1FC4}"/>
          </ac:spMkLst>
        </pc:spChg>
        <pc:picChg chg="add del mod">
          <ac:chgData name="Marijke De Pauw" userId="2bc4a0c0-11e0-4b6f-9404-d841fc80a375" providerId="ADAL" clId="{A54ADF58-122F-44DB-8886-3B8EA3225598}" dt="2023-11-30T15:56:09.407" v="6670" actId="478"/>
          <ac:picMkLst>
            <pc:docMk/>
            <pc:sldMk cId="797654118" sldId="383"/>
            <ac:picMk id="4" creationId="{2E2C5DCF-0062-EAED-29EF-AAECC48BFE32}"/>
          </ac:picMkLst>
        </pc:picChg>
        <pc:picChg chg="add mod">
          <ac:chgData name="Marijke De Pauw" userId="2bc4a0c0-11e0-4b6f-9404-d841fc80a375" providerId="ADAL" clId="{A54ADF58-122F-44DB-8886-3B8EA3225598}" dt="2023-11-30T15:57:57.964" v="6699" actId="1076"/>
          <ac:picMkLst>
            <pc:docMk/>
            <pc:sldMk cId="797654118" sldId="383"/>
            <ac:picMk id="7" creationId="{96DD08C5-6FD0-9ADD-83BA-9411099E5B03}"/>
          </ac:picMkLst>
        </pc:picChg>
      </pc:sldChg>
      <pc:sldChg chg="modSp del mod">
        <pc:chgData name="Marijke De Pauw" userId="2bc4a0c0-11e0-4b6f-9404-d841fc80a375" providerId="ADAL" clId="{A54ADF58-122F-44DB-8886-3B8EA3225598}" dt="2023-12-01T19:18:57.905" v="7035" actId="47"/>
        <pc:sldMkLst>
          <pc:docMk/>
          <pc:sldMk cId="4285598819" sldId="384"/>
        </pc:sldMkLst>
        <pc:spChg chg="mod">
          <ac:chgData name="Marijke De Pauw" userId="2bc4a0c0-11e0-4b6f-9404-d841fc80a375" providerId="ADAL" clId="{A54ADF58-122F-44DB-8886-3B8EA3225598}" dt="2023-11-30T15:59:15.959" v="6742" actId="20577"/>
          <ac:spMkLst>
            <pc:docMk/>
            <pc:sldMk cId="4285598819" sldId="384"/>
            <ac:spMk id="2" creationId="{A276619B-F28D-C3C9-2EB7-200666B314D8}"/>
          </ac:spMkLst>
        </pc:spChg>
      </pc:sldChg>
      <pc:sldChg chg="addSp modSp del mod">
        <pc:chgData name="Marijke De Pauw" userId="2bc4a0c0-11e0-4b6f-9404-d841fc80a375" providerId="ADAL" clId="{A54ADF58-122F-44DB-8886-3B8EA3225598}" dt="2023-12-01T19:23:27.607" v="7078" actId="2696"/>
        <pc:sldMkLst>
          <pc:docMk/>
          <pc:sldMk cId="3427573407" sldId="385"/>
        </pc:sldMkLst>
        <pc:spChg chg="mod">
          <ac:chgData name="Marijke De Pauw" userId="2bc4a0c0-11e0-4b6f-9404-d841fc80a375" providerId="ADAL" clId="{A54ADF58-122F-44DB-8886-3B8EA3225598}" dt="2023-11-30T15:59:27.059" v="6783" actId="20577"/>
          <ac:spMkLst>
            <pc:docMk/>
            <pc:sldMk cId="3427573407" sldId="385"/>
            <ac:spMk id="2" creationId="{A276619B-F28D-C3C9-2EB7-200666B314D8}"/>
          </ac:spMkLst>
        </pc:spChg>
        <pc:spChg chg="add">
          <ac:chgData name="Marijke De Pauw" userId="2bc4a0c0-11e0-4b6f-9404-d841fc80a375" providerId="ADAL" clId="{A54ADF58-122F-44DB-8886-3B8EA3225598}" dt="2023-12-01T19:22:59.767" v="7049" actId="22"/>
          <ac:spMkLst>
            <pc:docMk/>
            <pc:sldMk cId="3427573407" sldId="385"/>
            <ac:spMk id="5" creationId="{0AA34530-AF2E-78BF-CAC9-5E6C20A4D5BF}"/>
          </ac:spMkLst>
        </pc:spChg>
      </pc:sldChg>
      <pc:sldChg chg="modSp new mod">
        <pc:chgData name="Marijke De Pauw" userId="2bc4a0c0-11e0-4b6f-9404-d841fc80a375" providerId="ADAL" clId="{A54ADF58-122F-44DB-8886-3B8EA3225598}" dt="2023-11-30T15:08:45.920" v="4909" actId="20577"/>
        <pc:sldMkLst>
          <pc:docMk/>
          <pc:sldMk cId="467479557" sldId="386"/>
        </pc:sldMkLst>
        <pc:spChg chg="mod">
          <ac:chgData name="Marijke De Pauw" userId="2bc4a0c0-11e0-4b6f-9404-d841fc80a375" providerId="ADAL" clId="{A54ADF58-122F-44DB-8886-3B8EA3225598}" dt="2023-11-30T14:53:39.082" v="4363" actId="20577"/>
          <ac:spMkLst>
            <pc:docMk/>
            <pc:sldMk cId="467479557" sldId="386"/>
            <ac:spMk id="2" creationId="{E9A1A264-3095-55B6-E4EB-FCEAAAC8F00C}"/>
          </ac:spMkLst>
        </pc:spChg>
        <pc:spChg chg="mod">
          <ac:chgData name="Marijke De Pauw" userId="2bc4a0c0-11e0-4b6f-9404-d841fc80a375" providerId="ADAL" clId="{A54ADF58-122F-44DB-8886-3B8EA3225598}" dt="2023-11-30T15:08:45.920" v="4909" actId="20577"/>
          <ac:spMkLst>
            <pc:docMk/>
            <pc:sldMk cId="467479557" sldId="386"/>
            <ac:spMk id="3" creationId="{37C9901B-1CBB-EC31-E40F-DD558D11A29A}"/>
          </ac:spMkLst>
        </pc:spChg>
      </pc:sldChg>
      <pc:sldChg chg="addSp delSp modSp new mod">
        <pc:chgData name="Marijke De Pauw" userId="2bc4a0c0-11e0-4b6f-9404-d841fc80a375" providerId="ADAL" clId="{A54ADF58-122F-44DB-8886-3B8EA3225598}" dt="2023-11-30T15:18:48.005" v="5455" actId="1076"/>
        <pc:sldMkLst>
          <pc:docMk/>
          <pc:sldMk cId="70256252" sldId="387"/>
        </pc:sldMkLst>
        <pc:spChg chg="mod">
          <ac:chgData name="Marijke De Pauw" userId="2bc4a0c0-11e0-4b6f-9404-d841fc80a375" providerId="ADAL" clId="{A54ADF58-122F-44DB-8886-3B8EA3225598}" dt="2023-11-30T14:56:47.589" v="4807" actId="20577"/>
          <ac:spMkLst>
            <pc:docMk/>
            <pc:sldMk cId="70256252" sldId="387"/>
            <ac:spMk id="2" creationId="{A9A0197A-E2B1-FCF2-9D69-EA591BB0061D}"/>
          </ac:spMkLst>
        </pc:spChg>
        <pc:spChg chg="mod">
          <ac:chgData name="Marijke De Pauw" userId="2bc4a0c0-11e0-4b6f-9404-d841fc80a375" providerId="ADAL" clId="{A54ADF58-122F-44DB-8886-3B8EA3225598}" dt="2023-11-30T15:18:17.845" v="5451" actId="14100"/>
          <ac:spMkLst>
            <pc:docMk/>
            <pc:sldMk cId="70256252" sldId="387"/>
            <ac:spMk id="3" creationId="{638C0BB4-D924-A713-073E-F0A5C83C7AC6}"/>
          </ac:spMkLst>
        </pc:spChg>
        <pc:spChg chg="add del mod">
          <ac:chgData name="Marijke De Pauw" userId="2bc4a0c0-11e0-4b6f-9404-d841fc80a375" providerId="ADAL" clId="{A54ADF58-122F-44DB-8886-3B8EA3225598}" dt="2023-11-30T15:13:00.360" v="5229" actId="478"/>
          <ac:spMkLst>
            <pc:docMk/>
            <pc:sldMk cId="70256252" sldId="387"/>
            <ac:spMk id="5" creationId="{CED2DE39-E054-3E9A-B19B-F04ABC5D394A}"/>
          </ac:spMkLst>
        </pc:spChg>
        <pc:graphicFrameChg chg="add del modGraphic">
          <ac:chgData name="Marijke De Pauw" userId="2bc4a0c0-11e0-4b6f-9404-d841fc80a375" providerId="ADAL" clId="{A54ADF58-122F-44DB-8886-3B8EA3225598}" dt="2023-11-30T15:11:45.085" v="5195" actId="1032"/>
          <ac:graphicFrameMkLst>
            <pc:docMk/>
            <pc:sldMk cId="70256252" sldId="387"/>
            <ac:graphicFrameMk id="4" creationId="{C1F03E57-F755-6246-9F57-7D809D499BD6}"/>
          </ac:graphicFrameMkLst>
        </pc:graphicFrameChg>
        <pc:graphicFrameChg chg="add del mod modGraphic">
          <ac:chgData name="Marijke De Pauw" userId="2bc4a0c0-11e0-4b6f-9404-d841fc80a375" providerId="ADAL" clId="{A54ADF58-122F-44DB-8886-3B8EA3225598}" dt="2023-11-30T15:17:00.663" v="5437" actId="478"/>
          <ac:graphicFrameMkLst>
            <pc:docMk/>
            <pc:sldMk cId="70256252" sldId="387"/>
            <ac:graphicFrameMk id="6" creationId="{A709ECEA-50FC-F0B7-7113-FC7C7CE9B781}"/>
          </ac:graphicFrameMkLst>
        </pc:graphicFrameChg>
        <pc:graphicFrameChg chg="add mod modGraphic">
          <ac:chgData name="Marijke De Pauw" userId="2bc4a0c0-11e0-4b6f-9404-d841fc80a375" providerId="ADAL" clId="{A54ADF58-122F-44DB-8886-3B8EA3225598}" dt="2023-11-30T15:18:48.005" v="5455" actId="1076"/>
          <ac:graphicFrameMkLst>
            <pc:docMk/>
            <pc:sldMk cId="70256252" sldId="387"/>
            <ac:graphicFrameMk id="7" creationId="{A2D89500-3C47-116D-4EAF-D0E8C276AA3B}"/>
          </ac:graphicFrameMkLst>
        </pc:graphicFrameChg>
      </pc:sldChg>
      <pc:sldChg chg="addSp delSp modSp new del mod">
        <pc:chgData name="Marijke De Pauw" userId="2bc4a0c0-11e0-4b6f-9404-d841fc80a375" providerId="ADAL" clId="{A54ADF58-122F-44DB-8886-3B8EA3225598}" dt="2023-11-30T15:24:45.719" v="5735" actId="2696"/>
        <pc:sldMkLst>
          <pc:docMk/>
          <pc:sldMk cId="2139656115" sldId="388"/>
        </pc:sldMkLst>
        <pc:spChg chg="del mod">
          <ac:chgData name="Marijke De Pauw" userId="2bc4a0c0-11e0-4b6f-9404-d841fc80a375" providerId="ADAL" clId="{A54ADF58-122F-44DB-8886-3B8EA3225598}" dt="2023-11-30T15:23:53.346" v="5726" actId="478"/>
          <ac:spMkLst>
            <pc:docMk/>
            <pc:sldMk cId="2139656115" sldId="388"/>
            <ac:spMk id="2" creationId="{8D6F573F-4D7E-7BCB-E388-41B6F39580CF}"/>
          </ac:spMkLst>
        </pc:spChg>
        <pc:spChg chg="del">
          <ac:chgData name="Marijke De Pauw" userId="2bc4a0c0-11e0-4b6f-9404-d841fc80a375" providerId="ADAL" clId="{A54ADF58-122F-44DB-8886-3B8EA3225598}" dt="2023-11-30T15:20:38.637" v="5602" actId="3680"/>
          <ac:spMkLst>
            <pc:docMk/>
            <pc:sldMk cId="2139656115" sldId="388"/>
            <ac:spMk id="3" creationId="{D0C0D96A-CB9B-76D4-4D5D-AA07E8651B96}"/>
          </ac:spMkLst>
        </pc:spChg>
        <pc:spChg chg="add del mod">
          <ac:chgData name="Marijke De Pauw" userId="2bc4a0c0-11e0-4b6f-9404-d841fc80a375" providerId="ADAL" clId="{A54ADF58-122F-44DB-8886-3B8EA3225598}" dt="2023-11-30T15:23:59.690" v="5727" actId="478"/>
          <ac:spMkLst>
            <pc:docMk/>
            <pc:sldMk cId="2139656115" sldId="388"/>
            <ac:spMk id="6" creationId="{0A3EDD79-0ACE-2E12-F601-0D70034F9B80}"/>
          </ac:spMkLst>
        </pc:spChg>
        <pc:spChg chg="add mod">
          <ac:chgData name="Marijke De Pauw" userId="2bc4a0c0-11e0-4b6f-9404-d841fc80a375" providerId="ADAL" clId="{A54ADF58-122F-44DB-8886-3B8EA3225598}" dt="2023-11-30T15:24:23.843" v="5731" actId="21"/>
          <ac:spMkLst>
            <pc:docMk/>
            <pc:sldMk cId="2139656115" sldId="388"/>
            <ac:spMk id="8" creationId="{829DE3A3-4F23-BF66-CBAB-F96E38339417}"/>
          </ac:spMkLst>
        </pc:spChg>
        <pc:graphicFrameChg chg="add del mod ord modGraphic">
          <ac:chgData name="Marijke De Pauw" userId="2bc4a0c0-11e0-4b6f-9404-d841fc80a375" providerId="ADAL" clId="{A54ADF58-122F-44DB-8886-3B8EA3225598}" dt="2023-11-30T15:24:23.843" v="5731" actId="21"/>
          <ac:graphicFrameMkLst>
            <pc:docMk/>
            <pc:sldMk cId="2139656115" sldId="388"/>
            <ac:graphicFrameMk id="4" creationId="{02D08B07-DB03-44BD-BE66-B57F139ABC8C}"/>
          </ac:graphicFrameMkLst>
        </pc:graphicFrameChg>
      </pc:sldChg>
      <pc:sldChg chg="addSp delSp modSp new mod modClrScheme chgLayout">
        <pc:chgData name="Marijke De Pauw" userId="2bc4a0c0-11e0-4b6f-9404-d841fc80a375" providerId="ADAL" clId="{A54ADF58-122F-44DB-8886-3B8EA3225598}" dt="2023-11-30T15:33:37.265" v="6124" actId="20577"/>
        <pc:sldMkLst>
          <pc:docMk/>
          <pc:sldMk cId="646044097" sldId="389"/>
        </pc:sldMkLst>
        <pc:spChg chg="del mod ord">
          <ac:chgData name="Marijke De Pauw" userId="2bc4a0c0-11e0-4b6f-9404-d841fc80a375" providerId="ADAL" clId="{A54ADF58-122F-44DB-8886-3B8EA3225598}" dt="2023-11-30T15:24:17.155" v="5730" actId="700"/>
          <ac:spMkLst>
            <pc:docMk/>
            <pc:sldMk cId="646044097" sldId="389"/>
            <ac:spMk id="2" creationId="{1BDA6DF1-1AAD-4C23-A7B8-3CFAF7CD72E0}"/>
          </ac:spMkLst>
        </pc:spChg>
        <pc:spChg chg="del mod ord">
          <ac:chgData name="Marijke De Pauw" userId="2bc4a0c0-11e0-4b6f-9404-d841fc80a375" providerId="ADAL" clId="{A54ADF58-122F-44DB-8886-3B8EA3225598}" dt="2023-11-30T15:24:17.155" v="5730" actId="700"/>
          <ac:spMkLst>
            <pc:docMk/>
            <pc:sldMk cId="646044097" sldId="389"/>
            <ac:spMk id="3" creationId="{38E3311C-AA5D-402C-21FE-B8347B335BC7}"/>
          </ac:spMkLst>
        </pc:spChg>
        <pc:spChg chg="del mod ord">
          <ac:chgData name="Marijke De Pauw" userId="2bc4a0c0-11e0-4b6f-9404-d841fc80a375" providerId="ADAL" clId="{A54ADF58-122F-44DB-8886-3B8EA3225598}" dt="2023-11-30T15:26:25.701" v="5740" actId="478"/>
          <ac:spMkLst>
            <pc:docMk/>
            <pc:sldMk cId="646044097" sldId="389"/>
            <ac:spMk id="4" creationId="{45EB6434-7783-E75D-F21F-C785AC97045E}"/>
          </ac:spMkLst>
        </pc:spChg>
        <pc:spChg chg="add mod ord">
          <ac:chgData name="Marijke De Pauw" userId="2bc4a0c0-11e0-4b6f-9404-d841fc80a375" providerId="ADAL" clId="{A54ADF58-122F-44DB-8886-3B8EA3225598}" dt="2023-11-30T15:24:17.155" v="5730" actId="700"/>
          <ac:spMkLst>
            <pc:docMk/>
            <pc:sldMk cId="646044097" sldId="389"/>
            <ac:spMk id="5" creationId="{8B732EE3-07DA-DCFB-C221-D3462B0B6378}"/>
          </ac:spMkLst>
        </pc:spChg>
        <pc:spChg chg="add del mod ord">
          <ac:chgData name="Marijke De Pauw" userId="2bc4a0c0-11e0-4b6f-9404-d841fc80a375" providerId="ADAL" clId="{A54ADF58-122F-44DB-8886-3B8EA3225598}" dt="2023-11-30T15:32:24.175" v="6114" actId="478"/>
          <ac:spMkLst>
            <pc:docMk/>
            <pc:sldMk cId="646044097" sldId="389"/>
            <ac:spMk id="6" creationId="{700E5B7F-AD3C-9FD3-5F03-2ADAE56B7156}"/>
          </ac:spMkLst>
        </pc:spChg>
        <pc:graphicFrameChg chg="add mod modGraphic">
          <ac:chgData name="Marijke De Pauw" userId="2bc4a0c0-11e0-4b6f-9404-d841fc80a375" providerId="ADAL" clId="{A54ADF58-122F-44DB-8886-3B8EA3225598}" dt="2023-11-30T15:33:37.265" v="6124" actId="20577"/>
          <ac:graphicFrameMkLst>
            <pc:docMk/>
            <pc:sldMk cId="646044097" sldId="389"/>
            <ac:graphicFrameMk id="7" creationId="{B426CB18-E25F-53E8-F142-C2E1BF41ED77}"/>
          </ac:graphicFrameMkLst>
        </pc:graphicFrameChg>
      </pc:sldChg>
      <pc:sldChg chg="addSp delSp modSp new mod modClrScheme chgLayout">
        <pc:chgData name="Marijke De Pauw" userId="2bc4a0c0-11e0-4b6f-9404-d841fc80a375" providerId="ADAL" clId="{A54ADF58-122F-44DB-8886-3B8EA3225598}" dt="2023-11-30T15:59:51.305" v="6830" actId="700"/>
        <pc:sldMkLst>
          <pc:docMk/>
          <pc:sldMk cId="3317679768" sldId="390"/>
        </pc:sldMkLst>
        <pc:spChg chg="del mod ord">
          <ac:chgData name="Marijke De Pauw" userId="2bc4a0c0-11e0-4b6f-9404-d841fc80a375" providerId="ADAL" clId="{A54ADF58-122F-44DB-8886-3B8EA3225598}" dt="2023-11-30T15:33:47.998" v="6125" actId="700"/>
          <ac:spMkLst>
            <pc:docMk/>
            <pc:sldMk cId="3317679768" sldId="390"/>
            <ac:spMk id="2" creationId="{D660519C-94B2-D4CD-519B-F4FD3729B456}"/>
          </ac:spMkLst>
        </pc:spChg>
        <pc:spChg chg="del mod ord">
          <ac:chgData name="Marijke De Pauw" userId="2bc4a0c0-11e0-4b6f-9404-d841fc80a375" providerId="ADAL" clId="{A54ADF58-122F-44DB-8886-3B8EA3225598}" dt="2023-11-30T15:33:47.998" v="6125" actId="700"/>
          <ac:spMkLst>
            <pc:docMk/>
            <pc:sldMk cId="3317679768" sldId="390"/>
            <ac:spMk id="3" creationId="{B9F3CBA6-C575-363C-1693-40972E686F10}"/>
          </ac:spMkLst>
        </pc:spChg>
        <pc:spChg chg="mod ord">
          <ac:chgData name="Marijke De Pauw" userId="2bc4a0c0-11e0-4b6f-9404-d841fc80a375" providerId="ADAL" clId="{A54ADF58-122F-44DB-8886-3B8EA3225598}" dt="2023-11-30T15:33:56.499" v="6126" actId="700"/>
          <ac:spMkLst>
            <pc:docMk/>
            <pc:sldMk cId="3317679768" sldId="390"/>
            <ac:spMk id="4" creationId="{DC3C4290-646F-1A3A-91F3-7A6A259D935D}"/>
          </ac:spMkLst>
        </pc:spChg>
        <pc:spChg chg="add del mod ord">
          <ac:chgData name="Marijke De Pauw" userId="2bc4a0c0-11e0-4b6f-9404-d841fc80a375" providerId="ADAL" clId="{A54ADF58-122F-44DB-8886-3B8EA3225598}" dt="2023-11-30T15:33:56.499" v="6126" actId="700"/>
          <ac:spMkLst>
            <pc:docMk/>
            <pc:sldMk cId="3317679768" sldId="390"/>
            <ac:spMk id="5" creationId="{C9CB116D-4BAA-72F9-E80C-A3461FA52E3D}"/>
          </ac:spMkLst>
        </pc:spChg>
        <pc:spChg chg="add del mod ord">
          <ac:chgData name="Marijke De Pauw" userId="2bc4a0c0-11e0-4b6f-9404-d841fc80a375" providerId="ADAL" clId="{A54ADF58-122F-44DB-8886-3B8EA3225598}" dt="2023-11-30T15:33:56.499" v="6126" actId="700"/>
          <ac:spMkLst>
            <pc:docMk/>
            <pc:sldMk cId="3317679768" sldId="390"/>
            <ac:spMk id="6" creationId="{8E35327B-CA4A-BA11-50C2-228856C94D33}"/>
          </ac:spMkLst>
        </pc:spChg>
        <pc:spChg chg="add del mod ord">
          <ac:chgData name="Marijke De Pauw" userId="2bc4a0c0-11e0-4b6f-9404-d841fc80a375" providerId="ADAL" clId="{A54ADF58-122F-44DB-8886-3B8EA3225598}" dt="2023-11-30T15:34:20.665" v="6127" actId="700"/>
          <ac:spMkLst>
            <pc:docMk/>
            <pc:sldMk cId="3317679768" sldId="390"/>
            <ac:spMk id="7" creationId="{80E72410-6D3E-1385-874D-4699CFF750E0}"/>
          </ac:spMkLst>
        </pc:spChg>
        <pc:spChg chg="add del mod ord">
          <ac:chgData name="Marijke De Pauw" userId="2bc4a0c0-11e0-4b6f-9404-d841fc80a375" providerId="ADAL" clId="{A54ADF58-122F-44DB-8886-3B8EA3225598}" dt="2023-11-30T15:34:20.665" v="6127" actId="700"/>
          <ac:spMkLst>
            <pc:docMk/>
            <pc:sldMk cId="3317679768" sldId="390"/>
            <ac:spMk id="8" creationId="{298DD94F-EA5E-0333-BF39-37A0E2C00614}"/>
          </ac:spMkLst>
        </pc:spChg>
        <pc:spChg chg="add mod ord">
          <ac:chgData name="Marijke De Pauw" userId="2bc4a0c0-11e0-4b6f-9404-d841fc80a375" providerId="ADAL" clId="{A54ADF58-122F-44DB-8886-3B8EA3225598}" dt="2023-11-30T15:59:51.305" v="6830" actId="700"/>
          <ac:spMkLst>
            <pc:docMk/>
            <pc:sldMk cId="3317679768" sldId="390"/>
            <ac:spMk id="9" creationId="{B465CE72-6875-CFE8-AAA1-ACE2CA235117}"/>
          </ac:spMkLst>
        </pc:spChg>
        <pc:spChg chg="add mod ord">
          <ac:chgData name="Marijke De Pauw" userId="2bc4a0c0-11e0-4b6f-9404-d841fc80a375" providerId="ADAL" clId="{A54ADF58-122F-44DB-8886-3B8EA3225598}" dt="2023-11-30T15:59:51.305" v="6830" actId="700"/>
          <ac:spMkLst>
            <pc:docMk/>
            <pc:sldMk cId="3317679768" sldId="390"/>
            <ac:spMk id="10" creationId="{FD8CDB24-BE2A-67EA-B2D4-CE28FFB5AFCF}"/>
          </ac:spMkLst>
        </pc:spChg>
      </pc:sldChg>
      <pc:sldChg chg="addSp delSp modSp new del mod modClrScheme chgLayout">
        <pc:chgData name="Marijke De Pauw" userId="2bc4a0c0-11e0-4b6f-9404-d841fc80a375" providerId="ADAL" clId="{A54ADF58-122F-44DB-8886-3B8EA3225598}" dt="2023-12-01T19:23:32.813" v="7080" actId="47"/>
        <pc:sldMkLst>
          <pc:docMk/>
          <pc:sldMk cId="1642674556" sldId="391"/>
        </pc:sldMkLst>
        <pc:spChg chg="mod ord">
          <ac:chgData name="Marijke De Pauw" userId="2bc4a0c0-11e0-4b6f-9404-d841fc80a375" providerId="ADAL" clId="{A54ADF58-122F-44DB-8886-3B8EA3225598}" dt="2023-11-30T15:59:43.738" v="6829" actId="20577"/>
          <ac:spMkLst>
            <pc:docMk/>
            <pc:sldMk cId="1642674556" sldId="391"/>
            <ac:spMk id="2" creationId="{0DDD6945-0BF7-CBD2-C0B0-736D3C2277BE}"/>
          </ac:spMkLst>
        </pc:spChg>
        <pc:spChg chg="del mod ord">
          <ac:chgData name="Marijke De Pauw" userId="2bc4a0c0-11e0-4b6f-9404-d841fc80a375" providerId="ADAL" clId="{A54ADF58-122F-44DB-8886-3B8EA3225598}" dt="2023-11-30T15:59:41.743" v="6828" actId="700"/>
          <ac:spMkLst>
            <pc:docMk/>
            <pc:sldMk cId="1642674556" sldId="391"/>
            <ac:spMk id="3" creationId="{A777C492-6BAF-E187-3AAB-0FD487B5592E}"/>
          </ac:spMkLst>
        </pc:spChg>
        <pc:spChg chg="add mod ord">
          <ac:chgData name="Marijke De Pauw" userId="2bc4a0c0-11e0-4b6f-9404-d841fc80a375" providerId="ADAL" clId="{A54ADF58-122F-44DB-8886-3B8EA3225598}" dt="2023-11-30T15:59:41.743" v="6828" actId="700"/>
          <ac:spMkLst>
            <pc:docMk/>
            <pc:sldMk cId="1642674556" sldId="391"/>
            <ac:spMk id="4" creationId="{216E2795-4B2A-1178-0034-AA6202F6107D}"/>
          </ac:spMkLst>
        </pc:spChg>
      </pc:sldChg>
      <pc:sldChg chg="modSp add mod modNotesTx">
        <pc:chgData name="Marijke De Pauw" userId="2bc4a0c0-11e0-4b6f-9404-d841fc80a375" providerId="ADAL" clId="{A54ADF58-122F-44DB-8886-3B8EA3225598}" dt="2023-11-30T16:01:58.300" v="6860" actId="27636"/>
        <pc:sldMkLst>
          <pc:docMk/>
          <pc:sldMk cId="2854940809" sldId="392"/>
        </pc:sldMkLst>
        <pc:spChg chg="mod">
          <ac:chgData name="Marijke De Pauw" userId="2bc4a0c0-11e0-4b6f-9404-d841fc80a375" providerId="ADAL" clId="{A54ADF58-122F-44DB-8886-3B8EA3225598}" dt="2023-11-30T16:01:37.145" v="6849" actId="20577"/>
          <ac:spMkLst>
            <pc:docMk/>
            <pc:sldMk cId="2854940809" sldId="392"/>
            <ac:spMk id="2" creationId="{46BF860C-0FF7-F5A8-F87A-6DC4710F629B}"/>
          </ac:spMkLst>
        </pc:spChg>
        <pc:spChg chg="mod">
          <ac:chgData name="Marijke De Pauw" userId="2bc4a0c0-11e0-4b6f-9404-d841fc80a375" providerId="ADAL" clId="{A54ADF58-122F-44DB-8886-3B8EA3225598}" dt="2023-11-30T16:01:58.300" v="6860" actId="27636"/>
          <ac:spMkLst>
            <pc:docMk/>
            <pc:sldMk cId="2854940809" sldId="392"/>
            <ac:spMk id="3" creationId="{D043DE92-80CF-A6DA-0356-675F9718DD84}"/>
          </ac:spMkLst>
        </pc:spChg>
      </pc:sldChg>
      <pc:sldChg chg="new del">
        <pc:chgData name="Marijke De Pauw" userId="2bc4a0c0-11e0-4b6f-9404-d841fc80a375" providerId="ADAL" clId="{A54ADF58-122F-44DB-8886-3B8EA3225598}" dt="2023-11-30T16:01:07.630" v="6838" actId="47"/>
        <pc:sldMkLst>
          <pc:docMk/>
          <pc:sldMk cId="3430610800" sldId="392"/>
        </pc:sldMkLst>
      </pc:sldChg>
      <pc:sldChg chg="modSp mod modShow modNotesTx">
        <pc:chgData name="Marijke De Pauw" userId="2bc4a0c0-11e0-4b6f-9404-d841fc80a375" providerId="ADAL" clId="{A54ADF58-122F-44DB-8886-3B8EA3225598}" dt="2023-12-01T19:24:08.319" v="7149" actId="20577"/>
        <pc:sldMkLst>
          <pc:docMk/>
          <pc:sldMk cId="3316647404" sldId="393"/>
        </pc:sldMkLst>
        <pc:spChg chg="mod">
          <ac:chgData name="Marijke De Pauw" userId="2bc4a0c0-11e0-4b6f-9404-d841fc80a375" providerId="ADAL" clId="{A54ADF58-122F-44DB-8886-3B8EA3225598}" dt="2023-12-01T19:24:08.319" v="7149" actId="20577"/>
          <ac:spMkLst>
            <pc:docMk/>
            <pc:sldMk cId="3316647404" sldId="393"/>
            <ac:spMk id="2" creationId="{D0493A41-86E8-2B6D-13DE-A86E27E3A655}"/>
          </ac:spMkLst>
        </pc:spChg>
      </pc:sldChg>
      <pc:sldChg chg="modSp add mod">
        <pc:chgData name="Marijke De Pauw" userId="2bc4a0c0-11e0-4b6f-9404-d841fc80a375" providerId="ADAL" clId="{A54ADF58-122F-44DB-8886-3B8EA3225598}" dt="2023-12-01T19:24:03.360" v="7146" actId="20577"/>
        <pc:sldMkLst>
          <pc:docMk/>
          <pc:sldMk cId="213422959" sldId="394"/>
        </pc:sldMkLst>
        <pc:spChg chg="mod">
          <ac:chgData name="Marijke De Pauw" userId="2bc4a0c0-11e0-4b6f-9404-d841fc80a375" providerId="ADAL" clId="{A54ADF58-122F-44DB-8886-3B8EA3225598}" dt="2023-12-01T19:24:03.360" v="7146" actId="20577"/>
          <ac:spMkLst>
            <pc:docMk/>
            <pc:sldMk cId="213422959" sldId="394"/>
            <ac:spMk id="2" creationId="{D0493A41-86E8-2B6D-13DE-A86E27E3A655}"/>
          </ac:spMkLst>
        </pc:spChg>
      </pc:sldChg>
      <pc:sldChg chg="modSp add mod">
        <pc:chgData name="Marijke De Pauw" userId="2bc4a0c0-11e0-4b6f-9404-d841fc80a375" providerId="ADAL" clId="{A54ADF58-122F-44DB-8886-3B8EA3225598}" dt="2023-12-01T19:23:58.303" v="7143" actId="20577"/>
        <pc:sldMkLst>
          <pc:docMk/>
          <pc:sldMk cId="1834168131" sldId="395"/>
        </pc:sldMkLst>
        <pc:spChg chg="mod">
          <ac:chgData name="Marijke De Pauw" userId="2bc4a0c0-11e0-4b6f-9404-d841fc80a375" providerId="ADAL" clId="{A54ADF58-122F-44DB-8886-3B8EA3225598}" dt="2023-12-01T19:23:58.303" v="7143" actId="20577"/>
          <ac:spMkLst>
            <pc:docMk/>
            <pc:sldMk cId="1834168131" sldId="395"/>
            <ac:spMk id="2" creationId="{D0493A41-86E8-2B6D-13DE-A86E27E3A655}"/>
          </ac:spMkLst>
        </pc:spChg>
      </pc:sldChg>
      <pc:sldChg chg="new del">
        <pc:chgData name="Marijke De Pauw" userId="2bc4a0c0-11e0-4b6f-9404-d841fc80a375" providerId="ADAL" clId="{A54ADF58-122F-44DB-8886-3B8EA3225598}" dt="2023-12-01T19:22:41.213" v="7037" actId="2696"/>
        <pc:sldMkLst>
          <pc:docMk/>
          <pc:sldMk cId="3437648867" sldId="395"/>
        </pc:sldMkLst>
      </pc:sldChg>
      <pc:sldChg chg="modSp add mod">
        <pc:chgData name="Marijke De Pauw" userId="2bc4a0c0-11e0-4b6f-9404-d841fc80a375" providerId="ADAL" clId="{A54ADF58-122F-44DB-8886-3B8EA3225598}" dt="2023-12-01T19:23:51.482" v="7136" actId="20577"/>
        <pc:sldMkLst>
          <pc:docMk/>
          <pc:sldMk cId="4105482069" sldId="396"/>
        </pc:sldMkLst>
        <pc:spChg chg="mod">
          <ac:chgData name="Marijke De Pauw" userId="2bc4a0c0-11e0-4b6f-9404-d841fc80a375" providerId="ADAL" clId="{A54ADF58-122F-44DB-8886-3B8EA3225598}" dt="2023-12-01T19:23:51.482" v="7136" actId="20577"/>
          <ac:spMkLst>
            <pc:docMk/>
            <pc:sldMk cId="4105482069" sldId="396"/>
            <ac:spMk id="2" creationId="{D0493A41-86E8-2B6D-13DE-A86E27E3A655}"/>
          </ac:spMkLst>
        </pc:spChg>
      </pc:sldChg>
      <pc:sldMasterChg chg="addSldLayout delSldLayout modSldLayout">
        <pc:chgData name="Marijke De Pauw" userId="2bc4a0c0-11e0-4b6f-9404-d841fc80a375" providerId="ADAL" clId="{A54ADF58-122F-44DB-8886-3B8EA3225598}" dt="2023-11-30T15:23:13.091" v="5724"/>
        <pc:sldMasterMkLst>
          <pc:docMk/>
          <pc:sldMasterMk cId="4198688008" sldId="2147483684"/>
        </pc:sldMasterMkLst>
        <pc:sldLayoutChg chg="addSp delSp modSp">
          <pc:chgData name="Marijke De Pauw" userId="2bc4a0c0-11e0-4b6f-9404-d841fc80a375" providerId="ADAL" clId="{A54ADF58-122F-44DB-8886-3B8EA3225598}" dt="2023-11-30T15:23:07.855" v="5723"/>
          <pc:sldLayoutMkLst>
            <pc:docMk/>
            <pc:sldMasterMk cId="4198688008" sldId="2147483684"/>
            <pc:sldLayoutMk cId="1267986882" sldId="2147483685"/>
          </pc:sldLayoutMkLst>
          <pc:spChg chg="del">
            <ac:chgData name="Marijke De Pauw" userId="2bc4a0c0-11e0-4b6f-9404-d841fc80a375" providerId="ADAL" clId="{A54ADF58-122F-44DB-8886-3B8EA3225598}" dt="2023-11-30T15:23:07.398" v="5722"/>
            <ac:spMkLst>
              <pc:docMk/>
              <pc:sldMasterMk cId="4198688008" sldId="2147483684"/>
              <pc:sldLayoutMk cId="1267986882" sldId="2147483685"/>
              <ac:spMk id="4" creationId="{00000000-0000-0000-0000-000000000000}"/>
            </ac:spMkLst>
          </pc:spChg>
          <pc:spChg chg="del">
            <ac:chgData name="Marijke De Pauw" userId="2bc4a0c0-11e0-4b6f-9404-d841fc80a375" providerId="ADAL" clId="{A54ADF58-122F-44DB-8886-3B8EA3225598}" dt="2023-11-30T15:23:07.398" v="5722"/>
            <ac:spMkLst>
              <pc:docMk/>
              <pc:sldMasterMk cId="4198688008" sldId="2147483684"/>
              <pc:sldLayoutMk cId="1267986882" sldId="2147483685"/>
              <ac:spMk id="5" creationId="{00000000-0000-0000-0000-000000000000}"/>
            </ac:spMkLst>
          </pc:spChg>
          <pc:spChg chg="del">
            <ac:chgData name="Marijke De Pauw" userId="2bc4a0c0-11e0-4b6f-9404-d841fc80a375" providerId="ADAL" clId="{A54ADF58-122F-44DB-8886-3B8EA3225598}" dt="2023-11-30T15:23:07.398" v="5722"/>
            <ac:spMkLst>
              <pc:docMk/>
              <pc:sldMasterMk cId="4198688008" sldId="2147483684"/>
              <pc:sldLayoutMk cId="1267986882" sldId="2147483685"/>
              <ac:spMk id="6" creationId="{00000000-0000-0000-0000-000000000000}"/>
            </ac:spMkLst>
          </pc:spChg>
          <pc:spChg chg="add mod">
            <ac:chgData name="Marijke De Pauw" userId="2bc4a0c0-11e0-4b6f-9404-d841fc80a375" providerId="ADAL" clId="{A54ADF58-122F-44DB-8886-3B8EA3225598}" dt="2023-11-30T15:23:07.855" v="5723"/>
            <ac:spMkLst>
              <pc:docMk/>
              <pc:sldMasterMk cId="4198688008" sldId="2147483684"/>
              <pc:sldLayoutMk cId="1267986882" sldId="2147483685"/>
              <ac:spMk id="7" creationId="{4511BC4A-44A8-B0E5-E578-012168973348}"/>
            </ac:spMkLst>
          </pc:spChg>
          <pc:spChg chg="add mod">
            <ac:chgData name="Marijke De Pauw" userId="2bc4a0c0-11e0-4b6f-9404-d841fc80a375" providerId="ADAL" clId="{A54ADF58-122F-44DB-8886-3B8EA3225598}" dt="2023-11-30T15:23:07.855" v="5723"/>
            <ac:spMkLst>
              <pc:docMk/>
              <pc:sldMasterMk cId="4198688008" sldId="2147483684"/>
              <pc:sldLayoutMk cId="1267986882" sldId="2147483685"/>
              <ac:spMk id="8" creationId="{C7E777C4-CE75-AB6B-E6F7-89926C25AB39}"/>
            </ac:spMkLst>
          </pc:spChg>
          <pc:spChg chg="add mod">
            <ac:chgData name="Marijke De Pauw" userId="2bc4a0c0-11e0-4b6f-9404-d841fc80a375" providerId="ADAL" clId="{A54ADF58-122F-44DB-8886-3B8EA3225598}" dt="2023-11-30T15:23:07.855" v="5723"/>
            <ac:spMkLst>
              <pc:docMk/>
              <pc:sldMasterMk cId="4198688008" sldId="2147483684"/>
              <pc:sldLayoutMk cId="1267986882" sldId="2147483685"/>
              <ac:spMk id="9" creationId="{AB9ED54C-4282-DF65-BA47-1315C7F03AD0}"/>
            </ac:spMkLst>
          </pc:spChg>
        </pc:sldLayoutChg>
        <pc:sldLayoutChg chg="addSp modSp">
          <pc:chgData name="Marijke De Pauw" userId="2bc4a0c0-11e0-4b6f-9404-d841fc80a375" providerId="ADAL" clId="{A54ADF58-122F-44DB-8886-3B8EA3225598}" dt="2023-11-30T15:23:13.091" v="5724"/>
          <pc:sldLayoutMkLst>
            <pc:docMk/>
            <pc:sldMasterMk cId="4198688008" sldId="2147483684"/>
            <pc:sldLayoutMk cId="3421127347" sldId="2147483686"/>
          </pc:sldLayoutMkLst>
          <pc:spChg chg="add mod">
            <ac:chgData name="Marijke De Pauw" userId="2bc4a0c0-11e0-4b6f-9404-d841fc80a375" providerId="ADAL" clId="{A54ADF58-122F-44DB-8886-3B8EA3225598}" dt="2023-11-30T15:23:13.091" v="5724"/>
            <ac:spMkLst>
              <pc:docMk/>
              <pc:sldMasterMk cId="4198688008" sldId="2147483684"/>
              <pc:sldLayoutMk cId="3421127347" sldId="2147483686"/>
              <ac:spMk id="4" creationId="{509DF2EC-6F80-4968-F7B3-23F2F181B3C5}"/>
            </ac:spMkLst>
          </pc:spChg>
          <pc:spChg chg="add mod">
            <ac:chgData name="Marijke De Pauw" userId="2bc4a0c0-11e0-4b6f-9404-d841fc80a375" providerId="ADAL" clId="{A54ADF58-122F-44DB-8886-3B8EA3225598}" dt="2023-11-30T15:23:13.091" v="5724"/>
            <ac:spMkLst>
              <pc:docMk/>
              <pc:sldMasterMk cId="4198688008" sldId="2147483684"/>
              <pc:sldLayoutMk cId="3421127347" sldId="2147483686"/>
              <ac:spMk id="5" creationId="{701CC545-151E-3707-5D38-6DDDBD31627C}"/>
            </ac:spMkLst>
          </pc:spChg>
          <pc:spChg chg="add mod">
            <ac:chgData name="Marijke De Pauw" userId="2bc4a0c0-11e0-4b6f-9404-d841fc80a375" providerId="ADAL" clId="{A54ADF58-122F-44DB-8886-3B8EA3225598}" dt="2023-11-30T15:23:13.091" v="5724"/>
            <ac:spMkLst>
              <pc:docMk/>
              <pc:sldMasterMk cId="4198688008" sldId="2147483684"/>
              <pc:sldLayoutMk cId="3421127347" sldId="2147483686"/>
              <ac:spMk id="6" creationId="{32B4ECA2-7477-2AD8-B703-0447D407F526}"/>
            </ac:spMkLst>
          </pc:spChg>
        </pc:sldLayoutChg>
        <pc:sldLayoutChg chg="new del mod replId">
          <pc:chgData name="Marijke De Pauw" userId="2bc4a0c0-11e0-4b6f-9404-d841fc80a375" providerId="ADAL" clId="{A54ADF58-122F-44DB-8886-3B8EA3225598}" dt="2023-11-30T15:23:00.622" v="5721" actId="11236"/>
          <pc:sldLayoutMkLst>
            <pc:docMk/>
            <pc:sldMasterMk cId="4198688008" sldId="2147483684"/>
            <pc:sldLayoutMk cId="3658755711" sldId="2147483708"/>
          </pc:sldLayoutMkLst>
        </pc:sldLayoutChg>
      </pc:sldMasterChg>
      <pc:sldMasterChg chg="modSldLayout">
        <pc:chgData name="Marijke De Pauw" userId="2bc4a0c0-11e0-4b6f-9404-d841fc80a375" providerId="ADAL" clId="{A54ADF58-122F-44DB-8886-3B8EA3225598}" dt="2023-11-30T15:23:26.028" v="5725"/>
        <pc:sldMasterMkLst>
          <pc:docMk/>
          <pc:sldMasterMk cId="1740859478" sldId="2147483696"/>
        </pc:sldMasterMkLst>
        <pc:sldLayoutChg chg="addSp modSp">
          <pc:chgData name="Marijke De Pauw" userId="2bc4a0c0-11e0-4b6f-9404-d841fc80a375" providerId="ADAL" clId="{A54ADF58-122F-44DB-8886-3B8EA3225598}" dt="2023-11-30T15:23:26.028" v="5725"/>
          <pc:sldLayoutMkLst>
            <pc:docMk/>
            <pc:sldMasterMk cId="1740859478" sldId="2147483696"/>
            <pc:sldLayoutMk cId="1453454373" sldId="2147483698"/>
          </pc:sldLayoutMkLst>
          <pc:spChg chg="add mod">
            <ac:chgData name="Marijke De Pauw" userId="2bc4a0c0-11e0-4b6f-9404-d841fc80a375" providerId="ADAL" clId="{A54ADF58-122F-44DB-8886-3B8EA3225598}" dt="2023-11-30T15:23:26.028" v="5725"/>
            <ac:spMkLst>
              <pc:docMk/>
              <pc:sldMasterMk cId="1740859478" sldId="2147483696"/>
              <pc:sldLayoutMk cId="1453454373" sldId="2147483698"/>
              <ac:spMk id="4" creationId="{EBC2F9B4-CE6C-0499-85F6-30139FE60B8E}"/>
            </ac:spMkLst>
          </pc:spChg>
          <pc:spChg chg="add mod">
            <ac:chgData name="Marijke De Pauw" userId="2bc4a0c0-11e0-4b6f-9404-d841fc80a375" providerId="ADAL" clId="{A54ADF58-122F-44DB-8886-3B8EA3225598}" dt="2023-11-30T15:23:26.028" v="5725"/>
            <ac:spMkLst>
              <pc:docMk/>
              <pc:sldMasterMk cId="1740859478" sldId="2147483696"/>
              <pc:sldLayoutMk cId="1453454373" sldId="2147483698"/>
              <ac:spMk id="5" creationId="{F55AFB1C-0663-C493-4FB1-B385791DED2B}"/>
            </ac:spMkLst>
          </pc:spChg>
          <pc:spChg chg="add mod">
            <ac:chgData name="Marijke De Pauw" userId="2bc4a0c0-11e0-4b6f-9404-d841fc80a375" providerId="ADAL" clId="{A54ADF58-122F-44DB-8886-3B8EA3225598}" dt="2023-11-30T15:23:26.028" v="5725"/>
            <ac:spMkLst>
              <pc:docMk/>
              <pc:sldMasterMk cId="1740859478" sldId="2147483696"/>
              <pc:sldLayoutMk cId="1453454373" sldId="2147483698"/>
              <ac:spMk id="6" creationId="{8B43E333-A940-6B61-D308-E6B5AF970825}"/>
            </ac:spMkLst>
          </pc:spChg>
        </pc:sldLayoutChg>
      </pc:sldMasterChg>
    </pc:docChg>
  </pc:docChgLst>
  <pc:docChgLst>
    <pc:chgData name="Tanja Venisnik" userId="S::tanja.venisnik@helpage.org::340b1d10-b11a-4009-9dc2-eb573b1978f0" providerId="AD" clId="Web-{24EFE9B2-9AF9-FBBC-E148-92F5B968E653}"/>
    <pc:docChg chg="modSld">
      <pc:chgData name="Tanja Venisnik" userId="S::tanja.venisnik@helpage.org::340b1d10-b11a-4009-9dc2-eb573b1978f0" providerId="AD" clId="Web-{24EFE9B2-9AF9-FBBC-E148-92F5B968E653}" dt="2024-05-27T13:50:53.273" v="0" actId="20577"/>
      <pc:docMkLst>
        <pc:docMk/>
      </pc:docMkLst>
      <pc:sldChg chg="modSp">
        <pc:chgData name="Tanja Venisnik" userId="S::tanja.venisnik@helpage.org::340b1d10-b11a-4009-9dc2-eb573b1978f0" providerId="AD" clId="Web-{24EFE9B2-9AF9-FBBC-E148-92F5B968E653}" dt="2024-05-27T13:50:53.273" v="0" actId="20577"/>
        <pc:sldMkLst>
          <pc:docMk/>
          <pc:sldMk cId="1585646880" sldId="379"/>
        </pc:sldMkLst>
        <pc:spChg chg="mod">
          <ac:chgData name="Tanja Venisnik" userId="S::tanja.venisnik@helpage.org::340b1d10-b11a-4009-9dc2-eb573b1978f0" providerId="AD" clId="Web-{24EFE9B2-9AF9-FBBC-E148-92F5B968E653}" dt="2024-05-27T13:50:53.273" v="0" actId="20577"/>
          <ac:spMkLst>
            <pc:docMk/>
            <pc:sldMk cId="1585646880" sldId="379"/>
            <ac:spMk id="3" creationId="{03BEA1C3-8E09-6B5A-6656-7DFDBB45C48B}"/>
          </ac:spMkLst>
        </pc:spChg>
      </pc:sldChg>
    </pc:docChg>
  </pc:docChgLst>
  <pc:docChgLst>
    <pc:chgData name="Tanja Venisnik" userId="S::tanja.venisnik@helpage.org::340b1d10-b11a-4009-9dc2-eb573b1978f0" providerId="AD" clId="Web-{4413A3EA-2C8E-DBCB-2B24-BE26427B5092}"/>
    <pc:docChg chg="addSld modSld sldOrd">
      <pc:chgData name="Tanja Venisnik" userId="S::tanja.venisnik@helpage.org::340b1d10-b11a-4009-9dc2-eb573b1978f0" providerId="AD" clId="Web-{4413A3EA-2C8E-DBCB-2B24-BE26427B5092}" dt="2023-12-21T14:32:40.505" v="86"/>
      <pc:docMkLst>
        <pc:docMk/>
      </pc:docMkLst>
      <pc:sldChg chg="modSp">
        <pc:chgData name="Tanja Venisnik" userId="S::tanja.venisnik@helpage.org::340b1d10-b11a-4009-9dc2-eb573b1978f0" providerId="AD" clId="Web-{4413A3EA-2C8E-DBCB-2B24-BE26427B5092}" dt="2023-12-21T12:39:43.450" v="0" actId="20577"/>
        <pc:sldMkLst>
          <pc:docMk/>
          <pc:sldMk cId="213422959" sldId="394"/>
        </pc:sldMkLst>
        <pc:spChg chg="mod">
          <ac:chgData name="Tanja Venisnik" userId="S::tanja.venisnik@helpage.org::340b1d10-b11a-4009-9dc2-eb573b1978f0" providerId="AD" clId="Web-{4413A3EA-2C8E-DBCB-2B24-BE26427B5092}" dt="2023-12-21T12:39:43.450" v="0" actId="20577"/>
          <ac:spMkLst>
            <pc:docMk/>
            <pc:sldMk cId="213422959" sldId="394"/>
            <ac:spMk id="2" creationId="{D0493A41-86E8-2B6D-13DE-A86E27E3A655}"/>
          </ac:spMkLst>
        </pc:spChg>
      </pc:sldChg>
      <pc:sldChg chg="modSp">
        <pc:chgData name="Tanja Venisnik" userId="S::tanja.venisnik@helpage.org::340b1d10-b11a-4009-9dc2-eb573b1978f0" providerId="AD" clId="Web-{4413A3EA-2C8E-DBCB-2B24-BE26427B5092}" dt="2023-12-21T12:46:02.975" v="8" actId="20577"/>
        <pc:sldMkLst>
          <pc:docMk/>
          <pc:sldMk cId="1834168131" sldId="395"/>
        </pc:sldMkLst>
        <pc:spChg chg="mod">
          <ac:chgData name="Tanja Venisnik" userId="S::tanja.venisnik@helpage.org::340b1d10-b11a-4009-9dc2-eb573b1978f0" providerId="AD" clId="Web-{4413A3EA-2C8E-DBCB-2B24-BE26427B5092}" dt="2023-12-21T12:46:02.975" v="8" actId="20577"/>
          <ac:spMkLst>
            <pc:docMk/>
            <pc:sldMk cId="1834168131" sldId="395"/>
            <ac:spMk id="2" creationId="{D0493A41-86E8-2B6D-13DE-A86E27E3A655}"/>
          </ac:spMkLst>
        </pc:spChg>
      </pc:sldChg>
      <pc:sldChg chg="modSp add ord replId">
        <pc:chgData name="Tanja Venisnik" userId="S::tanja.venisnik@helpage.org::340b1d10-b11a-4009-9dc2-eb573b1978f0" providerId="AD" clId="Web-{4413A3EA-2C8E-DBCB-2B24-BE26427B5092}" dt="2023-12-21T13:34:32.774" v="28" actId="20577"/>
        <pc:sldMkLst>
          <pc:docMk/>
          <pc:sldMk cId="1254079113" sldId="397"/>
        </pc:sldMkLst>
        <pc:spChg chg="mod">
          <ac:chgData name="Tanja Venisnik" userId="S::tanja.venisnik@helpage.org::340b1d10-b11a-4009-9dc2-eb573b1978f0" providerId="AD" clId="Web-{4413A3EA-2C8E-DBCB-2B24-BE26427B5092}" dt="2023-12-21T13:34:30.024" v="26" actId="20577"/>
          <ac:spMkLst>
            <pc:docMk/>
            <pc:sldMk cId="1254079113" sldId="397"/>
            <ac:spMk id="9" creationId="{D8714552-D127-1D2C-B7EA-DF5CDC31EE4F}"/>
          </ac:spMkLst>
        </pc:spChg>
        <pc:spChg chg="mod">
          <ac:chgData name="Tanja Venisnik" userId="S::tanja.venisnik@helpage.org::340b1d10-b11a-4009-9dc2-eb573b1978f0" providerId="AD" clId="Web-{4413A3EA-2C8E-DBCB-2B24-BE26427B5092}" dt="2023-12-21T13:34:32.774" v="28" actId="20577"/>
          <ac:spMkLst>
            <pc:docMk/>
            <pc:sldMk cId="1254079113" sldId="397"/>
            <ac:spMk id="10" creationId="{0180A261-D105-1A8C-4D92-9471B9C3305F}"/>
          </ac:spMkLst>
        </pc:spChg>
      </pc:sldChg>
      <pc:sldChg chg="modSp add ord replId">
        <pc:chgData name="Tanja Venisnik" userId="S::tanja.venisnik@helpage.org::340b1d10-b11a-4009-9dc2-eb573b1978f0" providerId="AD" clId="Web-{4413A3EA-2C8E-DBCB-2B24-BE26427B5092}" dt="2023-12-21T13:36:08.838" v="44" actId="20577"/>
        <pc:sldMkLst>
          <pc:docMk/>
          <pc:sldMk cId="3507574101" sldId="398"/>
        </pc:sldMkLst>
        <pc:spChg chg="mod">
          <ac:chgData name="Tanja Venisnik" userId="S::tanja.venisnik@helpage.org::340b1d10-b11a-4009-9dc2-eb573b1978f0" providerId="AD" clId="Web-{4413A3EA-2C8E-DBCB-2B24-BE26427B5092}" dt="2023-12-21T13:36:08.838" v="44" actId="20577"/>
          <ac:spMkLst>
            <pc:docMk/>
            <pc:sldMk cId="3507574101" sldId="398"/>
            <ac:spMk id="2" creationId="{C222BB83-EE70-D71D-7E00-6A69F81C1637}"/>
          </ac:spMkLst>
        </pc:spChg>
      </pc:sldChg>
      <pc:sldChg chg="modSp add ord replId addCm">
        <pc:chgData name="Tanja Venisnik" userId="S::tanja.venisnik@helpage.org::340b1d10-b11a-4009-9dc2-eb573b1978f0" providerId="AD" clId="Web-{4413A3EA-2C8E-DBCB-2B24-BE26427B5092}" dt="2023-12-21T14:32:40.505" v="86"/>
        <pc:sldMkLst>
          <pc:docMk/>
          <pc:sldMk cId="1586053400" sldId="399"/>
        </pc:sldMkLst>
        <pc:spChg chg="mod">
          <ac:chgData name="Tanja Venisnik" userId="S::tanja.venisnik@helpage.org::340b1d10-b11a-4009-9dc2-eb573b1978f0" providerId="AD" clId="Web-{4413A3EA-2C8E-DBCB-2B24-BE26427B5092}" dt="2023-12-21T14:28:08.574" v="85" actId="20577"/>
          <ac:spMkLst>
            <pc:docMk/>
            <pc:sldMk cId="1586053400" sldId="399"/>
            <ac:spMk id="2" creationId="{1395D3AC-D70B-7B21-D06C-FF5E1202A0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anja Venisnik" userId="S::tanja.venisnik@helpage.org::340b1d10-b11a-4009-9dc2-eb573b1978f0" providerId="AD" clId="Web-{4413A3EA-2C8E-DBCB-2B24-BE26427B5092}" dt="2023-12-21T14:32:40.505" v="86"/>
              <pc2:cmMkLst xmlns:pc2="http://schemas.microsoft.com/office/powerpoint/2019/9/main/command">
                <pc:docMk/>
                <pc:sldMk cId="1586053400" sldId="399"/>
                <pc2:cmMk id="{F2AC810F-D5F5-4592-B805-18112FA541D7}"/>
              </pc2:cmMkLst>
            </pc226:cmChg>
          </p:ext>
        </pc:extLst>
      </pc:sldChg>
    </pc:docChg>
  </pc:docChgLst>
  <pc:docChgLst>
    <pc:chgData name="Tanja Venisnik" userId="S::tanja.venisnik@helpage.org::340b1d10-b11a-4009-9dc2-eb573b1978f0" providerId="AD" clId="Web-{958187C9-B9BF-F70D-7AB3-864EEB5F1BA9}"/>
    <pc:docChg chg="modSld">
      <pc:chgData name="Tanja Venisnik" userId="S::tanja.venisnik@helpage.org::340b1d10-b11a-4009-9dc2-eb573b1978f0" providerId="AD" clId="Web-{958187C9-B9BF-F70D-7AB3-864EEB5F1BA9}" dt="2024-06-25T08:53:47.139" v="7" actId="20577"/>
      <pc:docMkLst>
        <pc:docMk/>
      </pc:docMkLst>
      <pc:sldChg chg="modSp">
        <pc:chgData name="Tanja Venisnik" userId="S::tanja.venisnik@helpage.org::340b1d10-b11a-4009-9dc2-eb573b1978f0" providerId="AD" clId="Web-{958187C9-B9BF-F70D-7AB3-864EEB5F1BA9}" dt="2024-06-25T08:53:47.139" v="7" actId="20577"/>
        <pc:sldMkLst>
          <pc:docMk/>
          <pc:sldMk cId="3317679768" sldId="390"/>
        </pc:sldMkLst>
        <pc:spChg chg="mod">
          <ac:chgData name="Tanja Venisnik" userId="S::tanja.venisnik@helpage.org::340b1d10-b11a-4009-9dc2-eb573b1978f0" providerId="AD" clId="Web-{958187C9-B9BF-F70D-7AB3-864EEB5F1BA9}" dt="2024-06-25T08:53:47.139" v="7" actId="20577"/>
          <ac:spMkLst>
            <pc:docMk/>
            <pc:sldMk cId="3317679768" sldId="390"/>
            <ac:spMk id="10" creationId="{FD8CDB24-BE2A-67EA-B2D4-CE28FFB5AFCF}"/>
          </ac:spMkLst>
        </pc:spChg>
      </pc:sldChg>
      <pc:sldChg chg="delCm">
        <pc:chgData name="Tanja Venisnik" userId="S::tanja.venisnik@helpage.org::340b1d10-b11a-4009-9dc2-eb573b1978f0" providerId="AD" clId="Web-{958187C9-B9BF-F70D-7AB3-864EEB5F1BA9}" dt="2024-06-25T08:38:09.367" v="4"/>
        <pc:sldMkLst>
          <pc:docMk/>
          <pc:sldMk cId="1586053400" sldId="3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anja Venisnik" userId="S::tanja.venisnik@helpage.org::340b1d10-b11a-4009-9dc2-eb573b1978f0" providerId="AD" clId="Web-{958187C9-B9BF-F70D-7AB3-864EEB5F1BA9}" dt="2024-06-25T08:38:09.367" v="4"/>
              <pc2:cmMkLst xmlns:pc2="http://schemas.microsoft.com/office/powerpoint/2019/9/main/command">
                <pc:docMk/>
                <pc:sldMk cId="1586053400" sldId="399"/>
                <pc2:cmMk id="{F2AC810F-D5F5-4592-B805-18112FA541D7}"/>
              </pc2:cmMkLst>
            </pc226:cmChg>
          </p:ext>
        </pc:extLst>
      </pc:sldChg>
      <pc:sldChg chg="modSp">
        <pc:chgData name="Tanja Venisnik" userId="S::tanja.venisnik@helpage.org::340b1d10-b11a-4009-9dc2-eb573b1978f0" providerId="AD" clId="Web-{958187C9-B9BF-F70D-7AB3-864EEB5F1BA9}" dt="2024-06-25T08:37:04.114" v="3" actId="1076"/>
        <pc:sldMkLst>
          <pc:docMk/>
          <pc:sldMk cId="3152195153" sldId="401"/>
        </pc:sldMkLst>
        <pc:spChg chg="mod">
          <ac:chgData name="Tanja Venisnik" userId="S::tanja.venisnik@helpage.org::340b1d10-b11a-4009-9dc2-eb573b1978f0" providerId="AD" clId="Web-{958187C9-B9BF-F70D-7AB3-864EEB5F1BA9}" dt="2024-06-25T08:37:00.802" v="2" actId="1076"/>
          <ac:spMkLst>
            <pc:docMk/>
            <pc:sldMk cId="3152195153" sldId="401"/>
            <ac:spMk id="9" creationId="{B465CE72-6875-CFE8-AAA1-ACE2CA235117}"/>
          </ac:spMkLst>
        </pc:spChg>
        <pc:spChg chg="mod">
          <ac:chgData name="Tanja Venisnik" userId="S::tanja.venisnik@helpage.org::340b1d10-b11a-4009-9dc2-eb573b1978f0" providerId="AD" clId="Web-{958187C9-B9BF-F70D-7AB3-864EEB5F1BA9}" dt="2024-06-25T08:37:04.114" v="3" actId="1076"/>
          <ac:spMkLst>
            <pc:docMk/>
            <pc:sldMk cId="3152195153" sldId="401"/>
            <ac:spMk id="10" creationId="{FD8CDB24-BE2A-67EA-B2D4-CE28FFB5AFC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6AE9E-331D-46FD-B3E1-8BEA5026F48A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8073CA93-F678-47EC-A20B-212E137F3C6E}">
      <dgm:prSet phldrT="[Text]"/>
      <dgm:spPr/>
      <dgm:t>
        <a:bodyPr/>
        <a:lstStyle/>
        <a:p>
          <a:r>
            <a:rPr lang="en-CA"/>
            <a:t>Life</a:t>
          </a:r>
        </a:p>
      </dgm:t>
    </dgm:pt>
    <dgm:pt modelId="{55CC9AF9-D539-4E0A-ADE3-E5D553C1E84D}" type="parTrans" cxnId="{1249D18D-3D73-4C29-AACB-4877A1B449DC}">
      <dgm:prSet/>
      <dgm:spPr/>
      <dgm:t>
        <a:bodyPr/>
        <a:lstStyle/>
        <a:p>
          <a:endParaRPr lang="en-CA"/>
        </a:p>
      </dgm:t>
    </dgm:pt>
    <dgm:pt modelId="{2CCD5431-8381-4729-AF77-5AAC48550E2E}" type="sibTrans" cxnId="{1249D18D-3D73-4C29-AACB-4877A1B449DC}">
      <dgm:prSet/>
      <dgm:spPr/>
      <dgm:t>
        <a:bodyPr/>
        <a:lstStyle/>
        <a:p>
          <a:endParaRPr lang="en-CA"/>
        </a:p>
      </dgm:t>
    </dgm:pt>
    <dgm:pt modelId="{3E9200EE-91F3-4AA1-96F8-0707201E8D23}">
      <dgm:prSet phldrT="[Text]"/>
      <dgm:spPr/>
      <dgm:t>
        <a:bodyPr/>
        <a:lstStyle/>
        <a:p>
          <a:r>
            <a:rPr lang="en-CA"/>
            <a:t>Justice</a:t>
          </a:r>
        </a:p>
      </dgm:t>
    </dgm:pt>
    <dgm:pt modelId="{F9DD7DBB-5AA1-42FF-BA7D-673FCBBB88BB}" type="parTrans" cxnId="{B2447473-6162-4894-A6D6-D7A3A97CECDF}">
      <dgm:prSet/>
      <dgm:spPr/>
      <dgm:t>
        <a:bodyPr/>
        <a:lstStyle/>
        <a:p>
          <a:endParaRPr lang="en-CA"/>
        </a:p>
      </dgm:t>
    </dgm:pt>
    <dgm:pt modelId="{ADE51A0B-2121-4988-B987-D6EC33C00537}" type="sibTrans" cxnId="{B2447473-6162-4894-A6D6-D7A3A97CECDF}">
      <dgm:prSet/>
      <dgm:spPr/>
      <dgm:t>
        <a:bodyPr/>
        <a:lstStyle/>
        <a:p>
          <a:endParaRPr lang="en-CA"/>
        </a:p>
      </dgm:t>
    </dgm:pt>
    <dgm:pt modelId="{3ADB8AE8-E971-4ECD-9C26-B712681535BA}">
      <dgm:prSet phldrT="[Text]"/>
      <dgm:spPr/>
      <dgm:t>
        <a:bodyPr/>
        <a:lstStyle/>
        <a:p>
          <a:r>
            <a:rPr lang="en-CA"/>
            <a:t>Work</a:t>
          </a:r>
        </a:p>
      </dgm:t>
    </dgm:pt>
    <dgm:pt modelId="{279F9843-47D4-4138-BE1E-0C2150CDD968}" type="parTrans" cxnId="{69A60393-C765-432C-B94E-5D7BE881E5C5}">
      <dgm:prSet/>
      <dgm:spPr/>
      <dgm:t>
        <a:bodyPr/>
        <a:lstStyle/>
        <a:p>
          <a:endParaRPr lang="en-CA"/>
        </a:p>
      </dgm:t>
    </dgm:pt>
    <dgm:pt modelId="{E61FB60E-5052-4967-87F7-BA379BBD1864}" type="sibTrans" cxnId="{69A60393-C765-432C-B94E-5D7BE881E5C5}">
      <dgm:prSet/>
      <dgm:spPr/>
      <dgm:t>
        <a:bodyPr/>
        <a:lstStyle/>
        <a:p>
          <a:endParaRPr lang="en-CA"/>
        </a:p>
      </dgm:t>
    </dgm:pt>
    <dgm:pt modelId="{CE993779-7D30-4440-A475-7C92D79F5040}">
      <dgm:prSet phldrT="[Text]"/>
      <dgm:spPr/>
      <dgm:t>
        <a:bodyPr/>
        <a:lstStyle/>
        <a:p>
          <a:r>
            <a:rPr lang="en-CA"/>
            <a:t>Participation</a:t>
          </a:r>
        </a:p>
      </dgm:t>
    </dgm:pt>
    <dgm:pt modelId="{1E4EF442-B68F-4114-94F8-ACF9EF88BA01}" type="parTrans" cxnId="{944F85B6-5A2F-406F-8896-D6EB417D30D4}">
      <dgm:prSet/>
      <dgm:spPr/>
      <dgm:t>
        <a:bodyPr/>
        <a:lstStyle/>
        <a:p>
          <a:endParaRPr lang="en-CA"/>
        </a:p>
      </dgm:t>
    </dgm:pt>
    <dgm:pt modelId="{B9DE3152-5305-49F8-B268-9615876DE89C}" type="sibTrans" cxnId="{944F85B6-5A2F-406F-8896-D6EB417D30D4}">
      <dgm:prSet/>
      <dgm:spPr/>
      <dgm:t>
        <a:bodyPr/>
        <a:lstStyle/>
        <a:p>
          <a:endParaRPr lang="en-CA"/>
        </a:p>
      </dgm:t>
    </dgm:pt>
    <dgm:pt modelId="{C07A9E79-D0CF-4E3A-9B28-A67CA7CFD3FD}">
      <dgm:prSet phldrT="[Text]"/>
      <dgm:spPr/>
      <dgm:t>
        <a:bodyPr/>
        <a:lstStyle/>
        <a:p>
          <a:r>
            <a:rPr lang="en-CA"/>
            <a:t>Education and learning</a:t>
          </a:r>
        </a:p>
      </dgm:t>
    </dgm:pt>
    <dgm:pt modelId="{26E5FD44-7DA8-48E1-A41A-54B21C2B4D18}" type="parTrans" cxnId="{79F461B0-586E-46E0-9638-2500D97E23E7}">
      <dgm:prSet/>
      <dgm:spPr/>
      <dgm:t>
        <a:bodyPr/>
        <a:lstStyle/>
        <a:p>
          <a:endParaRPr lang="en-CA"/>
        </a:p>
      </dgm:t>
    </dgm:pt>
    <dgm:pt modelId="{767543BE-DC2F-479C-85AC-DD15192A237C}" type="sibTrans" cxnId="{79F461B0-586E-46E0-9638-2500D97E23E7}">
      <dgm:prSet/>
      <dgm:spPr/>
      <dgm:t>
        <a:bodyPr/>
        <a:lstStyle/>
        <a:p>
          <a:endParaRPr lang="en-CA"/>
        </a:p>
      </dgm:t>
    </dgm:pt>
    <dgm:pt modelId="{65FD98CD-9F59-4B71-B70F-1A06DDCEB64B}">
      <dgm:prSet phldrT="[Text]"/>
      <dgm:spPr/>
      <dgm:t>
        <a:bodyPr/>
        <a:lstStyle/>
        <a:p>
          <a:r>
            <a:rPr lang="en-CA"/>
            <a:t>Equality</a:t>
          </a:r>
        </a:p>
      </dgm:t>
    </dgm:pt>
    <dgm:pt modelId="{AE7482A9-DD84-49BC-9F4C-8C7C7F9C0083}" type="parTrans" cxnId="{0E11EBC9-7AE3-4965-8F68-9B59AF55B1BF}">
      <dgm:prSet/>
      <dgm:spPr/>
      <dgm:t>
        <a:bodyPr/>
        <a:lstStyle/>
        <a:p>
          <a:endParaRPr lang="en-CA"/>
        </a:p>
      </dgm:t>
    </dgm:pt>
    <dgm:pt modelId="{2B0546F9-B11D-4AA2-98CA-3FF6B9E12636}" type="sibTrans" cxnId="{0E11EBC9-7AE3-4965-8F68-9B59AF55B1BF}">
      <dgm:prSet/>
      <dgm:spPr/>
      <dgm:t>
        <a:bodyPr/>
        <a:lstStyle/>
        <a:p>
          <a:endParaRPr lang="en-CA"/>
        </a:p>
      </dgm:t>
    </dgm:pt>
    <dgm:pt modelId="{C099AF77-0D78-4A69-8D35-E94E3A82D7CC}">
      <dgm:prSet phldrT="[Text]"/>
      <dgm:spPr/>
      <dgm:t>
        <a:bodyPr/>
        <a:lstStyle/>
        <a:p>
          <a:r>
            <a:rPr lang="en-CA"/>
            <a:t>Accessibility</a:t>
          </a:r>
        </a:p>
      </dgm:t>
    </dgm:pt>
    <dgm:pt modelId="{7B52E36A-E8C4-41FE-B903-22E34EBE0E7C}" type="parTrans" cxnId="{956A5A25-25D7-437B-93E0-27295584D167}">
      <dgm:prSet/>
      <dgm:spPr/>
      <dgm:t>
        <a:bodyPr/>
        <a:lstStyle/>
        <a:p>
          <a:endParaRPr lang="en-CA"/>
        </a:p>
      </dgm:t>
    </dgm:pt>
    <dgm:pt modelId="{E562D139-F467-407D-AC33-F9D83C2B5B56}" type="sibTrans" cxnId="{956A5A25-25D7-437B-93E0-27295584D167}">
      <dgm:prSet/>
      <dgm:spPr/>
      <dgm:t>
        <a:bodyPr/>
        <a:lstStyle/>
        <a:p>
          <a:endParaRPr lang="en-CA"/>
        </a:p>
      </dgm:t>
    </dgm:pt>
    <dgm:pt modelId="{70B83A88-4ED6-43AA-AC0B-90609DF9FD4A}">
      <dgm:prSet phldrT="[Text]"/>
      <dgm:spPr/>
      <dgm:t>
        <a:bodyPr/>
        <a:lstStyle/>
        <a:p>
          <a:r>
            <a:rPr lang="en-CA"/>
            <a:t>Social protection</a:t>
          </a:r>
        </a:p>
      </dgm:t>
    </dgm:pt>
    <dgm:pt modelId="{441FAA92-E647-4824-8FE2-959B3D6283A6}" type="parTrans" cxnId="{5EABE6E1-8F29-49A7-BD30-EEC08B1D9874}">
      <dgm:prSet/>
      <dgm:spPr/>
      <dgm:t>
        <a:bodyPr/>
        <a:lstStyle/>
        <a:p>
          <a:endParaRPr lang="en-CA"/>
        </a:p>
      </dgm:t>
    </dgm:pt>
    <dgm:pt modelId="{2AE6841B-03E3-454F-8811-274D8EA9CE9D}" type="sibTrans" cxnId="{5EABE6E1-8F29-49A7-BD30-EEC08B1D9874}">
      <dgm:prSet/>
      <dgm:spPr/>
      <dgm:t>
        <a:bodyPr/>
        <a:lstStyle/>
        <a:p>
          <a:endParaRPr lang="en-CA"/>
        </a:p>
      </dgm:t>
    </dgm:pt>
    <dgm:pt modelId="{9103F442-5052-46E9-B907-F4876714A493}">
      <dgm:prSet phldrT="[Text]"/>
      <dgm:spPr/>
      <dgm:t>
        <a:bodyPr/>
        <a:lstStyle/>
        <a:p>
          <a:r>
            <a:rPr lang="en-CA"/>
            <a:t>Freedom from VAN</a:t>
          </a:r>
        </a:p>
      </dgm:t>
    </dgm:pt>
    <dgm:pt modelId="{6CAE5CB6-572B-46CB-B0A4-192F86F6090E}" type="parTrans" cxnId="{65039EA0-681B-4009-81FE-49512A7EBE0D}">
      <dgm:prSet/>
      <dgm:spPr/>
      <dgm:t>
        <a:bodyPr/>
        <a:lstStyle/>
        <a:p>
          <a:endParaRPr lang="en-CA"/>
        </a:p>
      </dgm:t>
    </dgm:pt>
    <dgm:pt modelId="{0D3F76B7-68BD-4828-9320-2BAF318C1356}" type="sibTrans" cxnId="{65039EA0-681B-4009-81FE-49512A7EBE0D}">
      <dgm:prSet/>
      <dgm:spPr/>
      <dgm:t>
        <a:bodyPr/>
        <a:lstStyle/>
        <a:p>
          <a:endParaRPr lang="en-CA"/>
        </a:p>
      </dgm:t>
    </dgm:pt>
    <dgm:pt modelId="{E1B40F83-DF89-434B-8B65-FA5ABEA29667}">
      <dgm:prSet phldrT="[Text]"/>
      <dgm:spPr/>
      <dgm:t>
        <a:bodyPr/>
        <a:lstStyle/>
        <a:p>
          <a:r>
            <a:rPr lang="en-CA"/>
            <a:t>Care</a:t>
          </a:r>
        </a:p>
      </dgm:t>
    </dgm:pt>
    <dgm:pt modelId="{0287AEE6-3BB8-430D-8C48-88473A558D05}" type="parTrans" cxnId="{AFF489B7-A1DF-40B2-B373-F81D49CCFE7F}">
      <dgm:prSet/>
      <dgm:spPr/>
      <dgm:t>
        <a:bodyPr/>
        <a:lstStyle/>
        <a:p>
          <a:endParaRPr lang="en-CA"/>
        </a:p>
      </dgm:t>
    </dgm:pt>
    <dgm:pt modelId="{925F15B3-AB75-4F3E-8D2A-8A3A45113FCE}" type="sibTrans" cxnId="{AFF489B7-A1DF-40B2-B373-F81D49CCFE7F}">
      <dgm:prSet/>
      <dgm:spPr/>
      <dgm:t>
        <a:bodyPr/>
        <a:lstStyle/>
        <a:p>
          <a:endParaRPr lang="en-CA"/>
        </a:p>
      </dgm:t>
    </dgm:pt>
    <dgm:pt modelId="{26663FAE-855F-46E8-A08C-49427E1FC45C}">
      <dgm:prSet phldrT="[Text]"/>
      <dgm:spPr/>
      <dgm:t>
        <a:bodyPr/>
        <a:lstStyle/>
        <a:p>
          <a:r>
            <a:rPr lang="en-CA"/>
            <a:t>Legal capacity</a:t>
          </a:r>
        </a:p>
      </dgm:t>
    </dgm:pt>
    <dgm:pt modelId="{7BA86436-2BEF-4076-A429-F775FC885257}" type="parTrans" cxnId="{48D14396-EC9F-4E9F-93A3-B200AF7C5A09}">
      <dgm:prSet/>
      <dgm:spPr/>
      <dgm:t>
        <a:bodyPr/>
        <a:lstStyle/>
        <a:p>
          <a:endParaRPr lang="en-CA"/>
        </a:p>
      </dgm:t>
    </dgm:pt>
    <dgm:pt modelId="{87250F42-8DF0-4118-B4E2-66EBF256A2C6}" type="sibTrans" cxnId="{48D14396-EC9F-4E9F-93A3-B200AF7C5A09}">
      <dgm:prSet/>
      <dgm:spPr/>
      <dgm:t>
        <a:bodyPr/>
        <a:lstStyle/>
        <a:p>
          <a:endParaRPr lang="en-CA"/>
        </a:p>
      </dgm:t>
    </dgm:pt>
    <dgm:pt modelId="{795CA665-7893-4AB9-AC0D-915841A30E8D}">
      <dgm:prSet phldrT="[Text]"/>
      <dgm:spPr/>
      <dgm:t>
        <a:bodyPr/>
        <a:lstStyle/>
        <a:p>
          <a:r>
            <a:rPr lang="en-CA"/>
            <a:t>Health</a:t>
          </a:r>
        </a:p>
      </dgm:t>
    </dgm:pt>
    <dgm:pt modelId="{FD603750-BAB6-4A2E-A8EF-5123A9B470AC}" type="parTrans" cxnId="{54E342B9-EC66-471E-A2C8-56BEC10A7DAE}">
      <dgm:prSet/>
      <dgm:spPr/>
    </dgm:pt>
    <dgm:pt modelId="{27676784-1A56-494D-9147-A15B948FEC1A}" type="sibTrans" cxnId="{54E342B9-EC66-471E-A2C8-56BEC10A7DAE}">
      <dgm:prSet/>
      <dgm:spPr/>
    </dgm:pt>
    <dgm:pt modelId="{8916F773-601B-4902-B8C8-1EF4AA1364A2}" type="pres">
      <dgm:prSet presAssocID="{7406AE9E-331D-46FD-B3E1-8BEA5026F48A}" presName="diagram" presStyleCnt="0">
        <dgm:presLayoutVars>
          <dgm:dir/>
          <dgm:resizeHandles val="exact"/>
        </dgm:presLayoutVars>
      </dgm:prSet>
      <dgm:spPr/>
    </dgm:pt>
    <dgm:pt modelId="{A998FFBB-0893-4465-BE76-DFEC27308B73}" type="pres">
      <dgm:prSet presAssocID="{8073CA93-F678-47EC-A20B-212E137F3C6E}" presName="node" presStyleLbl="node1" presStyleIdx="0" presStyleCnt="12">
        <dgm:presLayoutVars>
          <dgm:bulletEnabled val="1"/>
        </dgm:presLayoutVars>
      </dgm:prSet>
      <dgm:spPr/>
    </dgm:pt>
    <dgm:pt modelId="{878546DF-ACDF-44A0-80E4-A7A9038DA4CB}" type="pres">
      <dgm:prSet presAssocID="{2CCD5431-8381-4729-AF77-5AAC48550E2E}" presName="sibTrans" presStyleCnt="0"/>
      <dgm:spPr/>
    </dgm:pt>
    <dgm:pt modelId="{8C52BA34-407F-45BC-B6A6-8EBA799333D4}" type="pres">
      <dgm:prSet presAssocID="{795CA665-7893-4AB9-AC0D-915841A30E8D}" presName="node" presStyleLbl="node1" presStyleIdx="1" presStyleCnt="12">
        <dgm:presLayoutVars>
          <dgm:bulletEnabled val="1"/>
        </dgm:presLayoutVars>
      </dgm:prSet>
      <dgm:spPr/>
    </dgm:pt>
    <dgm:pt modelId="{AD4189FA-2730-4CEF-A535-2B318F2F9AFD}" type="pres">
      <dgm:prSet presAssocID="{27676784-1A56-494D-9147-A15B948FEC1A}" presName="sibTrans" presStyleCnt="0"/>
      <dgm:spPr/>
    </dgm:pt>
    <dgm:pt modelId="{63D09130-7D67-4D21-937E-AE157B3841CB}" type="pres">
      <dgm:prSet presAssocID="{3E9200EE-91F3-4AA1-96F8-0707201E8D23}" presName="node" presStyleLbl="node1" presStyleIdx="2" presStyleCnt="12">
        <dgm:presLayoutVars>
          <dgm:bulletEnabled val="1"/>
        </dgm:presLayoutVars>
      </dgm:prSet>
      <dgm:spPr/>
    </dgm:pt>
    <dgm:pt modelId="{DABDCE08-0169-42C3-AA2A-A063DB5F3BB7}" type="pres">
      <dgm:prSet presAssocID="{ADE51A0B-2121-4988-B987-D6EC33C00537}" presName="sibTrans" presStyleCnt="0"/>
      <dgm:spPr/>
    </dgm:pt>
    <dgm:pt modelId="{B14EF6A3-66F8-49EA-997B-B83F19699153}" type="pres">
      <dgm:prSet presAssocID="{3ADB8AE8-E971-4ECD-9C26-B712681535BA}" presName="node" presStyleLbl="node1" presStyleIdx="3" presStyleCnt="12">
        <dgm:presLayoutVars>
          <dgm:bulletEnabled val="1"/>
        </dgm:presLayoutVars>
      </dgm:prSet>
      <dgm:spPr/>
    </dgm:pt>
    <dgm:pt modelId="{81851EA3-C4ED-498B-BC5E-7A629CEB7FE1}" type="pres">
      <dgm:prSet presAssocID="{E61FB60E-5052-4967-87F7-BA379BBD1864}" presName="sibTrans" presStyleCnt="0"/>
      <dgm:spPr/>
    </dgm:pt>
    <dgm:pt modelId="{09A89386-6CF1-4262-AB8C-96D554BC2608}" type="pres">
      <dgm:prSet presAssocID="{CE993779-7D30-4440-A475-7C92D79F5040}" presName="node" presStyleLbl="node1" presStyleIdx="4" presStyleCnt="12">
        <dgm:presLayoutVars>
          <dgm:bulletEnabled val="1"/>
        </dgm:presLayoutVars>
      </dgm:prSet>
      <dgm:spPr/>
    </dgm:pt>
    <dgm:pt modelId="{7D8925AC-D1E6-40E3-8461-F946B224DDCB}" type="pres">
      <dgm:prSet presAssocID="{B9DE3152-5305-49F8-B268-9615876DE89C}" presName="sibTrans" presStyleCnt="0"/>
      <dgm:spPr/>
    </dgm:pt>
    <dgm:pt modelId="{D6FE1594-4733-447E-8454-67CD178F54D3}" type="pres">
      <dgm:prSet presAssocID="{C07A9E79-D0CF-4E3A-9B28-A67CA7CFD3FD}" presName="node" presStyleLbl="node1" presStyleIdx="5" presStyleCnt="12">
        <dgm:presLayoutVars>
          <dgm:bulletEnabled val="1"/>
        </dgm:presLayoutVars>
      </dgm:prSet>
      <dgm:spPr/>
    </dgm:pt>
    <dgm:pt modelId="{DF046417-6F5B-43C7-8D52-B6F904BEBE67}" type="pres">
      <dgm:prSet presAssocID="{767543BE-DC2F-479C-85AC-DD15192A237C}" presName="sibTrans" presStyleCnt="0"/>
      <dgm:spPr/>
    </dgm:pt>
    <dgm:pt modelId="{4241D528-CCF5-470E-A99A-860E2942C327}" type="pres">
      <dgm:prSet presAssocID="{65FD98CD-9F59-4B71-B70F-1A06DDCEB64B}" presName="node" presStyleLbl="node1" presStyleIdx="6" presStyleCnt="12">
        <dgm:presLayoutVars>
          <dgm:bulletEnabled val="1"/>
        </dgm:presLayoutVars>
      </dgm:prSet>
      <dgm:spPr/>
    </dgm:pt>
    <dgm:pt modelId="{198923E6-E937-4BA6-BC82-CC89E7A91343}" type="pres">
      <dgm:prSet presAssocID="{2B0546F9-B11D-4AA2-98CA-3FF6B9E12636}" presName="sibTrans" presStyleCnt="0"/>
      <dgm:spPr/>
    </dgm:pt>
    <dgm:pt modelId="{A1F53D6D-8A68-46E4-97EF-585D2D908420}" type="pres">
      <dgm:prSet presAssocID="{C099AF77-0D78-4A69-8D35-E94E3A82D7CC}" presName="node" presStyleLbl="node1" presStyleIdx="7" presStyleCnt="12">
        <dgm:presLayoutVars>
          <dgm:bulletEnabled val="1"/>
        </dgm:presLayoutVars>
      </dgm:prSet>
      <dgm:spPr/>
    </dgm:pt>
    <dgm:pt modelId="{2B662F90-8CF0-49B0-B058-419F9253C7B8}" type="pres">
      <dgm:prSet presAssocID="{E562D139-F467-407D-AC33-F9D83C2B5B56}" presName="sibTrans" presStyleCnt="0"/>
      <dgm:spPr/>
    </dgm:pt>
    <dgm:pt modelId="{2FFC9EAD-8128-4DF2-9E85-C5CCC4CA8CD2}" type="pres">
      <dgm:prSet presAssocID="{70B83A88-4ED6-43AA-AC0B-90609DF9FD4A}" presName="node" presStyleLbl="node1" presStyleIdx="8" presStyleCnt="12">
        <dgm:presLayoutVars>
          <dgm:bulletEnabled val="1"/>
        </dgm:presLayoutVars>
      </dgm:prSet>
      <dgm:spPr/>
    </dgm:pt>
    <dgm:pt modelId="{B5ADC36B-D755-4142-9DE3-659A6B80C442}" type="pres">
      <dgm:prSet presAssocID="{2AE6841B-03E3-454F-8811-274D8EA9CE9D}" presName="sibTrans" presStyleCnt="0"/>
      <dgm:spPr/>
    </dgm:pt>
    <dgm:pt modelId="{8B70D03F-94F2-47DD-A898-24E6691FFFAA}" type="pres">
      <dgm:prSet presAssocID="{9103F442-5052-46E9-B907-F4876714A493}" presName="node" presStyleLbl="node1" presStyleIdx="9" presStyleCnt="12">
        <dgm:presLayoutVars>
          <dgm:bulletEnabled val="1"/>
        </dgm:presLayoutVars>
      </dgm:prSet>
      <dgm:spPr/>
    </dgm:pt>
    <dgm:pt modelId="{23BC5F26-F76C-42DC-8348-400C85D947FD}" type="pres">
      <dgm:prSet presAssocID="{0D3F76B7-68BD-4828-9320-2BAF318C1356}" presName="sibTrans" presStyleCnt="0"/>
      <dgm:spPr/>
    </dgm:pt>
    <dgm:pt modelId="{B8496871-67CF-4D0E-AA0E-D8F087954B76}" type="pres">
      <dgm:prSet presAssocID="{E1B40F83-DF89-434B-8B65-FA5ABEA29667}" presName="node" presStyleLbl="node1" presStyleIdx="10" presStyleCnt="12">
        <dgm:presLayoutVars>
          <dgm:bulletEnabled val="1"/>
        </dgm:presLayoutVars>
      </dgm:prSet>
      <dgm:spPr/>
    </dgm:pt>
    <dgm:pt modelId="{0D4525E2-10BF-434F-9201-C98A6B081A49}" type="pres">
      <dgm:prSet presAssocID="{925F15B3-AB75-4F3E-8D2A-8A3A45113FCE}" presName="sibTrans" presStyleCnt="0"/>
      <dgm:spPr/>
    </dgm:pt>
    <dgm:pt modelId="{751A3663-6E57-426A-80E4-DFB0B10512B3}" type="pres">
      <dgm:prSet presAssocID="{26663FAE-855F-46E8-A08C-49427E1FC45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8CA8200-DDFB-400D-9AC8-574574C640B2}" type="presOf" srcId="{795CA665-7893-4AB9-AC0D-915841A30E8D}" destId="{8C52BA34-407F-45BC-B6A6-8EBA799333D4}" srcOrd="0" destOrd="0" presId="urn:microsoft.com/office/officeart/2005/8/layout/default"/>
    <dgm:cxn modelId="{4DB45310-E063-4913-B1AA-5D4333221756}" type="presOf" srcId="{9103F442-5052-46E9-B907-F4876714A493}" destId="{8B70D03F-94F2-47DD-A898-24E6691FFFAA}" srcOrd="0" destOrd="0" presId="urn:microsoft.com/office/officeart/2005/8/layout/default"/>
    <dgm:cxn modelId="{78BFC711-2F3A-4420-8501-5AE26C6F705F}" type="presOf" srcId="{65FD98CD-9F59-4B71-B70F-1A06DDCEB64B}" destId="{4241D528-CCF5-470E-A99A-860E2942C327}" srcOrd="0" destOrd="0" presId="urn:microsoft.com/office/officeart/2005/8/layout/default"/>
    <dgm:cxn modelId="{956A5A25-25D7-437B-93E0-27295584D167}" srcId="{7406AE9E-331D-46FD-B3E1-8BEA5026F48A}" destId="{C099AF77-0D78-4A69-8D35-E94E3A82D7CC}" srcOrd="7" destOrd="0" parTransId="{7B52E36A-E8C4-41FE-B903-22E34EBE0E7C}" sibTransId="{E562D139-F467-407D-AC33-F9D83C2B5B56}"/>
    <dgm:cxn modelId="{38EE2226-4D47-4C41-82D0-B0D1CC78C38D}" type="presOf" srcId="{26663FAE-855F-46E8-A08C-49427E1FC45C}" destId="{751A3663-6E57-426A-80E4-DFB0B10512B3}" srcOrd="0" destOrd="0" presId="urn:microsoft.com/office/officeart/2005/8/layout/default"/>
    <dgm:cxn modelId="{CD0BD55F-6441-42E0-ACF4-54F1D37FD309}" type="presOf" srcId="{C099AF77-0D78-4A69-8D35-E94E3A82D7CC}" destId="{A1F53D6D-8A68-46E4-97EF-585D2D908420}" srcOrd="0" destOrd="0" presId="urn:microsoft.com/office/officeart/2005/8/layout/default"/>
    <dgm:cxn modelId="{94B35261-7747-4139-927B-47DB4618C8AF}" type="presOf" srcId="{7406AE9E-331D-46FD-B3E1-8BEA5026F48A}" destId="{8916F773-601B-4902-B8C8-1EF4AA1364A2}" srcOrd="0" destOrd="0" presId="urn:microsoft.com/office/officeart/2005/8/layout/default"/>
    <dgm:cxn modelId="{B2447473-6162-4894-A6D6-D7A3A97CECDF}" srcId="{7406AE9E-331D-46FD-B3E1-8BEA5026F48A}" destId="{3E9200EE-91F3-4AA1-96F8-0707201E8D23}" srcOrd="2" destOrd="0" parTransId="{F9DD7DBB-5AA1-42FF-BA7D-673FCBBB88BB}" sibTransId="{ADE51A0B-2121-4988-B987-D6EC33C00537}"/>
    <dgm:cxn modelId="{C7D17653-7C3B-4716-B091-8F9DDEC7F252}" type="presOf" srcId="{8073CA93-F678-47EC-A20B-212E137F3C6E}" destId="{A998FFBB-0893-4465-BE76-DFEC27308B73}" srcOrd="0" destOrd="0" presId="urn:microsoft.com/office/officeart/2005/8/layout/default"/>
    <dgm:cxn modelId="{B1906D7A-201A-4C97-A74C-B8898DED5C17}" type="presOf" srcId="{3E9200EE-91F3-4AA1-96F8-0707201E8D23}" destId="{63D09130-7D67-4D21-937E-AE157B3841CB}" srcOrd="0" destOrd="0" presId="urn:microsoft.com/office/officeart/2005/8/layout/default"/>
    <dgm:cxn modelId="{1249D18D-3D73-4C29-AACB-4877A1B449DC}" srcId="{7406AE9E-331D-46FD-B3E1-8BEA5026F48A}" destId="{8073CA93-F678-47EC-A20B-212E137F3C6E}" srcOrd="0" destOrd="0" parTransId="{55CC9AF9-D539-4E0A-ADE3-E5D553C1E84D}" sibTransId="{2CCD5431-8381-4729-AF77-5AAC48550E2E}"/>
    <dgm:cxn modelId="{AA00BB90-EA9B-46F2-9626-90E9B9CCCF02}" type="presOf" srcId="{3ADB8AE8-E971-4ECD-9C26-B712681535BA}" destId="{B14EF6A3-66F8-49EA-997B-B83F19699153}" srcOrd="0" destOrd="0" presId="urn:microsoft.com/office/officeart/2005/8/layout/default"/>
    <dgm:cxn modelId="{69A60393-C765-432C-B94E-5D7BE881E5C5}" srcId="{7406AE9E-331D-46FD-B3E1-8BEA5026F48A}" destId="{3ADB8AE8-E971-4ECD-9C26-B712681535BA}" srcOrd="3" destOrd="0" parTransId="{279F9843-47D4-4138-BE1E-0C2150CDD968}" sibTransId="{E61FB60E-5052-4967-87F7-BA379BBD1864}"/>
    <dgm:cxn modelId="{48D14396-EC9F-4E9F-93A3-B200AF7C5A09}" srcId="{7406AE9E-331D-46FD-B3E1-8BEA5026F48A}" destId="{26663FAE-855F-46E8-A08C-49427E1FC45C}" srcOrd="11" destOrd="0" parTransId="{7BA86436-2BEF-4076-A429-F775FC885257}" sibTransId="{87250F42-8DF0-4118-B4E2-66EBF256A2C6}"/>
    <dgm:cxn modelId="{65039EA0-681B-4009-81FE-49512A7EBE0D}" srcId="{7406AE9E-331D-46FD-B3E1-8BEA5026F48A}" destId="{9103F442-5052-46E9-B907-F4876714A493}" srcOrd="9" destOrd="0" parTransId="{6CAE5CB6-572B-46CB-B0A4-192F86F6090E}" sibTransId="{0D3F76B7-68BD-4828-9320-2BAF318C1356}"/>
    <dgm:cxn modelId="{79F461B0-586E-46E0-9638-2500D97E23E7}" srcId="{7406AE9E-331D-46FD-B3E1-8BEA5026F48A}" destId="{C07A9E79-D0CF-4E3A-9B28-A67CA7CFD3FD}" srcOrd="5" destOrd="0" parTransId="{26E5FD44-7DA8-48E1-A41A-54B21C2B4D18}" sibTransId="{767543BE-DC2F-479C-85AC-DD15192A237C}"/>
    <dgm:cxn modelId="{A8FB41B5-456C-4129-8230-785EE3B2CBF9}" type="presOf" srcId="{E1B40F83-DF89-434B-8B65-FA5ABEA29667}" destId="{B8496871-67CF-4D0E-AA0E-D8F087954B76}" srcOrd="0" destOrd="0" presId="urn:microsoft.com/office/officeart/2005/8/layout/default"/>
    <dgm:cxn modelId="{29560DB6-CDFD-447E-99F2-7105F6B73978}" type="presOf" srcId="{C07A9E79-D0CF-4E3A-9B28-A67CA7CFD3FD}" destId="{D6FE1594-4733-447E-8454-67CD178F54D3}" srcOrd="0" destOrd="0" presId="urn:microsoft.com/office/officeart/2005/8/layout/default"/>
    <dgm:cxn modelId="{944F85B6-5A2F-406F-8896-D6EB417D30D4}" srcId="{7406AE9E-331D-46FD-B3E1-8BEA5026F48A}" destId="{CE993779-7D30-4440-A475-7C92D79F5040}" srcOrd="4" destOrd="0" parTransId="{1E4EF442-B68F-4114-94F8-ACF9EF88BA01}" sibTransId="{B9DE3152-5305-49F8-B268-9615876DE89C}"/>
    <dgm:cxn modelId="{AFF489B7-A1DF-40B2-B373-F81D49CCFE7F}" srcId="{7406AE9E-331D-46FD-B3E1-8BEA5026F48A}" destId="{E1B40F83-DF89-434B-8B65-FA5ABEA29667}" srcOrd="10" destOrd="0" parTransId="{0287AEE6-3BB8-430D-8C48-88473A558D05}" sibTransId="{925F15B3-AB75-4F3E-8D2A-8A3A45113FCE}"/>
    <dgm:cxn modelId="{FFDCF1B7-906B-4BF8-AD55-39FD7449E562}" type="presOf" srcId="{70B83A88-4ED6-43AA-AC0B-90609DF9FD4A}" destId="{2FFC9EAD-8128-4DF2-9E85-C5CCC4CA8CD2}" srcOrd="0" destOrd="0" presId="urn:microsoft.com/office/officeart/2005/8/layout/default"/>
    <dgm:cxn modelId="{54E342B9-EC66-471E-A2C8-56BEC10A7DAE}" srcId="{7406AE9E-331D-46FD-B3E1-8BEA5026F48A}" destId="{795CA665-7893-4AB9-AC0D-915841A30E8D}" srcOrd="1" destOrd="0" parTransId="{FD603750-BAB6-4A2E-A8EF-5123A9B470AC}" sibTransId="{27676784-1A56-494D-9147-A15B948FEC1A}"/>
    <dgm:cxn modelId="{0E11EBC9-7AE3-4965-8F68-9B59AF55B1BF}" srcId="{7406AE9E-331D-46FD-B3E1-8BEA5026F48A}" destId="{65FD98CD-9F59-4B71-B70F-1A06DDCEB64B}" srcOrd="6" destOrd="0" parTransId="{AE7482A9-DD84-49BC-9F4C-8C7C7F9C0083}" sibTransId="{2B0546F9-B11D-4AA2-98CA-3FF6B9E12636}"/>
    <dgm:cxn modelId="{5EABE6E1-8F29-49A7-BD30-EEC08B1D9874}" srcId="{7406AE9E-331D-46FD-B3E1-8BEA5026F48A}" destId="{70B83A88-4ED6-43AA-AC0B-90609DF9FD4A}" srcOrd="8" destOrd="0" parTransId="{441FAA92-E647-4824-8FE2-959B3D6283A6}" sibTransId="{2AE6841B-03E3-454F-8811-274D8EA9CE9D}"/>
    <dgm:cxn modelId="{3E5EAFE3-B182-4993-8296-B2D2FF72B585}" type="presOf" srcId="{CE993779-7D30-4440-A475-7C92D79F5040}" destId="{09A89386-6CF1-4262-AB8C-96D554BC2608}" srcOrd="0" destOrd="0" presId="urn:microsoft.com/office/officeart/2005/8/layout/default"/>
    <dgm:cxn modelId="{866EDE9A-BD53-464B-B9C0-4499815CBA23}" type="presParOf" srcId="{8916F773-601B-4902-B8C8-1EF4AA1364A2}" destId="{A998FFBB-0893-4465-BE76-DFEC27308B73}" srcOrd="0" destOrd="0" presId="urn:microsoft.com/office/officeart/2005/8/layout/default"/>
    <dgm:cxn modelId="{421DA30A-A067-4D4B-9411-334D62D8FF9D}" type="presParOf" srcId="{8916F773-601B-4902-B8C8-1EF4AA1364A2}" destId="{878546DF-ACDF-44A0-80E4-A7A9038DA4CB}" srcOrd="1" destOrd="0" presId="urn:microsoft.com/office/officeart/2005/8/layout/default"/>
    <dgm:cxn modelId="{B20AF7BD-5E21-4744-B59D-161F44CB275A}" type="presParOf" srcId="{8916F773-601B-4902-B8C8-1EF4AA1364A2}" destId="{8C52BA34-407F-45BC-B6A6-8EBA799333D4}" srcOrd="2" destOrd="0" presId="urn:microsoft.com/office/officeart/2005/8/layout/default"/>
    <dgm:cxn modelId="{05038882-16DC-431C-847E-3080D53B60EC}" type="presParOf" srcId="{8916F773-601B-4902-B8C8-1EF4AA1364A2}" destId="{AD4189FA-2730-4CEF-A535-2B318F2F9AFD}" srcOrd="3" destOrd="0" presId="urn:microsoft.com/office/officeart/2005/8/layout/default"/>
    <dgm:cxn modelId="{5EEE767B-C44D-4BF5-ABF8-76CE903A9643}" type="presParOf" srcId="{8916F773-601B-4902-B8C8-1EF4AA1364A2}" destId="{63D09130-7D67-4D21-937E-AE157B3841CB}" srcOrd="4" destOrd="0" presId="urn:microsoft.com/office/officeart/2005/8/layout/default"/>
    <dgm:cxn modelId="{C5A595E9-A522-41DE-9DB8-FA07D97427B0}" type="presParOf" srcId="{8916F773-601B-4902-B8C8-1EF4AA1364A2}" destId="{DABDCE08-0169-42C3-AA2A-A063DB5F3BB7}" srcOrd="5" destOrd="0" presId="urn:microsoft.com/office/officeart/2005/8/layout/default"/>
    <dgm:cxn modelId="{B376B62B-5B09-4DDB-91B7-AC6AA74ECF80}" type="presParOf" srcId="{8916F773-601B-4902-B8C8-1EF4AA1364A2}" destId="{B14EF6A3-66F8-49EA-997B-B83F19699153}" srcOrd="6" destOrd="0" presId="urn:microsoft.com/office/officeart/2005/8/layout/default"/>
    <dgm:cxn modelId="{D70885CA-2A56-4C7A-B7B1-DCA1C490E89D}" type="presParOf" srcId="{8916F773-601B-4902-B8C8-1EF4AA1364A2}" destId="{81851EA3-C4ED-498B-BC5E-7A629CEB7FE1}" srcOrd="7" destOrd="0" presId="urn:microsoft.com/office/officeart/2005/8/layout/default"/>
    <dgm:cxn modelId="{10353D01-CCD5-404D-8A74-B5FB1180C900}" type="presParOf" srcId="{8916F773-601B-4902-B8C8-1EF4AA1364A2}" destId="{09A89386-6CF1-4262-AB8C-96D554BC2608}" srcOrd="8" destOrd="0" presId="urn:microsoft.com/office/officeart/2005/8/layout/default"/>
    <dgm:cxn modelId="{742CF55F-5096-42DA-88F8-E3C07AD8A57E}" type="presParOf" srcId="{8916F773-601B-4902-B8C8-1EF4AA1364A2}" destId="{7D8925AC-D1E6-40E3-8461-F946B224DDCB}" srcOrd="9" destOrd="0" presId="urn:microsoft.com/office/officeart/2005/8/layout/default"/>
    <dgm:cxn modelId="{84F3D70A-8116-4E85-B390-3CE4F5C5767A}" type="presParOf" srcId="{8916F773-601B-4902-B8C8-1EF4AA1364A2}" destId="{D6FE1594-4733-447E-8454-67CD178F54D3}" srcOrd="10" destOrd="0" presId="urn:microsoft.com/office/officeart/2005/8/layout/default"/>
    <dgm:cxn modelId="{73A30113-800B-4887-B032-5DF6094A55D7}" type="presParOf" srcId="{8916F773-601B-4902-B8C8-1EF4AA1364A2}" destId="{DF046417-6F5B-43C7-8D52-B6F904BEBE67}" srcOrd="11" destOrd="0" presId="urn:microsoft.com/office/officeart/2005/8/layout/default"/>
    <dgm:cxn modelId="{A1F48B2A-6A05-429C-AEDF-7FD3D4A0BD58}" type="presParOf" srcId="{8916F773-601B-4902-B8C8-1EF4AA1364A2}" destId="{4241D528-CCF5-470E-A99A-860E2942C327}" srcOrd="12" destOrd="0" presId="urn:microsoft.com/office/officeart/2005/8/layout/default"/>
    <dgm:cxn modelId="{295647DF-0135-4FA4-8676-ABB84D1F7F0B}" type="presParOf" srcId="{8916F773-601B-4902-B8C8-1EF4AA1364A2}" destId="{198923E6-E937-4BA6-BC82-CC89E7A91343}" srcOrd="13" destOrd="0" presId="urn:microsoft.com/office/officeart/2005/8/layout/default"/>
    <dgm:cxn modelId="{10B8B600-6E5B-4043-AE96-7F75C9C8CC12}" type="presParOf" srcId="{8916F773-601B-4902-B8C8-1EF4AA1364A2}" destId="{A1F53D6D-8A68-46E4-97EF-585D2D908420}" srcOrd="14" destOrd="0" presId="urn:microsoft.com/office/officeart/2005/8/layout/default"/>
    <dgm:cxn modelId="{E02839F3-F95B-46B3-BD3B-D49EB7B90D48}" type="presParOf" srcId="{8916F773-601B-4902-B8C8-1EF4AA1364A2}" destId="{2B662F90-8CF0-49B0-B058-419F9253C7B8}" srcOrd="15" destOrd="0" presId="urn:microsoft.com/office/officeart/2005/8/layout/default"/>
    <dgm:cxn modelId="{31C29939-7DA4-4AFC-B1F7-D72C371CF2A8}" type="presParOf" srcId="{8916F773-601B-4902-B8C8-1EF4AA1364A2}" destId="{2FFC9EAD-8128-4DF2-9E85-C5CCC4CA8CD2}" srcOrd="16" destOrd="0" presId="urn:microsoft.com/office/officeart/2005/8/layout/default"/>
    <dgm:cxn modelId="{FA5BFCDF-C32A-4DA3-AAD4-D26571806DF7}" type="presParOf" srcId="{8916F773-601B-4902-B8C8-1EF4AA1364A2}" destId="{B5ADC36B-D755-4142-9DE3-659A6B80C442}" srcOrd="17" destOrd="0" presId="urn:microsoft.com/office/officeart/2005/8/layout/default"/>
    <dgm:cxn modelId="{D84FE385-61B9-4513-A9E2-3E4B906C4B5C}" type="presParOf" srcId="{8916F773-601B-4902-B8C8-1EF4AA1364A2}" destId="{8B70D03F-94F2-47DD-A898-24E6691FFFAA}" srcOrd="18" destOrd="0" presId="urn:microsoft.com/office/officeart/2005/8/layout/default"/>
    <dgm:cxn modelId="{46F5C969-171B-422C-BBB0-E0F43014BFC8}" type="presParOf" srcId="{8916F773-601B-4902-B8C8-1EF4AA1364A2}" destId="{23BC5F26-F76C-42DC-8348-400C85D947FD}" srcOrd="19" destOrd="0" presId="urn:microsoft.com/office/officeart/2005/8/layout/default"/>
    <dgm:cxn modelId="{33F10282-4166-4DE2-B811-314305EA068D}" type="presParOf" srcId="{8916F773-601B-4902-B8C8-1EF4AA1364A2}" destId="{B8496871-67CF-4D0E-AA0E-D8F087954B76}" srcOrd="20" destOrd="0" presId="urn:microsoft.com/office/officeart/2005/8/layout/default"/>
    <dgm:cxn modelId="{32ADFB62-DE8D-4B49-92BD-73B03E53FADC}" type="presParOf" srcId="{8916F773-601B-4902-B8C8-1EF4AA1364A2}" destId="{0D4525E2-10BF-434F-9201-C98A6B081A49}" srcOrd="21" destOrd="0" presId="urn:microsoft.com/office/officeart/2005/8/layout/default"/>
    <dgm:cxn modelId="{C0214D7D-DD2C-4836-B736-D1396D668764}" type="presParOf" srcId="{8916F773-601B-4902-B8C8-1EF4AA1364A2}" destId="{751A3663-6E57-426A-80E4-DFB0B10512B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FF52A-DD29-4294-8C05-1F1D88BCF39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E9F47C0-402D-4D59-824B-5A31B26CB2E4}">
      <dgm:prSet phldrT="[Text]"/>
      <dgm:spPr/>
      <dgm:t>
        <a:bodyPr/>
        <a:lstStyle/>
        <a:p>
          <a:r>
            <a:rPr lang="en-CA"/>
            <a:t>Adequate standard of living</a:t>
          </a:r>
        </a:p>
      </dgm:t>
    </dgm:pt>
    <dgm:pt modelId="{54E6EFAA-5E2A-4F6C-A865-4C0B091624CB}" type="parTrans" cxnId="{1C866A27-A19B-4D64-AFE1-D26ACAB738F4}">
      <dgm:prSet/>
      <dgm:spPr/>
      <dgm:t>
        <a:bodyPr/>
        <a:lstStyle/>
        <a:p>
          <a:endParaRPr lang="en-CA"/>
        </a:p>
      </dgm:t>
    </dgm:pt>
    <dgm:pt modelId="{F82D0E97-4EDA-4E3E-98B5-2D49C0FF158F}" type="sibTrans" cxnId="{1C866A27-A19B-4D64-AFE1-D26ACAB738F4}">
      <dgm:prSet/>
      <dgm:spPr/>
      <dgm:t>
        <a:bodyPr/>
        <a:lstStyle/>
        <a:p>
          <a:endParaRPr lang="en-CA"/>
        </a:p>
      </dgm:t>
    </dgm:pt>
    <dgm:pt modelId="{A17951B3-EFDB-48ED-B528-10F7208C710F}">
      <dgm:prSet phldrT="[Text]"/>
      <dgm:spPr/>
      <dgm:t>
        <a:bodyPr/>
        <a:lstStyle/>
        <a:p>
          <a:r>
            <a:rPr lang="en-CA"/>
            <a:t>Food</a:t>
          </a:r>
        </a:p>
      </dgm:t>
    </dgm:pt>
    <dgm:pt modelId="{8BB67974-70A7-4C70-93EF-0514C5C8023D}" type="parTrans" cxnId="{C9ECDC13-DBBB-402D-8659-82CD07ECBCC6}">
      <dgm:prSet/>
      <dgm:spPr/>
      <dgm:t>
        <a:bodyPr/>
        <a:lstStyle/>
        <a:p>
          <a:endParaRPr lang="en-CA"/>
        </a:p>
      </dgm:t>
    </dgm:pt>
    <dgm:pt modelId="{07841854-59D9-4CA1-B136-CDFD64453E71}" type="sibTrans" cxnId="{C9ECDC13-DBBB-402D-8659-82CD07ECBCC6}">
      <dgm:prSet/>
      <dgm:spPr/>
      <dgm:t>
        <a:bodyPr/>
        <a:lstStyle/>
        <a:p>
          <a:endParaRPr lang="en-CA"/>
        </a:p>
      </dgm:t>
    </dgm:pt>
    <dgm:pt modelId="{E35FA87F-59C4-4460-B8DF-782A595F53AB}">
      <dgm:prSet phldrT="[Text]"/>
      <dgm:spPr/>
      <dgm:t>
        <a:bodyPr/>
        <a:lstStyle/>
        <a:p>
          <a:r>
            <a:rPr lang="en-CA"/>
            <a:t>Housing</a:t>
          </a:r>
        </a:p>
      </dgm:t>
    </dgm:pt>
    <dgm:pt modelId="{63F816BC-70A5-4F0D-B134-F0D3FC716082}" type="parTrans" cxnId="{B1933952-DD04-4C1B-856E-C0B1391D272F}">
      <dgm:prSet/>
      <dgm:spPr/>
      <dgm:t>
        <a:bodyPr/>
        <a:lstStyle/>
        <a:p>
          <a:endParaRPr lang="en-CA"/>
        </a:p>
      </dgm:t>
    </dgm:pt>
    <dgm:pt modelId="{802BCC15-699B-4930-93B7-C2B6DB11711A}" type="sibTrans" cxnId="{B1933952-DD04-4C1B-856E-C0B1391D272F}">
      <dgm:prSet/>
      <dgm:spPr/>
      <dgm:t>
        <a:bodyPr/>
        <a:lstStyle/>
        <a:p>
          <a:endParaRPr lang="en-CA"/>
        </a:p>
      </dgm:t>
    </dgm:pt>
    <dgm:pt modelId="{F1F00C11-3709-4DC6-8830-0CC522E80219}">
      <dgm:prSet phldrT="[Text]"/>
      <dgm:spPr/>
      <dgm:t>
        <a:bodyPr/>
        <a:lstStyle/>
        <a:p>
          <a:r>
            <a:rPr lang="en-CA"/>
            <a:t>Clothing</a:t>
          </a:r>
        </a:p>
      </dgm:t>
    </dgm:pt>
    <dgm:pt modelId="{C12F6E7D-9846-437D-A189-1BA3497BC98C}" type="parTrans" cxnId="{28239B6D-D9D9-4C0F-9408-EF11FD841493}">
      <dgm:prSet/>
      <dgm:spPr/>
      <dgm:t>
        <a:bodyPr/>
        <a:lstStyle/>
        <a:p>
          <a:endParaRPr lang="en-CA"/>
        </a:p>
      </dgm:t>
    </dgm:pt>
    <dgm:pt modelId="{11DA0A79-34D5-4C80-A592-358491E7F88A}" type="sibTrans" cxnId="{28239B6D-D9D9-4C0F-9408-EF11FD841493}">
      <dgm:prSet/>
      <dgm:spPr/>
      <dgm:t>
        <a:bodyPr/>
        <a:lstStyle/>
        <a:p>
          <a:endParaRPr lang="en-CA"/>
        </a:p>
      </dgm:t>
    </dgm:pt>
    <dgm:pt modelId="{4B598372-B5B4-495A-BC4D-514078E67708}">
      <dgm:prSet/>
      <dgm:spPr/>
      <dgm:t>
        <a:bodyPr/>
        <a:lstStyle/>
        <a:p>
          <a:r>
            <a:rPr lang="en-CA"/>
            <a:t>Water &amp; sanitation</a:t>
          </a:r>
        </a:p>
      </dgm:t>
    </dgm:pt>
    <dgm:pt modelId="{7917EB40-25F8-49D6-98C7-302006B90597}" type="parTrans" cxnId="{5E60F947-8F38-48B6-9947-410A48A41D90}">
      <dgm:prSet/>
      <dgm:spPr/>
      <dgm:t>
        <a:bodyPr/>
        <a:lstStyle/>
        <a:p>
          <a:endParaRPr lang="en-CA"/>
        </a:p>
      </dgm:t>
    </dgm:pt>
    <dgm:pt modelId="{FC301383-FC74-4425-B154-68A08425BA13}" type="sibTrans" cxnId="{5E60F947-8F38-48B6-9947-410A48A41D90}">
      <dgm:prSet/>
      <dgm:spPr/>
      <dgm:t>
        <a:bodyPr/>
        <a:lstStyle/>
        <a:p>
          <a:endParaRPr lang="en-CA"/>
        </a:p>
      </dgm:t>
    </dgm:pt>
    <dgm:pt modelId="{59CBF4A1-6F44-4F77-A679-2381B86A10BD}" type="pres">
      <dgm:prSet presAssocID="{D6DFF52A-DD29-4294-8C05-1F1D88BCF3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A31F02-4538-407B-A300-1BA535328715}" type="pres">
      <dgm:prSet presAssocID="{BE9F47C0-402D-4D59-824B-5A31B26CB2E4}" presName="centerShape" presStyleLbl="node0" presStyleIdx="0" presStyleCnt="1"/>
      <dgm:spPr/>
    </dgm:pt>
    <dgm:pt modelId="{727E6FC1-A005-4AE4-9D70-61D6DEEDC1FD}" type="pres">
      <dgm:prSet presAssocID="{8BB67974-70A7-4C70-93EF-0514C5C8023D}" presName="parTrans" presStyleLbl="bgSibTrans2D1" presStyleIdx="0" presStyleCnt="4"/>
      <dgm:spPr/>
    </dgm:pt>
    <dgm:pt modelId="{EA9008A8-75D5-4C1C-BFFE-B4781640AC37}" type="pres">
      <dgm:prSet presAssocID="{A17951B3-EFDB-48ED-B528-10F7208C710F}" presName="node" presStyleLbl="node1" presStyleIdx="0" presStyleCnt="4">
        <dgm:presLayoutVars>
          <dgm:bulletEnabled val="1"/>
        </dgm:presLayoutVars>
      </dgm:prSet>
      <dgm:spPr/>
    </dgm:pt>
    <dgm:pt modelId="{B90DFE16-B32A-452D-ACE1-2882FEA6851B}" type="pres">
      <dgm:prSet presAssocID="{63F816BC-70A5-4F0D-B134-F0D3FC716082}" presName="parTrans" presStyleLbl="bgSibTrans2D1" presStyleIdx="1" presStyleCnt="4"/>
      <dgm:spPr/>
    </dgm:pt>
    <dgm:pt modelId="{D5C00301-1F7B-4F69-907F-CA61145593C0}" type="pres">
      <dgm:prSet presAssocID="{E35FA87F-59C4-4460-B8DF-782A595F53AB}" presName="node" presStyleLbl="node1" presStyleIdx="1" presStyleCnt="4">
        <dgm:presLayoutVars>
          <dgm:bulletEnabled val="1"/>
        </dgm:presLayoutVars>
      </dgm:prSet>
      <dgm:spPr/>
    </dgm:pt>
    <dgm:pt modelId="{A64D165C-0ED2-4449-A62B-2F97ADE1DDC8}" type="pres">
      <dgm:prSet presAssocID="{C12F6E7D-9846-437D-A189-1BA3497BC98C}" presName="parTrans" presStyleLbl="bgSibTrans2D1" presStyleIdx="2" presStyleCnt="4"/>
      <dgm:spPr/>
    </dgm:pt>
    <dgm:pt modelId="{0EBBCAA9-A572-4892-AB26-BE5FACF52373}" type="pres">
      <dgm:prSet presAssocID="{F1F00C11-3709-4DC6-8830-0CC522E80219}" presName="node" presStyleLbl="node1" presStyleIdx="2" presStyleCnt="4">
        <dgm:presLayoutVars>
          <dgm:bulletEnabled val="1"/>
        </dgm:presLayoutVars>
      </dgm:prSet>
      <dgm:spPr/>
    </dgm:pt>
    <dgm:pt modelId="{DE6E05F7-93BA-4E6E-8721-2E1B6AB8E246}" type="pres">
      <dgm:prSet presAssocID="{7917EB40-25F8-49D6-98C7-302006B90597}" presName="parTrans" presStyleLbl="bgSibTrans2D1" presStyleIdx="3" presStyleCnt="4"/>
      <dgm:spPr/>
    </dgm:pt>
    <dgm:pt modelId="{1C008F4D-4A07-447A-AA37-6C2F4B62F358}" type="pres">
      <dgm:prSet presAssocID="{4B598372-B5B4-495A-BC4D-514078E67708}" presName="node" presStyleLbl="node1" presStyleIdx="3" presStyleCnt="4" custRadScaleRad="98927" custRadScaleInc="-914">
        <dgm:presLayoutVars>
          <dgm:bulletEnabled val="1"/>
        </dgm:presLayoutVars>
      </dgm:prSet>
      <dgm:spPr/>
    </dgm:pt>
  </dgm:ptLst>
  <dgm:cxnLst>
    <dgm:cxn modelId="{C9ECDC13-DBBB-402D-8659-82CD07ECBCC6}" srcId="{BE9F47C0-402D-4D59-824B-5A31B26CB2E4}" destId="{A17951B3-EFDB-48ED-B528-10F7208C710F}" srcOrd="0" destOrd="0" parTransId="{8BB67974-70A7-4C70-93EF-0514C5C8023D}" sibTransId="{07841854-59D9-4CA1-B136-CDFD64453E71}"/>
    <dgm:cxn modelId="{CDEBD815-5C38-4642-8410-4EFA7F5217F4}" type="presOf" srcId="{8BB67974-70A7-4C70-93EF-0514C5C8023D}" destId="{727E6FC1-A005-4AE4-9D70-61D6DEEDC1FD}" srcOrd="0" destOrd="0" presId="urn:microsoft.com/office/officeart/2005/8/layout/radial4"/>
    <dgm:cxn modelId="{1C866A27-A19B-4D64-AFE1-D26ACAB738F4}" srcId="{D6DFF52A-DD29-4294-8C05-1F1D88BCF399}" destId="{BE9F47C0-402D-4D59-824B-5A31B26CB2E4}" srcOrd="0" destOrd="0" parTransId="{54E6EFAA-5E2A-4F6C-A865-4C0B091624CB}" sibTransId="{F82D0E97-4EDA-4E3E-98B5-2D49C0FF158F}"/>
    <dgm:cxn modelId="{92478939-DC6E-4159-AA36-21D828B6B161}" type="presOf" srcId="{4B598372-B5B4-495A-BC4D-514078E67708}" destId="{1C008F4D-4A07-447A-AA37-6C2F4B62F358}" srcOrd="0" destOrd="0" presId="urn:microsoft.com/office/officeart/2005/8/layout/radial4"/>
    <dgm:cxn modelId="{D77ACB3F-47D3-47AD-BCB2-9BC5C99FA901}" type="presOf" srcId="{BE9F47C0-402D-4D59-824B-5A31B26CB2E4}" destId="{8AA31F02-4538-407B-A300-1BA535328715}" srcOrd="0" destOrd="0" presId="urn:microsoft.com/office/officeart/2005/8/layout/radial4"/>
    <dgm:cxn modelId="{C9857E42-BCFF-4168-B45C-2FC480E118D1}" type="presOf" srcId="{7917EB40-25F8-49D6-98C7-302006B90597}" destId="{DE6E05F7-93BA-4E6E-8721-2E1B6AB8E246}" srcOrd="0" destOrd="0" presId="urn:microsoft.com/office/officeart/2005/8/layout/radial4"/>
    <dgm:cxn modelId="{5E60F947-8F38-48B6-9947-410A48A41D90}" srcId="{BE9F47C0-402D-4D59-824B-5A31B26CB2E4}" destId="{4B598372-B5B4-495A-BC4D-514078E67708}" srcOrd="3" destOrd="0" parTransId="{7917EB40-25F8-49D6-98C7-302006B90597}" sibTransId="{FC301383-FC74-4425-B154-68A08425BA13}"/>
    <dgm:cxn modelId="{1A06FB4C-DC60-425C-B3BA-DB7C3D9FCC47}" type="presOf" srcId="{C12F6E7D-9846-437D-A189-1BA3497BC98C}" destId="{A64D165C-0ED2-4449-A62B-2F97ADE1DDC8}" srcOrd="0" destOrd="0" presId="urn:microsoft.com/office/officeart/2005/8/layout/radial4"/>
    <dgm:cxn modelId="{28239B6D-D9D9-4C0F-9408-EF11FD841493}" srcId="{BE9F47C0-402D-4D59-824B-5A31B26CB2E4}" destId="{F1F00C11-3709-4DC6-8830-0CC522E80219}" srcOrd="2" destOrd="0" parTransId="{C12F6E7D-9846-437D-A189-1BA3497BC98C}" sibTransId="{11DA0A79-34D5-4C80-A592-358491E7F88A}"/>
    <dgm:cxn modelId="{B1933952-DD04-4C1B-856E-C0B1391D272F}" srcId="{BE9F47C0-402D-4D59-824B-5A31B26CB2E4}" destId="{E35FA87F-59C4-4460-B8DF-782A595F53AB}" srcOrd="1" destOrd="0" parTransId="{63F816BC-70A5-4F0D-B134-F0D3FC716082}" sibTransId="{802BCC15-699B-4930-93B7-C2B6DB11711A}"/>
    <dgm:cxn modelId="{640EE784-9F1B-49BE-9575-B51250CD5D88}" type="presOf" srcId="{A17951B3-EFDB-48ED-B528-10F7208C710F}" destId="{EA9008A8-75D5-4C1C-BFFE-B4781640AC37}" srcOrd="0" destOrd="0" presId="urn:microsoft.com/office/officeart/2005/8/layout/radial4"/>
    <dgm:cxn modelId="{27A6C486-DBC4-41CA-8D30-31F13FBCE238}" type="presOf" srcId="{63F816BC-70A5-4F0D-B134-F0D3FC716082}" destId="{B90DFE16-B32A-452D-ACE1-2882FEA6851B}" srcOrd="0" destOrd="0" presId="urn:microsoft.com/office/officeart/2005/8/layout/radial4"/>
    <dgm:cxn modelId="{8A25BEC3-8B3A-4A1D-8CE7-622CAA7DFF3B}" type="presOf" srcId="{D6DFF52A-DD29-4294-8C05-1F1D88BCF399}" destId="{59CBF4A1-6F44-4F77-A679-2381B86A10BD}" srcOrd="0" destOrd="0" presId="urn:microsoft.com/office/officeart/2005/8/layout/radial4"/>
    <dgm:cxn modelId="{DE5F02D4-17EE-4015-997F-69361D7677AB}" type="presOf" srcId="{E35FA87F-59C4-4460-B8DF-782A595F53AB}" destId="{D5C00301-1F7B-4F69-907F-CA61145593C0}" srcOrd="0" destOrd="0" presId="urn:microsoft.com/office/officeart/2005/8/layout/radial4"/>
    <dgm:cxn modelId="{704515DA-54A8-4D8E-8918-39E3C8E7490A}" type="presOf" srcId="{F1F00C11-3709-4DC6-8830-0CC522E80219}" destId="{0EBBCAA9-A572-4892-AB26-BE5FACF52373}" srcOrd="0" destOrd="0" presId="urn:microsoft.com/office/officeart/2005/8/layout/radial4"/>
    <dgm:cxn modelId="{A559928C-3B4E-437E-B916-06C78888EE8B}" type="presParOf" srcId="{59CBF4A1-6F44-4F77-A679-2381B86A10BD}" destId="{8AA31F02-4538-407B-A300-1BA535328715}" srcOrd="0" destOrd="0" presId="urn:microsoft.com/office/officeart/2005/8/layout/radial4"/>
    <dgm:cxn modelId="{66844D9C-2D14-4322-93D9-B19D09A323D6}" type="presParOf" srcId="{59CBF4A1-6F44-4F77-A679-2381B86A10BD}" destId="{727E6FC1-A005-4AE4-9D70-61D6DEEDC1FD}" srcOrd="1" destOrd="0" presId="urn:microsoft.com/office/officeart/2005/8/layout/radial4"/>
    <dgm:cxn modelId="{B18B1E27-4048-4899-939E-BE2CBEAACA97}" type="presParOf" srcId="{59CBF4A1-6F44-4F77-A679-2381B86A10BD}" destId="{EA9008A8-75D5-4C1C-BFFE-B4781640AC37}" srcOrd="2" destOrd="0" presId="urn:microsoft.com/office/officeart/2005/8/layout/radial4"/>
    <dgm:cxn modelId="{3979BB67-C491-46DA-9DD1-4EED3A9AEC12}" type="presParOf" srcId="{59CBF4A1-6F44-4F77-A679-2381B86A10BD}" destId="{B90DFE16-B32A-452D-ACE1-2882FEA6851B}" srcOrd="3" destOrd="0" presId="urn:microsoft.com/office/officeart/2005/8/layout/radial4"/>
    <dgm:cxn modelId="{A33233FE-5F3C-4C44-9D78-79C640ABBC4E}" type="presParOf" srcId="{59CBF4A1-6F44-4F77-A679-2381B86A10BD}" destId="{D5C00301-1F7B-4F69-907F-CA61145593C0}" srcOrd="4" destOrd="0" presId="urn:microsoft.com/office/officeart/2005/8/layout/radial4"/>
    <dgm:cxn modelId="{FC0CD44E-ADDF-42CE-8DB7-9AEA32E2476B}" type="presParOf" srcId="{59CBF4A1-6F44-4F77-A679-2381B86A10BD}" destId="{A64D165C-0ED2-4449-A62B-2F97ADE1DDC8}" srcOrd="5" destOrd="0" presId="urn:microsoft.com/office/officeart/2005/8/layout/radial4"/>
    <dgm:cxn modelId="{5F0850A3-6788-4C81-8FC1-89346433D833}" type="presParOf" srcId="{59CBF4A1-6F44-4F77-A679-2381B86A10BD}" destId="{0EBBCAA9-A572-4892-AB26-BE5FACF52373}" srcOrd="6" destOrd="0" presId="urn:microsoft.com/office/officeart/2005/8/layout/radial4"/>
    <dgm:cxn modelId="{8E558285-AECF-4E05-B3EF-5242D10DD1D2}" type="presParOf" srcId="{59CBF4A1-6F44-4F77-A679-2381B86A10BD}" destId="{DE6E05F7-93BA-4E6E-8721-2E1B6AB8E246}" srcOrd="7" destOrd="0" presId="urn:microsoft.com/office/officeart/2005/8/layout/radial4"/>
    <dgm:cxn modelId="{7D668BE3-96AC-4BC4-8E77-DB57D48892FE}" type="presParOf" srcId="{59CBF4A1-6F44-4F77-A679-2381B86A10BD}" destId="{1C008F4D-4A07-447A-AA37-6C2F4B62F35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923AA-4518-4254-A5FF-86CB9707AF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9C534BF-90DE-4797-8DAE-92F23E87EFB7}">
      <dgm:prSet phldrT="[Text]"/>
      <dgm:spPr/>
      <dgm:t>
        <a:bodyPr/>
        <a:lstStyle/>
        <a:p>
          <a:r>
            <a:rPr lang="en-CA"/>
            <a:t>Standards</a:t>
          </a:r>
        </a:p>
      </dgm:t>
    </dgm:pt>
    <dgm:pt modelId="{0B1C7C39-3C27-4060-9E2A-D06168A4E1D1}" type="parTrans" cxnId="{3B3845A7-79B8-4452-9183-F8DF7596666B}">
      <dgm:prSet/>
      <dgm:spPr/>
      <dgm:t>
        <a:bodyPr/>
        <a:lstStyle/>
        <a:p>
          <a:endParaRPr lang="en-CA"/>
        </a:p>
      </dgm:t>
    </dgm:pt>
    <dgm:pt modelId="{A5640093-94D5-45C1-B2C0-4178C8F3C51E}" type="sibTrans" cxnId="{3B3845A7-79B8-4452-9183-F8DF7596666B}">
      <dgm:prSet/>
      <dgm:spPr/>
      <dgm:t>
        <a:bodyPr/>
        <a:lstStyle/>
        <a:p>
          <a:endParaRPr lang="en-CA"/>
        </a:p>
      </dgm:t>
    </dgm:pt>
    <dgm:pt modelId="{F52AAF5B-3291-47C6-808C-9BF28A721244}">
      <dgm:prSet phldrT="[Text]" custT="1"/>
      <dgm:spPr/>
      <dgm:t>
        <a:bodyPr/>
        <a:lstStyle/>
        <a:p>
          <a:pPr>
            <a:buNone/>
          </a:pPr>
          <a:r>
            <a:rPr lang="en-CA" sz="2000"/>
            <a:t>Vague, generic, scattered</a:t>
          </a:r>
        </a:p>
      </dgm:t>
    </dgm:pt>
    <dgm:pt modelId="{17EC6D6D-61A6-4562-8B54-C71B757507AE}" type="parTrans" cxnId="{017FCF82-9012-40FF-9723-DD1B72AEFD22}">
      <dgm:prSet/>
      <dgm:spPr/>
      <dgm:t>
        <a:bodyPr/>
        <a:lstStyle/>
        <a:p>
          <a:endParaRPr lang="en-CA"/>
        </a:p>
      </dgm:t>
    </dgm:pt>
    <dgm:pt modelId="{067904DB-99BF-4576-B779-926DD7143507}" type="sibTrans" cxnId="{017FCF82-9012-40FF-9723-DD1B72AEFD22}">
      <dgm:prSet/>
      <dgm:spPr/>
      <dgm:t>
        <a:bodyPr/>
        <a:lstStyle/>
        <a:p>
          <a:endParaRPr lang="en-CA"/>
        </a:p>
      </dgm:t>
    </dgm:pt>
    <dgm:pt modelId="{C0C93744-7155-44C7-8E5B-06019B0CF43B}">
      <dgm:prSet phldrT="[Text]"/>
      <dgm:spPr/>
      <dgm:t>
        <a:bodyPr/>
        <a:lstStyle/>
        <a:p>
          <a:r>
            <a:rPr lang="en-CA"/>
            <a:t>Interpretation &amp; implementation</a:t>
          </a:r>
        </a:p>
      </dgm:t>
    </dgm:pt>
    <dgm:pt modelId="{788B61B7-6A55-4CAF-B7E5-2A4D844E3C4D}" type="parTrans" cxnId="{F045ECAD-367D-46CB-A841-09D53C593F19}">
      <dgm:prSet/>
      <dgm:spPr/>
      <dgm:t>
        <a:bodyPr/>
        <a:lstStyle/>
        <a:p>
          <a:endParaRPr lang="en-CA"/>
        </a:p>
      </dgm:t>
    </dgm:pt>
    <dgm:pt modelId="{97E8CB51-7CC7-4735-9A9D-77BA4BC2C79A}" type="sibTrans" cxnId="{F045ECAD-367D-46CB-A841-09D53C593F19}">
      <dgm:prSet/>
      <dgm:spPr/>
      <dgm:t>
        <a:bodyPr/>
        <a:lstStyle/>
        <a:p>
          <a:endParaRPr lang="en-CA"/>
        </a:p>
      </dgm:t>
    </dgm:pt>
    <dgm:pt modelId="{103C77A8-2BBC-42C0-BD88-E14E350BA3D3}">
      <dgm:prSet phldrT="[Text]" custT="1"/>
      <dgm:spPr/>
      <dgm:t>
        <a:bodyPr/>
        <a:lstStyle/>
        <a:p>
          <a:pPr>
            <a:buNone/>
          </a:pPr>
          <a:r>
            <a:rPr lang="en-CA" sz="2000"/>
            <a:t>Ageism</a:t>
          </a:r>
          <a:r>
            <a:rPr lang="en-CA" sz="1700"/>
            <a:t> </a:t>
          </a:r>
        </a:p>
      </dgm:t>
    </dgm:pt>
    <dgm:pt modelId="{B70C7770-3D16-4A36-951B-98DA4C618992}" type="parTrans" cxnId="{DA1C55F8-A1A0-4E8A-98A1-196E510ED3F7}">
      <dgm:prSet/>
      <dgm:spPr/>
      <dgm:t>
        <a:bodyPr/>
        <a:lstStyle/>
        <a:p>
          <a:endParaRPr lang="en-CA"/>
        </a:p>
      </dgm:t>
    </dgm:pt>
    <dgm:pt modelId="{30497C6A-4EA0-41FA-B96E-9C3EC394C24B}" type="sibTrans" cxnId="{DA1C55F8-A1A0-4E8A-98A1-196E510ED3F7}">
      <dgm:prSet/>
      <dgm:spPr/>
      <dgm:t>
        <a:bodyPr/>
        <a:lstStyle/>
        <a:p>
          <a:endParaRPr lang="en-CA"/>
        </a:p>
      </dgm:t>
    </dgm:pt>
    <dgm:pt modelId="{58D51278-6DCD-4F72-B54F-814F0CC8731E}">
      <dgm:prSet phldrT="[Text]"/>
      <dgm:spPr/>
      <dgm:t>
        <a:bodyPr/>
        <a:lstStyle/>
        <a:p>
          <a:r>
            <a:rPr lang="en-CA"/>
            <a:t>Information</a:t>
          </a:r>
        </a:p>
      </dgm:t>
    </dgm:pt>
    <dgm:pt modelId="{9A2951AB-E188-4B0C-895D-0218F2FF4B45}" type="parTrans" cxnId="{4EE34DC3-A0F9-411B-982A-846E1CE6F137}">
      <dgm:prSet/>
      <dgm:spPr/>
      <dgm:t>
        <a:bodyPr/>
        <a:lstStyle/>
        <a:p>
          <a:endParaRPr lang="en-CA"/>
        </a:p>
      </dgm:t>
    </dgm:pt>
    <dgm:pt modelId="{D01195A6-387C-44B8-AD72-4A33E7CA228E}" type="sibTrans" cxnId="{4EE34DC3-A0F9-411B-982A-846E1CE6F137}">
      <dgm:prSet/>
      <dgm:spPr/>
      <dgm:t>
        <a:bodyPr/>
        <a:lstStyle/>
        <a:p>
          <a:endParaRPr lang="en-CA"/>
        </a:p>
      </dgm:t>
    </dgm:pt>
    <dgm:pt modelId="{4974037A-74F6-4CCC-8707-C67663FA8878}">
      <dgm:prSet phldrT="[Text]" custT="1"/>
      <dgm:spPr/>
      <dgm:t>
        <a:bodyPr/>
        <a:lstStyle/>
        <a:p>
          <a:pPr>
            <a:buNone/>
          </a:pPr>
          <a:r>
            <a:rPr lang="en-CA" sz="2000"/>
            <a:t>Lack of data</a:t>
          </a:r>
        </a:p>
      </dgm:t>
    </dgm:pt>
    <dgm:pt modelId="{F42EA5FE-AC67-44E5-BB80-4B2DAEA6FA45}" type="parTrans" cxnId="{09F27EA1-7A85-401C-A8AF-9F19D753B65A}">
      <dgm:prSet/>
      <dgm:spPr/>
      <dgm:t>
        <a:bodyPr/>
        <a:lstStyle/>
        <a:p>
          <a:endParaRPr lang="en-CA"/>
        </a:p>
      </dgm:t>
    </dgm:pt>
    <dgm:pt modelId="{3F4B7837-041B-4442-9520-0A88CC211DF0}" type="sibTrans" cxnId="{09F27EA1-7A85-401C-A8AF-9F19D753B65A}">
      <dgm:prSet/>
      <dgm:spPr/>
      <dgm:t>
        <a:bodyPr/>
        <a:lstStyle/>
        <a:p>
          <a:endParaRPr lang="en-CA"/>
        </a:p>
      </dgm:t>
    </dgm:pt>
    <dgm:pt modelId="{C1D6A687-FD51-46D7-B148-0B2F97C62FCB}">
      <dgm:prSet phldrT="[Text]"/>
      <dgm:spPr/>
      <dgm:t>
        <a:bodyPr/>
        <a:lstStyle/>
        <a:p>
          <a:r>
            <a:rPr lang="en-CA"/>
            <a:t>Monitoring &amp; accountability</a:t>
          </a:r>
        </a:p>
      </dgm:t>
    </dgm:pt>
    <dgm:pt modelId="{9851B080-F4A8-48FB-83A1-B58B4711D289}" type="parTrans" cxnId="{55044540-BFAA-44A5-9C49-3A510B43C3EC}">
      <dgm:prSet/>
      <dgm:spPr/>
      <dgm:t>
        <a:bodyPr/>
        <a:lstStyle/>
        <a:p>
          <a:endParaRPr lang="en-CA"/>
        </a:p>
      </dgm:t>
    </dgm:pt>
    <dgm:pt modelId="{768657B7-6F7E-452F-A6E5-C47E87651E99}" type="sibTrans" cxnId="{55044540-BFAA-44A5-9C49-3A510B43C3EC}">
      <dgm:prSet/>
      <dgm:spPr/>
      <dgm:t>
        <a:bodyPr/>
        <a:lstStyle/>
        <a:p>
          <a:endParaRPr lang="en-CA"/>
        </a:p>
      </dgm:t>
    </dgm:pt>
    <dgm:pt modelId="{8F99ED93-B595-4D71-876E-F186F9227C3B}">
      <dgm:prSet phldrT="[Text]" custT="1"/>
      <dgm:spPr/>
      <dgm:t>
        <a:bodyPr/>
        <a:lstStyle/>
        <a:p>
          <a:pPr>
            <a:buNone/>
          </a:pPr>
          <a:r>
            <a:rPr lang="en-CA" sz="2000"/>
            <a:t>No monitoring mechanism</a:t>
          </a:r>
        </a:p>
      </dgm:t>
    </dgm:pt>
    <dgm:pt modelId="{40AF5664-6BF6-4F24-859E-94F7FD1D9C45}" type="parTrans" cxnId="{E614FE06-D72C-44ED-B9EC-3ACF16858D1C}">
      <dgm:prSet/>
      <dgm:spPr/>
      <dgm:t>
        <a:bodyPr/>
        <a:lstStyle/>
        <a:p>
          <a:endParaRPr lang="en-CA"/>
        </a:p>
      </dgm:t>
    </dgm:pt>
    <dgm:pt modelId="{B94136E3-23BF-45FC-A67A-71D4B46C3933}" type="sibTrans" cxnId="{E614FE06-D72C-44ED-B9EC-3ACF16858D1C}">
      <dgm:prSet/>
      <dgm:spPr/>
      <dgm:t>
        <a:bodyPr/>
        <a:lstStyle/>
        <a:p>
          <a:endParaRPr lang="en-CA"/>
        </a:p>
      </dgm:t>
    </dgm:pt>
    <dgm:pt modelId="{87EA377F-51ED-4118-A13B-1372CAA900DC}" type="pres">
      <dgm:prSet presAssocID="{977923AA-4518-4254-A5FF-86CB9707AFEB}" presName="linear" presStyleCnt="0">
        <dgm:presLayoutVars>
          <dgm:animLvl val="lvl"/>
          <dgm:resizeHandles val="exact"/>
        </dgm:presLayoutVars>
      </dgm:prSet>
      <dgm:spPr/>
    </dgm:pt>
    <dgm:pt modelId="{56F2E6FB-FADB-4423-84BB-A6A34C1665AE}" type="pres">
      <dgm:prSet presAssocID="{19C534BF-90DE-4797-8DAE-92F23E87EF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4B3892-F001-4576-A26C-3CF1CCD8B6B2}" type="pres">
      <dgm:prSet presAssocID="{19C534BF-90DE-4797-8DAE-92F23E87EFB7}" presName="childText" presStyleLbl="revTx" presStyleIdx="0" presStyleCnt="4">
        <dgm:presLayoutVars>
          <dgm:bulletEnabled val="1"/>
        </dgm:presLayoutVars>
      </dgm:prSet>
      <dgm:spPr/>
    </dgm:pt>
    <dgm:pt modelId="{A4F200C5-97DE-4408-BAD2-0EBD22EB1D41}" type="pres">
      <dgm:prSet presAssocID="{C0C93744-7155-44C7-8E5B-06019B0CF4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1BE702-45B6-4CF4-B7DB-FFCD30449D56}" type="pres">
      <dgm:prSet presAssocID="{C0C93744-7155-44C7-8E5B-06019B0CF43B}" presName="childText" presStyleLbl="revTx" presStyleIdx="1" presStyleCnt="4">
        <dgm:presLayoutVars>
          <dgm:bulletEnabled val="1"/>
        </dgm:presLayoutVars>
      </dgm:prSet>
      <dgm:spPr/>
    </dgm:pt>
    <dgm:pt modelId="{BDAB0C50-998B-445D-87ED-3E7BFB3AA92F}" type="pres">
      <dgm:prSet presAssocID="{58D51278-6DCD-4F72-B54F-814F0CC873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CE3D7F-D0F7-43A4-ADF8-64A10E6AA0AB}" type="pres">
      <dgm:prSet presAssocID="{58D51278-6DCD-4F72-B54F-814F0CC8731E}" presName="childText" presStyleLbl="revTx" presStyleIdx="2" presStyleCnt="4">
        <dgm:presLayoutVars>
          <dgm:bulletEnabled val="1"/>
        </dgm:presLayoutVars>
      </dgm:prSet>
      <dgm:spPr/>
    </dgm:pt>
    <dgm:pt modelId="{7F2DDF95-CDBC-4530-8DC8-F258B2D1D3A3}" type="pres">
      <dgm:prSet presAssocID="{C1D6A687-FD51-46D7-B148-0B2F97C62FC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9AB78D6-FD51-4322-8F2C-3B8770BF09AA}" type="pres">
      <dgm:prSet presAssocID="{C1D6A687-FD51-46D7-B148-0B2F97C62FC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614FE06-D72C-44ED-B9EC-3ACF16858D1C}" srcId="{C1D6A687-FD51-46D7-B148-0B2F97C62FCB}" destId="{8F99ED93-B595-4D71-876E-F186F9227C3B}" srcOrd="0" destOrd="0" parTransId="{40AF5664-6BF6-4F24-859E-94F7FD1D9C45}" sibTransId="{B94136E3-23BF-45FC-A67A-71D4B46C3933}"/>
    <dgm:cxn modelId="{DA3D140E-F795-4D55-8DB8-04A9A34AE16B}" type="presOf" srcId="{19C534BF-90DE-4797-8DAE-92F23E87EFB7}" destId="{56F2E6FB-FADB-4423-84BB-A6A34C1665AE}" srcOrd="0" destOrd="0" presId="urn:microsoft.com/office/officeart/2005/8/layout/vList2"/>
    <dgm:cxn modelId="{02FCC914-0D04-44C0-93E8-B3D45A4A791B}" type="presOf" srcId="{4974037A-74F6-4CCC-8707-C67663FA8878}" destId="{7ACE3D7F-D0F7-43A4-ADF8-64A10E6AA0AB}" srcOrd="0" destOrd="0" presId="urn:microsoft.com/office/officeart/2005/8/layout/vList2"/>
    <dgm:cxn modelId="{F8AF9E17-A4B3-41B7-B865-4126ACE3B3D2}" type="presOf" srcId="{C0C93744-7155-44C7-8E5B-06019B0CF43B}" destId="{A4F200C5-97DE-4408-BAD2-0EBD22EB1D41}" srcOrd="0" destOrd="0" presId="urn:microsoft.com/office/officeart/2005/8/layout/vList2"/>
    <dgm:cxn modelId="{7BF50722-8791-4F00-BE84-DC4C2F5B7163}" type="presOf" srcId="{C1D6A687-FD51-46D7-B148-0B2F97C62FCB}" destId="{7F2DDF95-CDBC-4530-8DC8-F258B2D1D3A3}" srcOrd="0" destOrd="0" presId="urn:microsoft.com/office/officeart/2005/8/layout/vList2"/>
    <dgm:cxn modelId="{55044540-BFAA-44A5-9C49-3A510B43C3EC}" srcId="{977923AA-4518-4254-A5FF-86CB9707AFEB}" destId="{C1D6A687-FD51-46D7-B148-0B2F97C62FCB}" srcOrd="3" destOrd="0" parTransId="{9851B080-F4A8-48FB-83A1-B58B4711D289}" sibTransId="{768657B7-6F7E-452F-A6E5-C47E87651E99}"/>
    <dgm:cxn modelId="{E452ED52-1983-4133-8066-2E546D6C75BD}" type="presOf" srcId="{8F99ED93-B595-4D71-876E-F186F9227C3B}" destId="{39AB78D6-FD51-4322-8F2C-3B8770BF09AA}" srcOrd="0" destOrd="0" presId="urn:microsoft.com/office/officeart/2005/8/layout/vList2"/>
    <dgm:cxn modelId="{017FCF82-9012-40FF-9723-DD1B72AEFD22}" srcId="{19C534BF-90DE-4797-8DAE-92F23E87EFB7}" destId="{F52AAF5B-3291-47C6-808C-9BF28A721244}" srcOrd="0" destOrd="0" parTransId="{17EC6D6D-61A6-4562-8B54-C71B757507AE}" sibTransId="{067904DB-99BF-4576-B779-926DD7143507}"/>
    <dgm:cxn modelId="{F432548E-80E8-4C0F-B8E9-78492BDD4962}" type="presOf" srcId="{58D51278-6DCD-4F72-B54F-814F0CC8731E}" destId="{BDAB0C50-998B-445D-87ED-3E7BFB3AA92F}" srcOrd="0" destOrd="0" presId="urn:microsoft.com/office/officeart/2005/8/layout/vList2"/>
    <dgm:cxn modelId="{1497B88E-8F6B-4860-BC3C-A0F9B8A7E376}" type="presOf" srcId="{103C77A8-2BBC-42C0-BD88-E14E350BA3D3}" destId="{121BE702-45B6-4CF4-B7DB-FFCD30449D56}" srcOrd="0" destOrd="0" presId="urn:microsoft.com/office/officeart/2005/8/layout/vList2"/>
    <dgm:cxn modelId="{09F27EA1-7A85-401C-A8AF-9F19D753B65A}" srcId="{58D51278-6DCD-4F72-B54F-814F0CC8731E}" destId="{4974037A-74F6-4CCC-8707-C67663FA8878}" srcOrd="0" destOrd="0" parTransId="{F42EA5FE-AC67-44E5-BB80-4B2DAEA6FA45}" sibTransId="{3F4B7837-041B-4442-9520-0A88CC211DF0}"/>
    <dgm:cxn modelId="{3B3845A7-79B8-4452-9183-F8DF7596666B}" srcId="{977923AA-4518-4254-A5FF-86CB9707AFEB}" destId="{19C534BF-90DE-4797-8DAE-92F23E87EFB7}" srcOrd="0" destOrd="0" parTransId="{0B1C7C39-3C27-4060-9E2A-D06168A4E1D1}" sibTransId="{A5640093-94D5-45C1-B2C0-4178C8F3C51E}"/>
    <dgm:cxn modelId="{F045ECAD-367D-46CB-A841-09D53C593F19}" srcId="{977923AA-4518-4254-A5FF-86CB9707AFEB}" destId="{C0C93744-7155-44C7-8E5B-06019B0CF43B}" srcOrd="1" destOrd="0" parTransId="{788B61B7-6A55-4CAF-B7E5-2A4D844E3C4D}" sibTransId="{97E8CB51-7CC7-4735-9A9D-77BA4BC2C79A}"/>
    <dgm:cxn modelId="{B28EA0BD-ABD8-4992-97B2-E50F274117E8}" type="presOf" srcId="{977923AA-4518-4254-A5FF-86CB9707AFEB}" destId="{87EA377F-51ED-4118-A13B-1372CAA900DC}" srcOrd="0" destOrd="0" presId="urn:microsoft.com/office/officeart/2005/8/layout/vList2"/>
    <dgm:cxn modelId="{4EE34DC3-A0F9-411B-982A-846E1CE6F137}" srcId="{977923AA-4518-4254-A5FF-86CB9707AFEB}" destId="{58D51278-6DCD-4F72-B54F-814F0CC8731E}" srcOrd="2" destOrd="0" parTransId="{9A2951AB-E188-4B0C-895D-0218F2FF4B45}" sibTransId="{D01195A6-387C-44B8-AD72-4A33E7CA228E}"/>
    <dgm:cxn modelId="{401030ED-1444-428D-8714-B078049ACF0C}" type="presOf" srcId="{F52AAF5B-3291-47C6-808C-9BF28A721244}" destId="{E84B3892-F001-4576-A26C-3CF1CCD8B6B2}" srcOrd="0" destOrd="0" presId="urn:microsoft.com/office/officeart/2005/8/layout/vList2"/>
    <dgm:cxn modelId="{DA1C55F8-A1A0-4E8A-98A1-196E510ED3F7}" srcId="{C0C93744-7155-44C7-8E5B-06019B0CF43B}" destId="{103C77A8-2BBC-42C0-BD88-E14E350BA3D3}" srcOrd="0" destOrd="0" parTransId="{B70C7770-3D16-4A36-951B-98DA4C618992}" sibTransId="{30497C6A-4EA0-41FA-B96E-9C3EC394C24B}"/>
    <dgm:cxn modelId="{F65436E3-A869-419B-9A44-4E6BDA8D6F71}" type="presParOf" srcId="{87EA377F-51ED-4118-A13B-1372CAA900DC}" destId="{56F2E6FB-FADB-4423-84BB-A6A34C1665AE}" srcOrd="0" destOrd="0" presId="urn:microsoft.com/office/officeart/2005/8/layout/vList2"/>
    <dgm:cxn modelId="{9453CF77-CC1A-45A2-A062-BB2389A124EB}" type="presParOf" srcId="{87EA377F-51ED-4118-A13B-1372CAA900DC}" destId="{E84B3892-F001-4576-A26C-3CF1CCD8B6B2}" srcOrd="1" destOrd="0" presId="urn:microsoft.com/office/officeart/2005/8/layout/vList2"/>
    <dgm:cxn modelId="{97950A76-DDFF-4922-8B2E-25D0F5CDD8A9}" type="presParOf" srcId="{87EA377F-51ED-4118-A13B-1372CAA900DC}" destId="{A4F200C5-97DE-4408-BAD2-0EBD22EB1D41}" srcOrd="2" destOrd="0" presId="urn:microsoft.com/office/officeart/2005/8/layout/vList2"/>
    <dgm:cxn modelId="{5B84D728-8145-43FE-9FFB-7FDCB192DE2D}" type="presParOf" srcId="{87EA377F-51ED-4118-A13B-1372CAA900DC}" destId="{121BE702-45B6-4CF4-B7DB-FFCD30449D56}" srcOrd="3" destOrd="0" presId="urn:microsoft.com/office/officeart/2005/8/layout/vList2"/>
    <dgm:cxn modelId="{156743F7-714E-49B0-9963-8B27B3844590}" type="presParOf" srcId="{87EA377F-51ED-4118-A13B-1372CAA900DC}" destId="{BDAB0C50-998B-445D-87ED-3E7BFB3AA92F}" srcOrd="4" destOrd="0" presId="urn:microsoft.com/office/officeart/2005/8/layout/vList2"/>
    <dgm:cxn modelId="{95FC24F4-3671-4702-823B-CBEF88CE24C4}" type="presParOf" srcId="{87EA377F-51ED-4118-A13B-1372CAA900DC}" destId="{7ACE3D7F-D0F7-43A4-ADF8-64A10E6AA0AB}" srcOrd="5" destOrd="0" presId="urn:microsoft.com/office/officeart/2005/8/layout/vList2"/>
    <dgm:cxn modelId="{40EA647E-6F20-4C83-AB8C-B8AE223E6EF3}" type="presParOf" srcId="{87EA377F-51ED-4118-A13B-1372CAA900DC}" destId="{7F2DDF95-CDBC-4530-8DC8-F258B2D1D3A3}" srcOrd="6" destOrd="0" presId="urn:microsoft.com/office/officeart/2005/8/layout/vList2"/>
    <dgm:cxn modelId="{8F75C6EE-2344-419D-871C-6C477B0F0560}" type="presParOf" srcId="{87EA377F-51ED-4118-A13B-1372CAA900DC}" destId="{39AB78D6-FD51-4322-8F2C-3B8770BF09A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18B69-78B5-435D-8183-E372B7F7728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2CFC68C-65A4-4D2A-849D-0C754A160EB1}">
      <dgm:prSet phldrT="[Text]"/>
      <dgm:spPr/>
      <dgm:t>
        <a:bodyPr/>
        <a:lstStyle/>
        <a:p>
          <a:r>
            <a:rPr lang="en-CA"/>
            <a:t>Open-ended Working Group on Ageing  </a:t>
          </a:r>
        </a:p>
      </dgm:t>
    </dgm:pt>
    <dgm:pt modelId="{50176A4C-399E-4C9E-A4CC-256A065EB076}" type="parTrans" cxnId="{C1176A79-F041-4595-9CA3-10C3417A8A46}">
      <dgm:prSet/>
      <dgm:spPr/>
      <dgm:t>
        <a:bodyPr/>
        <a:lstStyle/>
        <a:p>
          <a:endParaRPr lang="en-CA"/>
        </a:p>
      </dgm:t>
    </dgm:pt>
    <dgm:pt modelId="{DC070E35-4D45-40A0-9D34-03A5BB5C970A}" type="sibTrans" cxnId="{C1176A79-F041-4595-9CA3-10C3417A8A46}">
      <dgm:prSet/>
      <dgm:spPr/>
      <dgm:t>
        <a:bodyPr/>
        <a:lstStyle/>
        <a:p>
          <a:endParaRPr lang="en-CA"/>
        </a:p>
      </dgm:t>
    </dgm:pt>
    <dgm:pt modelId="{50E40988-3218-4142-A8C2-DBE8FA78EEE4}">
      <dgm:prSet phldrT="[Text]"/>
      <dgm:spPr/>
      <dgm:t>
        <a:bodyPr/>
        <a:lstStyle/>
        <a:p>
          <a:r>
            <a:rPr lang="en-CA"/>
            <a:t>Human Rights Council</a:t>
          </a:r>
        </a:p>
      </dgm:t>
    </dgm:pt>
    <dgm:pt modelId="{DC9E67ED-3A48-4F6E-B240-6A4B095CE921}" type="parTrans" cxnId="{AE96DDF7-E947-45E5-B3C2-9DB4718D0352}">
      <dgm:prSet/>
      <dgm:spPr/>
      <dgm:t>
        <a:bodyPr/>
        <a:lstStyle/>
        <a:p>
          <a:endParaRPr lang="en-CA"/>
        </a:p>
      </dgm:t>
    </dgm:pt>
    <dgm:pt modelId="{BA220069-ADC3-40EF-B458-B3648B098BE3}" type="sibTrans" cxnId="{AE96DDF7-E947-45E5-B3C2-9DB4718D0352}">
      <dgm:prSet/>
      <dgm:spPr/>
      <dgm:t>
        <a:bodyPr/>
        <a:lstStyle/>
        <a:p>
          <a:endParaRPr lang="en-CA"/>
        </a:p>
      </dgm:t>
    </dgm:pt>
    <dgm:pt modelId="{53F6C5F0-6F90-46C8-911B-EA431D19E333}">
      <dgm:prSet phldrT="[Text]"/>
      <dgm:spPr/>
      <dgm:t>
        <a:bodyPr/>
        <a:lstStyle/>
        <a:p>
          <a:r>
            <a:rPr lang="en-CA"/>
            <a:t>OHCHR</a:t>
          </a:r>
        </a:p>
      </dgm:t>
    </dgm:pt>
    <dgm:pt modelId="{B4500459-6E40-4F5A-9CD3-1F7E3E2A5552}" type="parTrans" cxnId="{48B756E4-F3F2-4CA9-A11B-5435F5BDC316}">
      <dgm:prSet/>
      <dgm:spPr/>
      <dgm:t>
        <a:bodyPr/>
        <a:lstStyle/>
        <a:p>
          <a:endParaRPr lang="en-CA"/>
        </a:p>
      </dgm:t>
    </dgm:pt>
    <dgm:pt modelId="{F1D530C9-480D-4737-8EFC-519E48DA8E7D}" type="sibTrans" cxnId="{48B756E4-F3F2-4CA9-A11B-5435F5BDC316}">
      <dgm:prSet/>
      <dgm:spPr/>
      <dgm:t>
        <a:bodyPr/>
        <a:lstStyle/>
        <a:p>
          <a:endParaRPr lang="en-CA"/>
        </a:p>
      </dgm:t>
    </dgm:pt>
    <dgm:pt modelId="{A017AC3E-2778-4182-AAEC-A50E748BE9DC}">
      <dgm:prSet phldrT="[Text]"/>
      <dgm:spPr/>
      <dgm:t>
        <a:bodyPr/>
        <a:lstStyle/>
        <a:p>
          <a:r>
            <a:rPr lang="en-CA"/>
            <a:t>UN Independent Expert</a:t>
          </a:r>
        </a:p>
      </dgm:t>
    </dgm:pt>
    <dgm:pt modelId="{C5BB0F5D-20F3-45A0-8EC9-577F3F8D5049}" type="parTrans" cxnId="{B1A8D5C4-983F-431D-A648-73B8D3F3BB6D}">
      <dgm:prSet/>
      <dgm:spPr/>
      <dgm:t>
        <a:bodyPr/>
        <a:lstStyle/>
        <a:p>
          <a:endParaRPr lang="en-CA"/>
        </a:p>
      </dgm:t>
    </dgm:pt>
    <dgm:pt modelId="{C13B8F83-ED3A-4FFA-92BD-68FEE66B4382}" type="sibTrans" cxnId="{B1A8D5C4-983F-431D-A648-73B8D3F3BB6D}">
      <dgm:prSet/>
      <dgm:spPr/>
      <dgm:t>
        <a:bodyPr/>
        <a:lstStyle/>
        <a:p>
          <a:endParaRPr lang="en-CA"/>
        </a:p>
      </dgm:t>
    </dgm:pt>
    <dgm:pt modelId="{D6511DA7-8384-4CA9-9FED-B9DF947DE445}">
      <dgm:prSet phldrT="[Text]"/>
      <dgm:spPr/>
      <dgm:t>
        <a:bodyPr/>
        <a:lstStyle/>
        <a:p>
          <a:r>
            <a:rPr lang="en-CA"/>
            <a:t>UN Treaty Bodies</a:t>
          </a:r>
        </a:p>
      </dgm:t>
    </dgm:pt>
    <dgm:pt modelId="{4C298F97-4FF4-415E-A66C-A15D004DA912}" type="parTrans" cxnId="{AEE3D282-7900-4282-835D-2A0577E37F07}">
      <dgm:prSet/>
      <dgm:spPr/>
      <dgm:t>
        <a:bodyPr/>
        <a:lstStyle/>
        <a:p>
          <a:endParaRPr lang="en-CA"/>
        </a:p>
      </dgm:t>
    </dgm:pt>
    <dgm:pt modelId="{E1A27BE1-4D32-47AE-B5A9-03FA3B8400EC}" type="sibTrans" cxnId="{AEE3D282-7900-4282-835D-2A0577E37F07}">
      <dgm:prSet/>
      <dgm:spPr/>
      <dgm:t>
        <a:bodyPr/>
        <a:lstStyle/>
        <a:p>
          <a:endParaRPr lang="en-CA"/>
        </a:p>
      </dgm:t>
    </dgm:pt>
    <dgm:pt modelId="{989DEBA5-46A9-4E59-B6A5-C615A3B1690E}" type="pres">
      <dgm:prSet presAssocID="{EDC18B69-78B5-435D-8183-E372B7F77285}" presName="diagram" presStyleCnt="0">
        <dgm:presLayoutVars>
          <dgm:dir/>
          <dgm:resizeHandles val="exact"/>
        </dgm:presLayoutVars>
      </dgm:prSet>
      <dgm:spPr/>
    </dgm:pt>
    <dgm:pt modelId="{1A9B94CB-FC95-4DFF-BF6E-501BAD236449}" type="pres">
      <dgm:prSet presAssocID="{52CFC68C-65A4-4D2A-849D-0C754A160EB1}" presName="node" presStyleLbl="node1" presStyleIdx="0" presStyleCnt="5">
        <dgm:presLayoutVars>
          <dgm:bulletEnabled val="1"/>
        </dgm:presLayoutVars>
      </dgm:prSet>
      <dgm:spPr/>
    </dgm:pt>
    <dgm:pt modelId="{E17851C4-E529-4EC9-8ECB-38D7482B44DC}" type="pres">
      <dgm:prSet presAssocID="{DC070E35-4D45-40A0-9D34-03A5BB5C970A}" presName="sibTrans" presStyleCnt="0"/>
      <dgm:spPr/>
    </dgm:pt>
    <dgm:pt modelId="{C63D3398-A6E3-4750-B7C7-CCAC2AFEC74A}" type="pres">
      <dgm:prSet presAssocID="{50E40988-3218-4142-A8C2-DBE8FA78EEE4}" presName="node" presStyleLbl="node1" presStyleIdx="1" presStyleCnt="5">
        <dgm:presLayoutVars>
          <dgm:bulletEnabled val="1"/>
        </dgm:presLayoutVars>
      </dgm:prSet>
      <dgm:spPr/>
    </dgm:pt>
    <dgm:pt modelId="{7687CAAD-C593-45EF-8215-351F754FB487}" type="pres">
      <dgm:prSet presAssocID="{BA220069-ADC3-40EF-B458-B3648B098BE3}" presName="sibTrans" presStyleCnt="0"/>
      <dgm:spPr/>
    </dgm:pt>
    <dgm:pt modelId="{F391C544-A2A5-4412-8294-2F50514E4C15}" type="pres">
      <dgm:prSet presAssocID="{53F6C5F0-6F90-46C8-911B-EA431D19E333}" presName="node" presStyleLbl="node1" presStyleIdx="2" presStyleCnt="5">
        <dgm:presLayoutVars>
          <dgm:bulletEnabled val="1"/>
        </dgm:presLayoutVars>
      </dgm:prSet>
      <dgm:spPr/>
    </dgm:pt>
    <dgm:pt modelId="{71A2DC9D-B7F3-467C-825C-F2A1EF4B261A}" type="pres">
      <dgm:prSet presAssocID="{F1D530C9-480D-4737-8EFC-519E48DA8E7D}" presName="sibTrans" presStyleCnt="0"/>
      <dgm:spPr/>
    </dgm:pt>
    <dgm:pt modelId="{130F5D0F-1C0F-4537-8792-53CFBAB18A93}" type="pres">
      <dgm:prSet presAssocID="{A017AC3E-2778-4182-AAEC-A50E748BE9DC}" presName="node" presStyleLbl="node1" presStyleIdx="3" presStyleCnt="5">
        <dgm:presLayoutVars>
          <dgm:bulletEnabled val="1"/>
        </dgm:presLayoutVars>
      </dgm:prSet>
      <dgm:spPr/>
    </dgm:pt>
    <dgm:pt modelId="{7DC12B7E-34BC-4EA9-B009-CFD5D0C7408E}" type="pres">
      <dgm:prSet presAssocID="{C13B8F83-ED3A-4FFA-92BD-68FEE66B4382}" presName="sibTrans" presStyleCnt="0"/>
      <dgm:spPr/>
    </dgm:pt>
    <dgm:pt modelId="{BDA746B5-2597-4F29-8871-146FA4E7EA20}" type="pres">
      <dgm:prSet presAssocID="{D6511DA7-8384-4CA9-9FED-B9DF947DE445}" presName="node" presStyleLbl="node1" presStyleIdx="4" presStyleCnt="5">
        <dgm:presLayoutVars>
          <dgm:bulletEnabled val="1"/>
        </dgm:presLayoutVars>
      </dgm:prSet>
      <dgm:spPr/>
    </dgm:pt>
  </dgm:ptLst>
  <dgm:cxnLst>
    <dgm:cxn modelId="{109E210D-1992-4ED7-BE74-BD1394C3BC50}" type="presOf" srcId="{53F6C5F0-6F90-46C8-911B-EA431D19E333}" destId="{F391C544-A2A5-4412-8294-2F50514E4C15}" srcOrd="0" destOrd="0" presId="urn:microsoft.com/office/officeart/2005/8/layout/default"/>
    <dgm:cxn modelId="{03E35118-2A79-4F89-B520-3CF3E58F221F}" type="presOf" srcId="{52CFC68C-65A4-4D2A-849D-0C754A160EB1}" destId="{1A9B94CB-FC95-4DFF-BF6E-501BAD236449}" srcOrd="0" destOrd="0" presId="urn:microsoft.com/office/officeart/2005/8/layout/default"/>
    <dgm:cxn modelId="{D0547F1A-DFBC-4246-8213-96DCF0C9D694}" type="presOf" srcId="{EDC18B69-78B5-435D-8183-E372B7F77285}" destId="{989DEBA5-46A9-4E59-B6A5-C615A3B1690E}" srcOrd="0" destOrd="0" presId="urn:microsoft.com/office/officeart/2005/8/layout/default"/>
    <dgm:cxn modelId="{46360D1F-66D2-42A0-A668-5238FA92F6D0}" type="presOf" srcId="{50E40988-3218-4142-A8C2-DBE8FA78EEE4}" destId="{C63D3398-A6E3-4750-B7C7-CCAC2AFEC74A}" srcOrd="0" destOrd="0" presId="urn:microsoft.com/office/officeart/2005/8/layout/default"/>
    <dgm:cxn modelId="{60136F58-03D2-4A53-9722-6BCF358D6111}" type="presOf" srcId="{D6511DA7-8384-4CA9-9FED-B9DF947DE445}" destId="{BDA746B5-2597-4F29-8871-146FA4E7EA20}" srcOrd="0" destOrd="0" presId="urn:microsoft.com/office/officeart/2005/8/layout/default"/>
    <dgm:cxn modelId="{C1176A79-F041-4595-9CA3-10C3417A8A46}" srcId="{EDC18B69-78B5-435D-8183-E372B7F77285}" destId="{52CFC68C-65A4-4D2A-849D-0C754A160EB1}" srcOrd="0" destOrd="0" parTransId="{50176A4C-399E-4C9E-A4CC-256A065EB076}" sibTransId="{DC070E35-4D45-40A0-9D34-03A5BB5C970A}"/>
    <dgm:cxn modelId="{AEE3D282-7900-4282-835D-2A0577E37F07}" srcId="{EDC18B69-78B5-435D-8183-E372B7F77285}" destId="{D6511DA7-8384-4CA9-9FED-B9DF947DE445}" srcOrd="4" destOrd="0" parTransId="{4C298F97-4FF4-415E-A66C-A15D004DA912}" sibTransId="{E1A27BE1-4D32-47AE-B5A9-03FA3B8400EC}"/>
    <dgm:cxn modelId="{06C7C6AD-0034-44FE-AA98-61DBA519FD56}" type="presOf" srcId="{A017AC3E-2778-4182-AAEC-A50E748BE9DC}" destId="{130F5D0F-1C0F-4537-8792-53CFBAB18A93}" srcOrd="0" destOrd="0" presId="urn:microsoft.com/office/officeart/2005/8/layout/default"/>
    <dgm:cxn modelId="{B1A8D5C4-983F-431D-A648-73B8D3F3BB6D}" srcId="{EDC18B69-78B5-435D-8183-E372B7F77285}" destId="{A017AC3E-2778-4182-AAEC-A50E748BE9DC}" srcOrd="3" destOrd="0" parTransId="{C5BB0F5D-20F3-45A0-8EC9-577F3F8D5049}" sibTransId="{C13B8F83-ED3A-4FFA-92BD-68FEE66B4382}"/>
    <dgm:cxn modelId="{48B756E4-F3F2-4CA9-A11B-5435F5BDC316}" srcId="{EDC18B69-78B5-435D-8183-E372B7F77285}" destId="{53F6C5F0-6F90-46C8-911B-EA431D19E333}" srcOrd="2" destOrd="0" parTransId="{B4500459-6E40-4F5A-9CD3-1F7E3E2A5552}" sibTransId="{F1D530C9-480D-4737-8EFC-519E48DA8E7D}"/>
    <dgm:cxn modelId="{AE96DDF7-E947-45E5-B3C2-9DB4718D0352}" srcId="{EDC18B69-78B5-435D-8183-E372B7F77285}" destId="{50E40988-3218-4142-A8C2-DBE8FA78EEE4}" srcOrd="1" destOrd="0" parTransId="{DC9E67ED-3A48-4F6E-B240-6A4B095CE921}" sibTransId="{BA220069-ADC3-40EF-B458-B3648B098BE3}"/>
    <dgm:cxn modelId="{61565D3E-5E45-477D-AA3C-F7C50F9E5676}" type="presParOf" srcId="{989DEBA5-46A9-4E59-B6A5-C615A3B1690E}" destId="{1A9B94CB-FC95-4DFF-BF6E-501BAD236449}" srcOrd="0" destOrd="0" presId="urn:microsoft.com/office/officeart/2005/8/layout/default"/>
    <dgm:cxn modelId="{DC16A718-B4DE-48BA-9C0D-A20D7B222EEA}" type="presParOf" srcId="{989DEBA5-46A9-4E59-B6A5-C615A3B1690E}" destId="{E17851C4-E529-4EC9-8ECB-38D7482B44DC}" srcOrd="1" destOrd="0" presId="urn:microsoft.com/office/officeart/2005/8/layout/default"/>
    <dgm:cxn modelId="{2C8D0E08-0ECD-4635-8BEA-C98AB9AC0292}" type="presParOf" srcId="{989DEBA5-46A9-4E59-B6A5-C615A3B1690E}" destId="{C63D3398-A6E3-4750-B7C7-CCAC2AFEC74A}" srcOrd="2" destOrd="0" presId="urn:microsoft.com/office/officeart/2005/8/layout/default"/>
    <dgm:cxn modelId="{49C691FF-C3A2-43D5-B745-7EBD5D1413F2}" type="presParOf" srcId="{989DEBA5-46A9-4E59-B6A5-C615A3B1690E}" destId="{7687CAAD-C593-45EF-8215-351F754FB487}" srcOrd="3" destOrd="0" presId="urn:microsoft.com/office/officeart/2005/8/layout/default"/>
    <dgm:cxn modelId="{7EAA2F12-B568-4944-9CBD-78E77C563E96}" type="presParOf" srcId="{989DEBA5-46A9-4E59-B6A5-C615A3B1690E}" destId="{F391C544-A2A5-4412-8294-2F50514E4C15}" srcOrd="4" destOrd="0" presId="urn:microsoft.com/office/officeart/2005/8/layout/default"/>
    <dgm:cxn modelId="{1FF3DE79-A7EC-405E-B272-6BC4357FB88D}" type="presParOf" srcId="{989DEBA5-46A9-4E59-B6A5-C615A3B1690E}" destId="{71A2DC9D-B7F3-467C-825C-F2A1EF4B261A}" srcOrd="5" destOrd="0" presId="urn:microsoft.com/office/officeart/2005/8/layout/default"/>
    <dgm:cxn modelId="{4DE7BB38-E6EB-4352-931C-1B24D7A0E2D0}" type="presParOf" srcId="{989DEBA5-46A9-4E59-B6A5-C615A3B1690E}" destId="{130F5D0F-1C0F-4537-8792-53CFBAB18A93}" srcOrd="6" destOrd="0" presId="urn:microsoft.com/office/officeart/2005/8/layout/default"/>
    <dgm:cxn modelId="{3C26AC22-7B64-4555-9116-7DC8418652DA}" type="presParOf" srcId="{989DEBA5-46A9-4E59-B6A5-C615A3B1690E}" destId="{7DC12B7E-34BC-4EA9-B009-CFD5D0C7408E}" srcOrd="7" destOrd="0" presId="urn:microsoft.com/office/officeart/2005/8/layout/default"/>
    <dgm:cxn modelId="{E415D2D4-9590-4238-A030-71C513353492}" type="presParOf" srcId="{989DEBA5-46A9-4E59-B6A5-C615A3B1690E}" destId="{BDA746B5-2597-4F29-8871-146FA4E7EA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8FFBB-0893-4465-BE76-DFEC27308B73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Life</a:t>
          </a:r>
        </a:p>
      </dsp:txBody>
      <dsp:txXfrm>
        <a:off x="582645" y="1178"/>
        <a:ext cx="2174490" cy="1304694"/>
      </dsp:txXfrm>
    </dsp:sp>
    <dsp:sp modelId="{8C52BA34-407F-45BC-B6A6-8EBA799333D4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Health</a:t>
          </a:r>
        </a:p>
      </dsp:txBody>
      <dsp:txXfrm>
        <a:off x="2974584" y="1178"/>
        <a:ext cx="2174490" cy="1304694"/>
      </dsp:txXfrm>
    </dsp:sp>
    <dsp:sp modelId="{63D09130-7D67-4D21-937E-AE157B3841CB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Justice</a:t>
          </a:r>
        </a:p>
      </dsp:txBody>
      <dsp:txXfrm>
        <a:off x="5366524" y="1178"/>
        <a:ext cx="2174490" cy="1304694"/>
      </dsp:txXfrm>
    </dsp:sp>
    <dsp:sp modelId="{B14EF6A3-66F8-49EA-997B-B83F19699153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Work</a:t>
          </a:r>
        </a:p>
      </dsp:txBody>
      <dsp:txXfrm>
        <a:off x="7758464" y="1178"/>
        <a:ext cx="2174490" cy="1304694"/>
      </dsp:txXfrm>
    </dsp:sp>
    <dsp:sp modelId="{09A89386-6CF1-4262-AB8C-96D554BC2608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Participation</a:t>
          </a:r>
        </a:p>
      </dsp:txBody>
      <dsp:txXfrm>
        <a:off x="582645" y="1523321"/>
        <a:ext cx="2174490" cy="1304694"/>
      </dsp:txXfrm>
    </dsp:sp>
    <dsp:sp modelId="{D6FE1594-4733-447E-8454-67CD178F54D3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Education and learning</a:t>
          </a:r>
        </a:p>
      </dsp:txBody>
      <dsp:txXfrm>
        <a:off x="2974584" y="1523321"/>
        <a:ext cx="2174490" cy="1304694"/>
      </dsp:txXfrm>
    </dsp:sp>
    <dsp:sp modelId="{4241D528-CCF5-470E-A99A-860E2942C327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Equality</a:t>
          </a:r>
        </a:p>
      </dsp:txBody>
      <dsp:txXfrm>
        <a:off x="5366524" y="1523321"/>
        <a:ext cx="2174490" cy="1304694"/>
      </dsp:txXfrm>
    </dsp:sp>
    <dsp:sp modelId="{A1F53D6D-8A68-46E4-97EF-585D2D908420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Accessibility</a:t>
          </a:r>
        </a:p>
      </dsp:txBody>
      <dsp:txXfrm>
        <a:off x="7758464" y="1523321"/>
        <a:ext cx="2174490" cy="1304694"/>
      </dsp:txXfrm>
    </dsp:sp>
    <dsp:sp modelId="{2FFC9EAD-8128-4DF2-9E85-C5CCC4CA8CD2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Social protection</a:t>
          </a:r>
        </a:p>
      </dsp:txBody>
      <dsp:txXfrm>
        <a:off x="582645" y="3045465"/>
        <a:ext cx="2174490" cy="1304694"/>
      </dsp:txXfrm>
    </dsp:sp>
    <dsp:sp modelId="{8B70D03F-94F2-47DD-A898-24E6691FFFAA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Freedom from VAN</a:t>
          </a:r>
        </a:p>
      </dsp:txBody>
      <dsp:txXfrm>
        <a:off x="2974584" y="3045465"/>
        <a:ext cx="2174490" cy="1304694"/>
      </dsp:txXfrm>
    </dsp:sp>
    <dsp:sp modelId="{B8496871-67CF-4D0E-AA0E-D8F087954B76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Care</a:t>
          </a:r>
        </a:p>
      </dsp:txBody>
      <dsp:txXfrm>
        <a:off x="5366524" y="3045465"/>
        <a:ext cx="2174490" cy="1304694"/>
      </dsp:txXfrm>
    </dsp:sp>
    <dsp:sp modelId="{751A3663-6E57-426A-80E4-DFB0B10512B3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Legal capacity</a:t>
          </a:r>
        </a:p>
      </dsp:txBody>
      <dsp:txXfrm>
        <a:off x="7758464" y="3045465"/>
        <a:ext cx="2174490" cy="130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31F02-4538-407B-A300-1BA535328715}">
      <dsp:nvSpPr>
        <dsp:cNvPr id="0" name=""/>
        <dsp:cNvSpPr/>
      </dsp:nvSpPr>
      <dsp:spPr>
        <a:xfrm>
          <a:off x="2718211" y="2339345"/>
          <a:ext cx="2010732" cy="2010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Adequate standard of living</a:t>
          </a:r>
        </a:p>
      </dsp:txBody>
      <dsp:txXfrm>
        <a:off x="3012676" y="2633810"/>
        <a:ext cx="1421802" cy="1421802"/>
      </dsp:txXfrm>
    </dsp:sp>
    <dsp:sp modelId="{727E6FC1-A005-4AE4-9D70-61D6DEEDC1FD}">
      <dsp:nvSpPr>
        <dsp:cNvPr id="0" name=""/>
        <dsp:cNvSpPr/>
      </dsp:nvSpPr>
      <dsp:spPr>
        <a:xfrm rot="11700000">
          <a:off x="944895" y="2546675"/>
          <a:ext cx="1739421" cy="5730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008A8-75D5-4C1C-BFFE-B4781640AC37}">
      <dsp:nvSpPr>
        <dsp:cNvPr id="0" name=""/>
        <dsp:cNvSpPr/>
      </dsp:nvSpPr>
      <dsp:spPr>
        <a:xfrm>
          <a:off x="19432" y="1844028"/>
          <a:ext cx="1910195" cy="1528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Food</a:t>
          </a:r>
        </a:p>
      </dsp:txBody>
      <dsp:txXfrm>
        <a:off x="64190" y="1888786"/>
        <a:ext cx="1820679" cy="1438640"/>
      </dsp:txXfrm>
    </dsp:sp>
    <dsp:sp modelId="{B90DFE16-B32A-452D-ACE1-2882FEA6851B}">
      <dsp:nvSpPr>
        <dsp:cNvPr id="0" name=""/>
        <dsp:cNvSpPr/>
      </dsp:nvSpPr>
      <dsp:spPr>
        <a:xfrm rot="14700000">
          <a:off x="2018641" y="1267034"/>
          <a:ext cx="1739421" cy="5730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00301-1F7B-4F69-907F-CA61145593C0}">
      <dsp:nvSpPr>
        <dsp:cNvPr id="0" name=""/>
        <dsp:cNvSpPr/>
      </dsp:nvSpPr>
      <dsp:spPr>
        <a:xfrm>
          <a:off x="1565698" y="1260"/>
          <a:ext cx="1910195" cy="1528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Housing</a:t>
          </a:r>
        </a:p>
      </dsp:txBody>
      <dsp:txXfrm>
        <a:off x="1610456" y="46018"/>
        <a:ext cx="1820679" cy="1438640"/>
      </dsp:txXfrm>
    </dsp:sp>
    <dsp:sp modelId="{A64D165C-0ED2-4449-A62B-2F97ADE1DDC8}">
      <dsp:nvSpPr>
        <dsp:cNvPr id="0" name=""/>
        <dsp:cNvSpPr/>
      </dsp:nvSpPr>
      <dsp:spPr>
        <a:xfrm rot="17700000">
          <a:off x="3689093" y="1267034"/>
          <a:ext cx="1739421" cy="5730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BCAA9-A572-4892-AB26-BE5FACF52373}">
      <dsp:nvSpPr>
        <dsp:cNvPr id="0" name=""/>
        <dsp:cNvSpPr/>
      </dsp:nvSpPr>
      <dsp:spPr>
        <a:xfrm>
          <a:off x="3971261" y="1260"/>
          <a:ext cx="1910195" cy="1528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Clothing</a:t>
          </a:r>
        </a:p>
      </dsp:txBody>
      <dsp:txXfrm>
        <a:off x="4016019" y="46018"/>
        <a:ext cx="1820679" cy="1438640"/>
      </dsp:txXfrm>
    </dsp:sp>
    <dsp:sp modelId="{DE6E05F7-93BA-4E6E-8721-2E1B6AB8E246}">
      <dsp:nvSpPr>
        <dsp:cNvPr id="0" name=""/>
        <dsp:cNvSpPr/>
      </dsp:nvSpPr>
      <dsp:spPr>
        <a:xfrm rot="20675322">
          <a:off x="4758017" y="2537265"/>
          <a:ext cx="1710563" cy="5730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08F4D-4A07-447A-AA37-6C2F4B62F358}">
      <dsp:nvSpPr>
        <dsp:cNvPr id="0" name=""/>
        <dsp:cNvSpPr/>
      </dsp:nvSpPr>
      <dsp:spPr>
        <a:xfrm>
          <a:off x="5482729" y="1832428"/>
          <a:ext cx="1910195" cy="1528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/>
            <a:t>Water &amp; sanitation</a:t>
          </a:r>
        </a:p>
      </dsp:txBody>
      <dsp:txXfrm>
        <a:off x="5527487" y="1877186"/>
        <a:ext cx="1820679" cy="143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E6FB-FADB-4423-84BB-A6A34C1665AE}">
      <dsp:nvSpPr>
        <dsp:cNvPr id="0" name=""/>
        <dsp:cNvSpPr/>
      </dsp:nvSpPr>
      <dsp:spPr>
        <a:xfrm>
          <a:off x="0" y="584774"/>
          <a:ext cx="488315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Standards</a:t>
          </a:r>
        </a:p>
      </dsp:txBody>
      <dsp:txXfrm>
        <a:off x="25759" y="610533"/>
        <a:ext cx="4831632" cy="476152"/>
      </dsp:txXfrm>
    </dsp:sp>
    <dsp:sp modelId="{E84B3892-F001-4576-A26C-3CF1CCD8B6B2}">
      <dsp:nvSpPr>
        <dsp:cNvPr id="0" name=""/>
        <dsp:cNvSpPr/>
      </dsp:nvSpPr>
      <dsp:spPr>
        <a:xfrm>
          <a:off x="0" y="1112445"/>
          <a:ext cx="4883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CA" sz="2000" kern="1200"/>
            <a:t>Vague, generic, scattered</a:t>
          </a:r>
        </a:p>
      </dsp:txBody>
      <dsp:txXfrm>
        <a:off x="0" y="1112445"/>
        <a:ext cx="4883150" cy="364320"/>
      </dsp:txXfrm>
    </dsp:sp>
    <dsp:sp modelId="{A4F200C5-97DE-4408-BAD2-0EBD22EB1D41}">
      <dsp:nvSpPr>
        <dsp:cNvPr id="0" name=""/>
        <dsp:cNvSpPr/>
      </dsp:nvSpPr>
      <dsp:spPr>
        <a:xfrm>
          <a:off x="0" y="1476764"/>
          <a:ext cx="488315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Interpretation &amp; implementation</a:t>
          </a:r>
        </a:p>
      </dsp:txBody>
      <dsp:txXfrm>
        <a:off x="25759" y="1502523"/>
        <a:ext cx="4831632" cy="476152"/>
      </dsp:txXfrm>
    </dsp:sp>
    <dsp:sp modelId="{121BE702-45B6-4CF4-B7DB-FFCD30449D56}">
      <dsp:nvSpPr>
        <dsp:cNvPr id="0" name=""/>
        <dsp:cNvSpPr/>
      </dsp:nvSpPr>
      <dsp:spPr>
        <a:xfrm>
          <a:off x="0" y="2004435"/>
          <a:ext cx="4883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CA" sz="2000" kern="1200"/>
            <a:t>Ageism</a:t>
          </a:r>
          <a:r>
            <a:rPr lang="en-CA" sz="1700" kern="1200"/>
            <a:t> </a:t>
          </a:r>
        </a:p>
      </dsp:txBody>
      <dsp:txXfrm>
        <a:off x="0" y="2004435"/>
        <a:ext cx="4883150" cy="364320"/>
      </dsp:txXfrm>
    </dsp:sp>
    <dsp:sp modelId="{BDAB0C50-998B-445D-87ED-3E7BFB3AA92F}">
      <dsp:nvSpPr>
        <dsp:cNvPr id="0" name=""/>
        <dsp:cNvSpPr/>
      </dsp:nvSpPr>
      <dsp:spPr>
        <a:xfrm>
          <a:off x="0" y="2368755"/>
          <a:ext cx="488315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Information</a:t>
          </a:r>
        </a:p>
      </dsp:txBody>
      <dsp:txXfrm>
        <a:off x="25759" y="2394514"/>
        <a:ext cx="4831632" cy="476152"/>
      </dsp:txXfrm>
    </dsp:sp>
    <dsp:sp modelId="{7ACE3D7F-D0F7-43A4-ADF8-64A10E6AA0AB}">
      <dsp:nvSpPr>
        <dsp:cNvPr id="0" name=""/>
        <dsp:cNvSpPr/>
      </dsp:nvSpPr>
      <dsp:spPr>
        <a:xfrm>
          <a:off x="0" y="2896425"/>
          <a:ext cx="4883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CA" sz="2000" kern="1200"/>
            <a:t>Lack of data</a:t>
          </a:r>
        </a:p>
      </dsp:txBody>
      <dsp:txXfrm>
        <a:off x="0" y="2896425"/>
        <a:ext cx="4883150" cy="364320"/>
      </dsp:txXfrm>
    </dsp:sp>
    <dsp:sp modelId="{7F2DDF95-CDBC-4530-8DC8-F258B2D1D3A3}">
      <dsp:nvSpPr>
        <dsp:cNvPr id="0" name=""/>
        <dsp:cNvSpPr/>
      </dsp:nvSpPr>
      <dsp:spPr>
        <a:xfrm>
          <a:off x="0" y="3260745"/>
          <a:ext cx="488315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Monitoring &amp; accountability</a:t>
          </a:r>
        </a:p>
      </dsp:txBody>
      <dsp:txXfrm>
        <a:off x="25759" y="3286504"/>
        <a:ext cx="4831632" cy="476152"/>
      </dsp:txXfrm>
    </dsp:sp>
    <dsp:sp modelId="{39AB78D6-FD51-4322-8F2C-3B8770BF09AA}">
      <dsp:nvSpPr>
        <dsp:cNvPr id="0" name=""/>
        <dsp:cNvSpPr/>
      </dsp:nvSpPr>
      <dsp:spPr>
        <a:xfrm>
          <a:off x="0" y="3788415"/>
          <a:ext cx="488315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CA" sz="2000" kern="1200"/>
            <a:t>No monitoring mechanism</a:t>
          </a:r>
        </a:p>
      </dsp:txBody>
      <dsp:txXfrm>
        <a:off x="0" y="3788415"/>
        <a:ext cx="4883150" cy="364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B94CB-FC95-4DFF-BF6E-501BAD23644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Open-ended Working Group on Ageing  </a:t>
          </a:r>
        </a:p>
      </dsp:txBody>
      <dsp:txXfrm>
        <a:off x="0" y="39687"/>
        <a:ext cx="3286125" cy="1971675"/>
      </dsp:txXfrm>
    </dsp:sp>
    <dsp:sp modelId="{C63D3398-A6E3-4750-B7C7-CCAC2AFEC74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Human Rights Council</a:t>
          </a:r>
        </a:p>
      </dsp:txBody>
      <dsp:txXfrm>
        <a:off x="3614737" y="39687"/>
        <a:ext cx="3286125" cy="1971675"/>
      </dsp:txXfrm>
    </dsp:sp>
    <dsp:sp modelId="{F391C544-A2A5-4412-8294-2F50514E4C1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OHCHR</a:t>
          </a:r>
        </a:p>
      </dsp:txBody>
      <dsp:txXfrm>
        <a:off x="7229475" y="39687"/>
        <a:ext cx="3286125" cy="1971675"/>
      </dsp:txXfrm>
    </dsp:sp>
    <dsp:sp modelId="{130F5D0F-1C0F-4537-8792-53CFBAB18A9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UN Independent Expert</a:t>
          </a:r>
        </a:p>
      </dsp:txBody>
      <dsp:txXfrm>
        <a:off x="1807368" y="2339975"/>
        <a:ext cx="3286125" cy="1971675"/>
      </dsp:txXfrm>
    </dsp:sp>
    <dsp:sp modelId="{BDA746B5-2597-4F29-8871-146FA4E7EA2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UN Treaty Bodies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EF45-0121-4039-9722-923F6EAC672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2CC56-C47F-4243-95A0-28EEA84CB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If you this module immediately follows a training session on Module 1 (including an introduction), then hide this slide. 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3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4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96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4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41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42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45D3-F27B-81F5-CB7A-24A6332A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7FFFD-CCE7-34D4-8BEA-294DCF81A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152AA-BD37-E6F8-B0CE-7A4112FD1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AD16B-FFC6-AFDA-EB7A-ECDBE4EA0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88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Watch this video: https://www.youtube.com/watch?v=ekLjnHtwPc8 </a:t>
            </a:r>
          </a:p>
          <a:p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98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 </a:t>
            </a:r>
          </a:p>
          <a:p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4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UN Open-ended Working Group is now at the </a:t>
            </a:r>
            <a:r>
              <a:rPr lang="en-US" b="0"/>
              <a:t>pre-negotiation phase </a:t>
            </a:r>
            <a:r>
              <a:rPr lang="en-US"/>
              <a:t>of a UN convention on the rights of older people. This means it is building consensus among Member States on the need for a new convention. We want the Open-ended Working Group to move to a negotiation phase where it will start drafting and negotiating the text of a new convention. We need more governments to voice their support for a new convention to reach this phase.</a:t>
            </a:r>
            <a:endParaRPr lang="en-CA"/>
          </a:p>
          <a:p>
            <a:endParaRPr lang="en-CA"/>
          </a:p>
          <a:p>
            <a:r>
              <a:rPr lang="en-CA"/>
              <a:t>HelpAge is therefore also engaging with other human rights bodies , such as: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the Human Rights Council,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the Office of the High Commissioner on Human Rights (OHCHR)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/>
              <a:t>the UN Independent Expert on the rights of older persons. </a:t>
            </a:r>
          </a:p>
          <a:p>
            <a:endParaRPr lang="en-CA"/>
          </a:p>
          <a:p>
            <a:r>
              <a:rPr lang="en-CA"/>
              <a:t>It has in the past also submitted reports to UN treaty bodies and will engage more them in the future. </a:t>
            </a:r>
          </a:p>
          <a:p>
            <a:endParaRPr lang="en-CA"/>
          </a:p>
          <a:p>
            <a:r>
              <a:rPr lang="en-CA"/>
              <a:t>For more information, see https://www.helpage.org/what-we-do/rights-of-older-people/un-convention-on-the-rights-of-older-people/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9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17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02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099C-2E08-70C3-02EE-3B335025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71DB5-741C-E559-086F-F3AE83A8C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88B07-AE5B-2488-DE0F-112C3D7C5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98E6A-2E37-66BA-69E0-2BA522BAF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95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2CC56-C47F-4243-95A0-28EEA84CB8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3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4A4A4A"/>
                </a:solidFill>
                <a:effectLst/>
                <a:latin typeface="Roboto" panose="02000000000000000000" pitchFamily="2" charset="0"/>
              </a:rPr>
              <a:t>If you this module immediately follows a training session on Module 1 (including an introduction), then hide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4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2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12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1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HelpAge consults with older people regularly about the challenges they face in the enjoyment of their human rights. A recent video shows some of these particular challenges in Lebanon. 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7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1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5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1BC4A-44A8-B0E5-E578-01216897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777C4-CE75-AB6B-E6F7-89926C25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ED54C-4282-DF65-BA47-1315C7F0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5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03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F9B4-CE6C-0499-85F6-30139FE6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FB1C-0663-C493-4FB1-B385791D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E333-A940-6B61-D308-E6B5AF97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4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0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67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5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86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0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8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F2EC-6F80-4968-F7B3-23F2F181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C545-151E-3707-5D38-6DDDBD31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4ECA2-7477-2AD8-B703-0447D407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27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25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2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1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9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Human rights training - Module 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1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Human rights training - Module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69FB282-E48B-225C-480F-F6FA060A1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38" y="136521"/>
            <a:ext cx="1367564" cy="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Human rights training - Module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5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youtube.com/watch?v=ekLjnHtwPc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ightsofolderpeopl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1FED-6628-4E4C-8732-419D095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6" y="2766218"/>
            <a:ext cx="7228088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6000" b="1">
                <a:solidFill>
                  <a:schemeClr val="bg1"/>
                </a:solidFill>
              </a:rPr>
              <a:t>Module 2. Human rights of older people</a:t>
            </a:r>
          </a:p>
        </p:txBody>
      </p:sp>
    </p:spTree>
    <p:extLst>
      <p:ext uri="{BB962C8B-B14F-4D97-AF65-F5344CB8AC3E}">
        <p14:creationId xmlns:p14="http://schemas.microsoft.com/office/powerpoint/2010/main" val="62924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CA9ADF6-33F5-5F7D-D85B-457860C8A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92911"/>
              </p:ext>
            </p:extLst>
          </p:nvPr>
        </p:nvGraphicFramePr>
        <p:xfrm>
          <a:off x="838200" y="1970591"/>
          <a:ext cx="74471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EB7D7504-795D-D685-F2C0-AFEC8F50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an adequate standard </a:t>
            </a:r>
            <a:br>
              <a:rPr lang="en-CA"/>
            </a:br>
            <a:r>
              <a:rPr lang="en-CA"/>
              <a:t>of living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07078-52AA-223E-83AB-13DE81F94A94}"/>
              </a:ext>
            </a:extLst>
          </p:cNvPr>
          <p:cNvSpPr txBox="1"/>
          <p:nvPr/>
        </p:nvSpPr>
        <p:spPr>
          <a:xfrm>
            <a:off x="8854067" y="1859339"/>
            <a:ext cx="31892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Art. 11 CESCR</a:t>
            </a:r>
          </a:p>
          <a:p>
            <a:pPr>
              <a:lnSpc>
                <a:spcPct val="150000"/>
              </a:lnSpc>
            </a:pPr>
            <a:endParaRPr lang="en-CA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CA" sz="2000" b="1">
                <a:solidFill>
                  <a:schemeClr val="accent3"/>
                </a:solidFill>
              </a:rPr>
              <a:t>Core elements:</a:t>
            </a:r>
          </a:p>
          <a:p>
            <a:pPr>
              <a:lnSpc>
                <a:spcPct val="150000"/>
              </a:lnSpc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Availability</a:t>
            </a:r>
          </a:p>
          <a:p>
            <a:pPr>
              <a:lnSpc>
                <a:spcPct val="150000"/>
              </a:lnSpc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Adequacy </a:t>
            </a:r>
          </a:p>
          <a:p>
            <a:pPr>
              <a:lnSpc>
                <a:spcPct val="150000"/>
              </a:lnSpc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Affordability </a:t>
            </a:r>
          </a:p>
          <a:p>
            <a:pPr>
              <a:lnSpc>
                <a:spcPct val="150000"/>
              </a:lnSpc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Accessibility</a:t>
            </a:r>
          </a:p>
          <a:p>
            <a:pPr>
              <a:lnSpc>
                <a:spcPct val="150000"/>
              </a:lnSpc>
            </a:pPr>
            <a:r>
              <a:rPr lang="en-CA" sz="2000">
                <a:solidFill>
                  <a:schemeClr val="tx1">
                    <a:lumMod val="65000"/>
                    <a:lumOff val="35000"/>
                  </a:schemeClr>
                </a:solidFill>
              </a:rPr>
              <a:t>…  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51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EA69-89D2-5FED-B4BC-36201EC0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Access to work and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2AA0-4616-2375-79B3-6374F3F73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Articles 6-7 CESCR</a:t>
            </a:r>
          </a:p>
          <a:p>
            <a:pPr>
              <a:spcAft>
                <a:spcPts val="600"/>
              </a:spcAft>
            </a:pPr>
            <a:r>
              <a:rPr lang="en-CA"/>
              <a:t>Includes right to fair wages, equal remuneration for work of equal value, equal opportunity for promotion </a:t>
            </a:r>
          </a:p>
          <a:p>
            <a:pPr>
              <a:spcAft>
                <a:spcPts val="1200"/>
              </a:spcAft>
            </a:pPr>
            <a:r>
              <a:rPr lang="en-CA"/>
              <a:t>Includes right to safe and healthy working conditions</a:t>
            </a:r>
          </a:p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Core elements</a:t>
            </a:r>
            <a:r>
              <a:rPr lang="en-CA">
                <a:solidFill>
                  <a:schemeClr val="accent3"/>
                </a:solidFill>
              </a:rPr>
              <a:t>  </a:t>
            </a:r>
          </a:p>
          <a:p>
            <a:r>
              <a:rPr lang="en-CA"/>
              <a:t>Availability</a:t>
            </a:r>
          </a:p>
          <a:p>
            <a:r>
              <a:rPr lang="en-CA"/>
              <a:t>Accessibility </a:t>
            </a:r>
          </a:p>
          <a:p>
            <a:r>
              <a:rPr lang="en-CA"/>
              <a:t>Acceptability and quality</a:t>
            </a:r>
          </a:p>
        </p:txBody>
      </p:sp>
    </p:spTree>
    <p:extLst>
      <p:ext uri="{BB962C8B-B14F-4D97-AF65-F5344CB8AC3E}">
        <p14:creationId xmlns:p14="http://schemas.microsoft.com/office/powerpoint/2010/main" val="31441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619B-F28D-C3C9-2EB7-200666B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older people say about </a:t>
            </a:r>
            <a:br>
              <a:rPr lang="en-CA"/>
            </a:br>
            <a:r>
              <a:rPr lang="en-CA"/>
              <a:t>their rights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5BF52-3DDC-B3A0-094C-F3AAB34D1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r>
              <a:rPr lang="en-CA" sz="1900"/>
              <a:t>https://www.youtube.com/watch?v=kJ_MKWIRK-o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6DD08C5-6FD0-9ADD-83BA-9411099E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7211291" cy="41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 fontScale="90000"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Group discussion: </a:t>
            </a:r>
            <a:r>
              <a:rPr lang="en-CA" sz="5400">
                <a:solidFill>
                  <a:schemeClr val="accent1"/>
                </a:solidFill>
              </a:rPr>
              <a:t>which human rights challenges do older people face that affect their income security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Healthy ageing</a:t>
            </a:r>
          </a:p>
        </p:txBody>
      </p:sp>
      <p:pic>
        <p:nvPicPr>
          <p:cNvPr id="4" name="Graphic 3" descr="Heart with pulse with solid fill">
            <a:extLst>
              <a:ext uri="{FF2B5EF4-FFF2-40B4-BE49-F238E27FC236}">
                <a16:creationId xmlns:a16="http://schemas.microsoft.com/office/drawing/2014/main" id="{E265C95A-6228-C376-4E08-E0D0DE6F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17" y="1812072"/>
            <a:ext cx="1951463" cy="19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8AD9-9A60-7354-6643-27D883C4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A1C3-8E09-6B5A-6656-7DFDBB45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CA"/>
              <a:t>Article 12 CESCR</a:t>
            </a:r>
          </a:p>
          <a:p>
            <a:pPr>
              <a:spcAft>
                <a:spcPts val="1200"/>
              </a:spcAft>
            </a:pPr>
            <a:r>
              <a:rPr lang="en-CA"/>
              <a:t>Requires an integrated approach, combining </a:t>
            </a:r>
            <a:r>
              <a:rPr lang="en-US"/>
              <a:t>elements of preventive, curative and rehabilitative health treatment with measures to maintain older people’s functionality and autonomy, and the provision of palliative and end-of-life care</a:t>
            </a:r>
            <a:endParaRPr lang="en-CA"/>
          </a:p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Core elements</a:t>
            </a:r>
            <a:r>
              <a:rPr lang="en-CA">
                <a:solidFill>
                  <a:schemeClr val="accent3"/>
                </a:solidFill>
              </a:rPr>
              <a:t>  </a:t>
            </a:r>
          </a:p>
          <a:p>
            <a:r>
              <a:rPr lang="en-CA"/>
              <a:t>Availability</a:t>
            </a:r>
          </a:p>
          <a:p>
            <a:r>
              <a:rPr lang="en-CA"/>
              <a:t>Accessibility </a:t>
            </a:r>
          </a:p>
          <a:p>
            <a:r>
              <a:rPr lang="en-CA"/>
              <a:t>Affordability</a:t>
            </a:r>
          </a:p>
          <a:p>
            <a:r>
              <a:rPr lang="en-CA"/>
              <a:t>Acceptability and quality</a:t>
            </a:r>
          </a:p>
        </p:txBody>
      </p:sp>
    </p:spTree>
    <p:extLst>
      <p:ext uri="{BB962C8B-B14F-4D97-AF65-F5344CB8AC3E}">
        <p14:creationId xmlns:p14="http://schemas.microsoft.com/office/powerpoint/2010/main" val="158564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9CA8-1BFA-C0C3-D419-60D766D2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Rights of older people in </a:t>
            </a:r>
            <a:br>
              <a:rPr lang="en-CA"/>
            </a:br>
            <a:r>
              <a:rPr lang="en-CA"/>
              <a:t>residential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80E29-7465-73DA-4AEB-B4C2FD947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/>
              <a:t>The right to live independently and be included in the community: article 19 Convention on the rights of persons with disabilities (CRPD)</a:t>
            </a:r>
          </a:p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Other relevant rights: </a:t>
            </a:r>
          </a:p>
          <a:p>
            <a:r>
              <a:rPr lang="en-CA"/>
              <a:t>Prohibition of cruel, inhuman or degrading treatment </a:t>
            </a:r>
          </a:p>
          <a:p>
            <a:r>
              <a:rPr lang="en-CA"/>
              <a:t>Right to privacy</a:t>
            </a:r>
          </a:p>
          <a:p>
            <a:r>
              <a:rPr lang="en-CA"/>
              <a:t>Right to liberty and security </a:t>
            </a:r>
          </a:p>
          <a:p>
            <a:r>
              <a:rPr lang="en-CA"/>
              <a:t>Right to free and informed consent</a:t>
            </a:r>
          </a:p>
          <a:p>
            <a:r>
              <a:rPr lang="en-CA"/>
              <a:t>…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82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 fontScale="90000"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Group discussion: </a:t>
            </a:r>
            <a:r>
              <a:rPr lang="en-CA" sz="5400">
                <a:solidFill>
                  <a:schemeClr val="accent1"/>
                </a:solidFill>
              </a:rPr>
              <a:t>which human rights challenges do older people face that affect their health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Inclusion &amp; </a:t>
            </a: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participation</a:t>
            </a:r>
          </a:p>
        </p:txBody>
      </p:sp>
      <p:pic>
        <p:nvPicPr>
          <p:cNvPr id="4" name="Graphic 3" descr="Cheers with solid fill">
            <a:extLst>
              <a:ext uri="{FF2B5EF4-FFF2-40B4-BE49-F238E27FC236}">
                <a16:creationId xmlns:a16="http://schemas.microsoft.com/office/drawing/2014/main" id="{E5C441E1-095B-DBFD-3165-31EBE3C95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843" y="2146608"/>
            <a:ext cx="1683835" cy="16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440A-48CA-F667-4AFD-6D3D53B0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participate in public and political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A713-F8EC-E63E-97A7-A7F329E7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Article 25 International Covenant on Civil and Political Rights (ICCPR)</a:t>
            </a:r>
          </a:p>
          <a:p>
            <a:pPr>
              <a:spcAft>
                <a:spcPts val="600"/>
              </a:spcAft>
            </a:pPr>
            <a:r>
              <a:rPr lang="en-CA"/>
              <a:t>It includes older people’s right to: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participate in the conduct of public affairs, either directly or through their freely chosen representatives;</a:t>
            </a:r>
            <a:endParaRPr lang="en-CA" sz="1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vote and be elected; and </a:t>
            </a:r>
            <a:endParaRPr lang="en-CA" sz="1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access to public service positions.</a:t>
            </a:r>
            <a:endParaRPr lang="en-GB" sz="180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Closely linked to right to accessibility, righ</a:t>
            </a:r>
            <a:r>
              <a:rPr lang="en-GB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to freedom of expression and right to freedom of association. </a:t>
            </a:r>
            <a:endParaRPr lang="en-CA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95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076A-9944-F32A-6CF1-0EAC4E30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chemeClr val="accent1"/>
                </a:solidFill>
              </a:rPr>
              <a:t>About</a:t>
            </a:r>
            <a:r>
              <a:rPr lang="en-CA" b="1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B377-CE8B-785A-247A-C77AFAFA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CA"/>
              <a:t>The human rights training toolkit has been developed for </a:t>
            </a:r>
            <a:r>
              <a:rPr lang="en-US"/>
              <a:t>HelpAge International staff members, network members and partners to learn about the rights of older people and key elements of a human rights-based approach to ageing.</a:t>
            </a:r>
          </a:p>
          <a:p>
            <a:pPr marL="0" indent="0">
              <a:buNone/>
            </a:pPr>
            <a:r>
              <a:rPr lang="en-US" b="1"/>
              <a:t>This is the second of three PowerPoint slide decks to accompany each of the three training modules. Module 2 focuses on the rights of older people, relevant rights provisions and gaps in the human rights framework.   </a:t>
            </a:r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03430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9141-7CE8-ECEE-AB02-B4396D47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participate in social and cultural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E88A-9F64-62C8-21C9-1B31695A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CA"/>
              <a:t>Article 15(1)(a) CESCR</a:t>
            </a:r>
          </a:p>
          <a:p>
            <a:pPr>
              <a:spcAft>
                <a:spcPts val="600"/>
              </a:spcAft>
            </a:pPr>
            <a:r>
              <a:rPr lang="en-CA"/>
              <a:t>Older people as transmitters of information, knowledge, traditions and cultural values</a:t>
            </a:r>
          </a:p>
          <a:p>
            <a:pPr>
              <a:spcAft>
                <a:spcPts val="1200"/>
              </a:spcAft>
            </a:pPr>
            <a:r>
              <a:rPr lang="en-CA"/>
              <a:t>Closely linked to older people’s right to </a:t>
            </a:r>
            <a:r>
              <a:rPr lang="en-CA" b="1"/>
              <a:t>education</a:t>
            </a:r>
            <a:r>
              <a:rPr lang="en-CA"/>
              <a:t> </a:t>
            </a:r>
          </a:p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Core elements</a:t>
            </a:r>
            <a:r>
              <a:rPr lang="en-CA">
                <a:solidFill>
                  <a:schemeClr val="accent3"/>
                </a:solidFill>
              </a:rPr>
              <a:t>  </a:t>
            </a:r>
          </a:p>
          <a:p>
            <a:r>
              <a:rPr lang="en-CA"/>
              <a:t>Availability	</a:t>
            </a:r>
          </a:p>
          <a:p>
            <a:r>
              <a:rPr lang="en-CA"/>
              <a:t>Accessibility </a:t>
            </a:r>
          </a:p>
          <a:p>
            <a:r>
              <a:rPr lang="en-CA"/>
              <a:t>Affordability</a:t>
            </a:r>
          </a:p>
          <a:p>
            <a:r>
              <a:rPr lang="en-CA"/>
              <a:t>Acceptability</a:t>
            </a:r>
          </a:p>
          <a:p>
            <a:r>
              <a:rPr lang="en-CA"/>
              <a:t>Appropriateness </a:t>
            </a:r>
          </a:p>
        </p:txBody>
      </p:sp>
    </p:spTree>
    <p:extLst>
      <p:ext uri="{BB962C8B-B14F-4D97-AF65-F5344CB8AC3E}">
        <p14:creationId xmlns:p14="http://schemas.microsoft.com/office/powerpoint/2010/main" val="2664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A264-3095-55B6-E4EB-FCEAAAC8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independent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901B-1CBB-EC31-E40F-DD558D11A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Article 19 Convention on the rights of persons with disabilities (CRPD) </a:t>
            </a:r>
          </a:p>
          <a:p>
            <a:r>
              <a:rPr lang="en-CA"/>
              <a:t>The right to living independently and being included in the community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Choosing freely where to live and with whom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Access to support services – including personal assistance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Access to general community services and facilities </a:t>
            </a:r>
          </a:p>
          <a:p>
            <a:r>
              <a:rPr lang="en-CA"/>
              <a:t>Closely linked to the right to legal capacity (art. 12 CRPD)</a:t>
            </a:r>
          </a:p>
        </p:txBody>
      </p:sp>
    </p:spTree>
    <p:extLst>
      <p:ext uri="{BB962C8B-B14F-4D97-AF65-F5344CB8AC3E}">
        <p14:creationId xmlns:p14="http://schemas.microsoft.com/office/powerpoint/2010/main" val="46747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197A-E2B1-FCF2-9D69-EA591BB0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accessibility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0BB4-D924-A713-073E-F0A5C83C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0951" cy="4351338"/>
          </a:xfrm>
        </p:spPr>
        <p:txBody>
          <a:bodyPr/>
          <a:lstStyle/>
          <a:p>
            <a:r>
              <a:rPr lang="en-CA"/>
              <a:t>Article 9 CRPD</a:t>
            </a:r>
          </a:p>
          <a:p>
            <a:r>
              <a:rPr lang="en-CA"/>
              <a:t>Older people must have equal access to: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the physical environment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transportation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information and communications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/>
              <a:t> other public facilities and services, in urban and rural areas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/>
          </a:p>
          <a:p>
            <a:pPr marL="0" indent="0">
              <a:buNone/>
            </a:pPr>
            <a:endParaRPr lang="en-CA"/>
          </a:p>
          <a:p>
            <a:pPr marL="457200" lvl="1" indent="0">
              <a:buNone/>
            </a:pPr>
            <a:endParaRPr lang="en-CA"/>
          </a:p>
          <a:p>
            <a:pPr>
              <a:buFont typeface="Courier New" panose="02070309020205020404" pitchFamily="49" charset="0"/>
              <a:buChar char="o"/>
            </a:pPr>
            <a:endParaRPr lang="en-CA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D89500-3C47-116D-4EAF-D0E8C276A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91728"/>
              </p:ext>
            </p:extLst>
          </p:nvPr>
        </p:nvGraphicFramePr>
        <p:xfrm>
          <a:off x="7348651" y="1799027"/>
          <a:ext cx="4304374" cy="43513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52187">
                  <a:extLst>
                    <a:ext uri="{9D8B030D-6E8A-4147-A177-3AD203B41FA5}">
                      <a16:colId xmlns:a16="http://schemas.microsoft.com/office/drawing/2014/main" val="547366427"/>
                    </a:ext>
                  </a:extLst>
                </a:gridCol>
                <a:gridCol w="2152187">
                  <a:extLst>
                    <a:ext uri="{9D8B030D-6E8A-4147-A177-3AD203B41FA5}">
                      <a16:colId xmlns:a16="http://schemas.microsoft.com/office/drawing/2014/main" val="1452476980"/>
                    </a:ext>
                  </a:extLst>
                </a:gridCol>
              </a:tblGrid>
              <a:tr h="870268">
                <a:tc>
                  <a:txBody>
                    <a:bodyPr/>
                    <a:lstStyle/>
                    <a:p>
                      <a:r>
                        <a:rPr lang="en-CA"/>
                        <a:t>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Reasonable </a:t>
                      </a:r>
                      <a:r>
                        <a:rPr lang="en-CA" err="1"/>
                        <a:t>accomodation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474153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r>
                        <a:rPr lang="en-CA"/>
                        <a:t>Groups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Individuals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6338917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r>
                        <a:rPr lang="en-CA"/>
                        <a:t>General solution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Individual solution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3703701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r>
                        <a:rPr lang="en-CA"/>
                        <a:t>Proactive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Reactive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6198890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r>
                        <a:rPr lang="en-CA"/>
                        <a:t>Unconditional</a:t>
                      </a:r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Only if no undue burden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522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5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 fontScale="90000"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Group discussion: </a:t>
            </a:r>
            <a:r>
              <a:rPr lang="en-CA" sz="5400">
                <a:solidFill>
                  <a:schemeClr val="accent1"/>
                </a:solidFill>
              </a:rPr>
              <a:t>which human rights challenges do older people face that affect their inclusion and </a:t>
            </a:r>
            <a:br>
              <a:rPr lang="en-CA" sz="5400">
                <a:solidFill>
                  <a:schemeClr val="accent1"/>
                </a:solidFill>
              </a:rPr>
            </a:br>
            <a:r>
              <a:rPr lang="en-CA" sz="5400">
                <a:solidFill>
                  <a:schemeClr val="accent1"/>
                </a:solidFill>
              </a:rPr>
              <a:t>participation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Situations of conflict </a:t>
            </a: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&amp; disaster</a:t>
            </a:r>
          </a:p>
        </p:txBody>
      </p:sp>
      <p:pic>
        <p:nvPicPr>
          <p:cNvPr id="12" name="Graphic 11" descr="High voltage with solid fill">
            <a:extLst>
              <a:ext uri="{FF2B5EF4-FFF2-40B4-BE49-F238E27FC236}">
                <a16:creationId xmlns:a16="http://schemas.microsoft.com/office/drawing/2014/main" id="{D253AC64-1B9C-87A6-4BFD-6AEF18A7C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654" y="1845528"/>
            <a:ext cx="1583472" cy="15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5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32EE3-07DA-DCFB-C221-D3462B0B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426CB18-E25F-53E8-F142-C2E1BF41E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88676"/>
              </p:ext>
            </p:extLst>
          </p:nvPr>
        </p:nvGraphicFramePr>
        <p:xfrm>
          <a:off x="696177" y="926102"/>
          <a:ext cx="10651274" cy="422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637">
                  <a:extLst>
                    <a:ext uri="{9D8B030D-6E8A-4147-A177-3AD203B41FA5}">
                      <a16:colId xmlns:a16="http://schemas.microsoft.com/office/drawing/2014/main" val="1414803578"/>
                    </a:ext>
                  </a:extLst>
                </a:gridCol>
                <a:gridCol w="5325637">
                  <a:extLst>
                    <a:ext uri="{9D8B030D-6E8A-4147-A177-3AD203B41FA5}">
                      <a16:colId xmlns:a16="http://schemas.microsoft.com/office/drawing/2014/main" val="4211538667"/>
                    </a:ext>
                  </a:extLst>
                </a:gridCol>
              </a:tblGrid>
              <a:tr h="826939">
                <a:tc>
                  <a:txBody>
                    <a:bodyPr/>
                    <a:lstStyle/>
                    <a:p>
                      <a:r>
                        <a:rPr lang="en-CA" sz="2000"/>
                        <a:t>International human rights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International humanitarian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03958"/>
                  </a:ext>
                </a:extLst>
              </a:tr>
              <a:tr h="826939">
                <a:tc>
                  <a:txBody>
                    <a:bodyPr/>
                    <a:lstStyle/>
                    <a:p>
                      <a:r>
                        <a:rPr lang="en-CA"/>
                        <a:t>Protects life, health and dignity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Protects life, health and dignity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10371"/>
                  </a:ext>
                </a:extLst>
              </a:tr>
              <a:tr h="826939">
                <a:tc>
                  <a:txBody>
                    <a:bodyPr/>
                    <a:lstStyle/>
                    <a:p>
                      <a:r>
                        <a:rPr lang="en-CA"/>
                        <a:t>Applies at all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Applies in armed conflict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61840"/>
                  </a:ext>
                </a:extLst>
              </a:tr>
              <a:tr h="826939">
                <a:tc>
                  <a:txBody>
                    <a:bodyPr/>
                    <a:lstStyle/>
                    <a:p>
                      <a:r>
                        <a:rPr lang="en-CA"/>
                        <a:t>Principal source = UN human rights treaties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Principal source = Geneva Conventions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28877"/>
                  </a:ext>
                </a:extLst>
              </a:tr>
              <a:tr h="826939">
                <a:tc>
                  <a:txBody>
                    <a:bodyPr/>
                    <a:lstStyle/>
                    <a:p>
                      <a:r>
                        <a:rPr lang="en-CA"/>
                        <a:t>Government can suspend human rights (with some exceptions) in emergency situations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Cannot be suspended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52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44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65CE72-6875-CFE8-AAA1-ACE2CA23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Older people’s rights in conflict &amp; disaster situations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8CDB24-BE2A-67EA-B2D4-CE28FFB5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dirty="0"/>
              <a:t>Article 11 CRPD</a:t>
            </a:r>
          </a:p>
          <a:p>
            <a:r>
              <a:rPr lang="en-CA" dirty="0"/>
              <a:t>Article 29 Inter-American Convention on OP Rights </a:t>
            </a:r>
            <a:endParaRPr lang="en-CA" dirty="0">
              <a:ea typeface="Verdana"/>
            </a:endParaRPr>
          </a:p>
          <a:p>
            <a:pPr>
              <a:spcAft>
                <a:spcPts val="1200"/>
              </a:spcAft>
            </a:pPr>
            <a:r>
              <a:rPr lang="en-CA" dirty="0"/>
              <a:t>Article 14 African Protocol on OP Rights</a:t>
            </a:r>
            <a:endParaRPr lang="en-CA" dirty="0">
              <a:ea typeface="Verdana"/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accent3"/>
                </a:solidFill>
              </a:rPr>
              <a:t>Non-</a:t>
            </a:r>
            <a:r>
              <a:rPr lang="en-CA" b="1" dirty="0" err="1">
                <a:solidFill>
                  <a:schemeClr val="accent3"/>
                </a:solidFill>
              </a:rPr>
              <a:t>derogable</a:t>
            </a:r>
            <a:r>
              <a:rPr lang="en-CA" b="1" dirty="0">
                <a:solidFill>
                  <a:schemeClr val="accent3"/>
                </a:solidFill>
              </a:rPr>
              <a:t> human rights </a:t>
            </a:r>
            <a:endParaRPr lang="en-CA" b="1" dirty="0">
              <a:solidFill>
                <a:schemeClr val="accent3"/>
              </a:solidFill>
              <a:ea typeface="Verdana"/>
            </a:endParaRPr>
          </a:p>
          <a:p>
            <a:r>
              <a:rPr lang="en-CA" dirty="0"/>
              <a:t>Right to life </a:t>
            </a:r>
            <a:endParaRPr lang="en-CA" dirty="0">
              <a:ea typeface="Verdana"/>
            </a:endParaRPr>
          </a:p>
          <a:p>
            <a:r>
              <a:rPr lang="en-CA" dirty="0"/>
              <a:t>Prohibition of torture </a:t>
            </a:r>
            <a:endParaRPr lang="en-CA" dirty="0">
              <a:ea typeface="Verdana"/>
            </a:endParaRPr>
          </a:p>
          <a:p>
            <a:r>
              <a:rPr lang="en-CA" dirty="0"/>
              <a:t>Prohibition of slavery </a:t>
            </a:r>
            <a:endParaRPr lang="en-CA" dirty="0">
              <a:ea typeface="Verdana"/>
            </a:endParaRPr>
          </a:p>
          <a:p>
            <a:r>
              <a:rPr lang="en-CA" dirty="0"/>
              <a:t>Principle of legality and non-retroactivity of the law </a:t>
            </a:r>
            <a:endParaRPr lang="en-CA" dirty="0">
              <a:ea typeface="Verdana"/>
            </a:endParaRPr>
          </a:p>
          <a:p>
            <a:r>
              <a:rPr lang="en-CA" dirty="0"/>
              <a:t>Freedom of thought, conscience and religion</a:t>
            </a:r>
            <a:endParaRPr lang="en-CA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7679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 fontScale="90000"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Group discussion: </a:t>
            </a:r>
            <a:r>
              <a:rPr lang="en-CA" sz="5400">
                <a:solidFill>
                  <a:schemeClr val="accent1"/>
                </a:solidFill>
              </a:rPr>
              <a:t>which human rights challenges do older people face in situations of conflict and disaster?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5E7B-82AD-5615-945F-A6AB86A80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CF3F7-CAAB-C002-C994-45BC5820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" y="1054988"/>
            <a:ext cx="12192000" cy="5808588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  <a:ea typeface="Verdana"/>
              </a:rPr>
              <a:t>Climate change</a:t>
            </a:r>
          </a:p>
        </p:txBody>
      </p:sp>
      <p:pic>
        <p:nvPicPr>
          <p:cNvPr id="4" name="Graphic 3" descr="Open hand with plant outline">
            <a:extLst>
              <a:ext uri="{FF2B5EF4-FFF2-40B4-BE49-F238E27FC236}">
                <a16:creationId xmlns:a16="http://schemas.microsoft.com/office/drawing/2014/main" id="{E59CB460-E883-13FA-F430-3A23D65A3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765" y="2195611"/>
            <a:ext cx="1196898" cy="12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9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465CE72-6875-CFE8-AAA1-ACE2CA23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805"/>
            <a:ext cx="10515600" cy="1325563"/>
          </a:xfrm>
        </p:spPr>
        <p:txBody>
          <a:bodyPr/>
          <a:lstStyle/>
          <a:p>
            <a:r>
              <a:rPr lang="en-CA"/>
              <a:t>Older people’s rights in the context of climate change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8CDB24-BE2A-67EA-B2D4-CE28FFB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8517"/>
            <a:ext cx="10515600" cy="4351338"/>
          </a:xfrm>
        </p:spPr>
        <p:txBody>
          <a:bodyPr>
            <a:normAutofit/>
          </a:bodyPr>
          <a:lstStyle/>
          <a:p>
            <a:r>
              <a:rPr lang="en-CA"/>
              <a:t>Rights to life, health and safety </a:t>
            </a:r>
          </a:p>
          <a:p>
            <a:r>
              <a:rPr lang="en-CA"/>
              <a:t>Right to adequate standard of living </a:t>
            </a:r>
          </a:p>
          <a:p>
            <a:pPr>
              <a:spcAft>
                <a:spcPts val="1200"/>
              </a:spcAft>
            </a:pPr>
            <a:r>
              <a:rPr lang="en-CA"/>
              <a:t>Right to clean, healthy and sustainable environment </a:t>
            </a:r>
          </a:p>
        </p:txBody>
      </p:sp>
    </p:spTree>
    <p:extLst>
      <p:ext uri="{BB962C8B-B14F-4D97-AF65-F5344CB8AC3E}">
        <p14:creationId xmlns:p14="http://schemas.microsoft.com/office/powerpoint/2010/main" val="315219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EABBC-96DD-4831-A403-911A4C57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469" y="306881"/>
            <a:ext cx="6146151" cy="1165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4000" b="1">
                <a:solidFill>
                  <a:schemeClr val="accent1"/>
                </a:solidFill>
              </a:rPr>
              <a:t>Module 2: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79934-22BE-4C55-B7D8-2CC9CB04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469" y="1791979"/>
            <a:ext cx="7091237" cy="432006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/>
              <a:t>Older people in the existing human rights framework </a:t>
            </a:r>
            <a:endParaRPr lang="en-US"/>
          </a:p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/>
              <a:t>Income security </a:t>
            </a:r>
            <a:endParaRPr lang="en-GB" sz="11200">
              <a:ea typeface="Verdana"/>
            </a:endParaRPr>
          </a:p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/>
              <a:t>Healthy ageing</a:t>
            </a:r>
            <a:endParaRPr lang="en-GB" sz="11200">
              <a:ea typeface="Verdana"/>
            </a:endParaRPr>
          </a:p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/>
              <a:t>Inclusion and participation</a:t>
            </a:r>
            <a:endParaRPr lang="en-GB" sz="11200">
              <a:ea typeface="Verdana"/>
            </a:endParaRPr>
          </a:p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/>
              <a:t>Situations of conflict and disaster</a:t>
            </a:r>
            <a:endParaRPr lang="en-GB" sz="11200">
              <a:ea typeface="Verdana"/>
            </a:endParaRPr>
          </a:p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>
                <a:ea typeface="Verdana"/>
              </a:rPr>
              <a:t>Climate change </a:t>
            </a:r>
            <a:endParaRPr lang="en-GB" sz="11200"/>
          </a:p>
          <a:p>
            <a:pPr indent="-395605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1200"/>
              <a:t>Gaps in the rights framework and the need for a new Convention </a:t>
            </a:r>
            <a:endParaRPr lang="en-GB" sz="11200">
              <a:ea typeface="Verdana"/>
            </a:endParaRPr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endParaRPr lang="en-GB" sz="2400"/>
          </a:p>
        </p:txBody>
      </p:sp>
      <p:pic>
        <p:nvPicPr>
          <p:cNvPr id="8" name="Picture 7" descr="A person holding a bird&#10;&#10;Description automatically generated with medium confidence">
            <a:extLst>
              <a:ext uri="{FF2B5EF4-FFF2-40B4-BE49-F238E27FC236}">
                <a16:creationId xmlns:a16="http://schemas.microsoft.com/office/drawing/2014/main" id="{EA4BE7B2-5B92-1C6C-ED5C-D6BB80C1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7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33FBA-14EB-E802-5736-4363F2EF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BB83-EE70-D71D-7E00-6A69F81C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 fontScale="90000"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Group exercise:</a:t>
            </a:r>
            <a:br>
              <a:rPr lang="en-CA" sz="5400" b="1">
                <a:solidFill>
                  <a:schemeClr val="accent1"/>
                </a:solidFill>
              </a:rPr>
            </a:br>
            <a:r>
              <a:rPr lang="en-CA" sz="4400">
                <a:solidFill>
                  <a:schemeClr val="accent1"/>
                </a:solidFill>
              </a:rPr>
              <a:t>which human rights challenges do older people face in the context of climate change?</a:t>
            </a:r>
            <a:br>
              <a:rPr lang="en-CA"/>
            </a:b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B73957B-87BC-45C0-477B-A464C559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4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Gaps in the human rights framework</a:t>
            </a:r>
          </a:p>
        </p:txBody>
      </p:sp>
    </p:spTree>
    <p:extLst>
      <p:ext uri="{BB962C8B-B14F-4D97-AF65-F5344CB8AC3E}">
        <p14:creationId xmlns:p14="http://schemas.microsoft.com/office/powerpoint/2010/main" val="2208194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9A2B-8B71-135A-0C1D-BE9B5222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90"/>
            <a:ext cx="10515600" cy="1325563"/>
          </a:xfrm>
        </p:spPr>
        <p:txBody>
          <a:bodyPr/>
          <a:lstStyle/>
          <a:p>
            <a:r>
              <a:rPr lang="en-CA"/>
              <a:t>Gaps in the human rights framework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B37E39-55C6-C0F5-3FBA-1D8852B9DF1C}"/>
              </a:ext>
            </a:extLst>
          </p:cNvPr>
          <p:cNvGraphicFramePr/>
          <p:nvPr/>
        </p:nvGraphicFramePr>
        <p:xfrm>
          <a:off x="838200" y="1765300"/>
          <a:ext cx="4883151" cy="473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elpAge International and UNDP launch animation to mark Human Rights Day |  News and blogs | HelpAge International">
            <a:extLst>
              <a:ext uri="{FF2B5EF4-FFF2-40B4-BE49-F238E27FC236}">
                <a16:creationId xmlns:a16="http://schemas.microsoft.com/office/drawing/2014/main" id="{4751CD56-9E07-0FCC-A463-7802E49C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2369423"/>
            <a:ext cx="5997576" cy="33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01CC90-7A05-E072-5798-14CD7B445390}"/>
              </a:ext>
            </a:extLst>
          </p:cNvPr>
          <p:cNvSpPr txBox="1"/>
          <p:nvPr/>
        </p:nvSpPr>
        <p:spPr>
          <a:xfrm>
            <a:off x="6048374" y="6061364"/>
            <a:ext cx="599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>
                <a:solidFill>
                  <a:srgbClr val="0F0F0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How older people's human rights are denied - animation</a:t>
            </a:r>
            <a:endParaRPr lang="en-US" i="0">
              <a:solidFill>
                <a:srgbClr val="0F0F0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6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B15E-F185-2534-0E2A-7F4F994B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/>
              <a:t>Why we need a UN Convention</a:t>
            </a:r>
          </a:p>
        </p:txBody>
      </p:sp>
      <p:pic>
        <p:nvPicPr>
          <p:cNvPr id="1026" name="Picture 2" descr="Towards a UN convention on the rights of older people | Healthy Aging CORE">
            <a:extLst>
              <a:ext uri="{FF2B5EF4-FFF2-40B4-BE49-F238E27FC236}">
                <a16:creationId xmlns:a16="http://schemas.microsoft.com/office/drawing/2014/main" id="{2746C547-0FBB-10E5-E252-951B8BB832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7" b="7779"/>
          <a:stretch/>
        </p:blipFill>
        <p:spPr bwMode="auto">
          <a:xfrm>
            <a:off x="962892" y="1818698"/>
            <a:ext cx="8609960" cy="39447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0E81E-FEF6-4A36-E767-1B5CA0761A25}"/>
              </a:ext>
            </a:extLst>
          </p:cNvPr>
          <p:cNvSpPr txBox="1"/>
          <p:nvPr/>
        </p:nvSpPr>
        <p:spPr>
          <a:xfrm>
            <a:off x="962892" y="5891497"/>
            <a:ext cx="7355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/>
              <a:t>https://www.youtube.com/watch?v=yw_pzeh4WNI&amp;t=4s   </a:t>
            </a:r>
          </a:p>
        </p:txBody>
      </p:sp>
    </p:spTree>
    <p:extLst>
      <p:ext uri="{BB962C8B-B14F-4D97-AF65-F5344CB8AC3E}">
        <p14:creationId xmlns:p14="http://schemas.microsoft.com/office/powerpoint/2010/main" val="3613862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3085-FD44-A94B-B6C6-9F6184BA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HelpAge’s advocacy for a UN Convention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4FCFB8-CA04-A0E1-AF56-B72A2DDEAF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582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860C-0FF7-F5A8-F87A-6DC4710F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5560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chemeClr val="accent2"/>
                </a:solidFill>
              </a:rPr>
              <a:t>The Global Alliance on the </a:t>
            </a:r>
            <a:br>
              <a:rPr lang="en-CA">
                <a:solidFill>
                  <a:schemeClr val="accent2"/>
                </a:solidFill>
              </a:rPr>
            </a:br>
            <a:r>
              <a:rPr lang="en-CA">
                <a:solidFill>
                  <a:schemeClr val="accent2"/>
                </a:solidFill>
              </a:rPr>
              <a:t>Rights of Older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3DE92-80CF-A6DA-0356-675F9718D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27181"/>
            <a:ext cx="5157787" cy="406248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sz="1600"/>
          </a:p>
          <a:p>
            <a:pPr>
              <a:spcAft>
                <a:spcPts val="1800"/>
              </a:spcAft>
            </a:pPr>
            <a:r>
              <a:rPr lang="en-US" sz="2000"/>
              <a:t>Established in 2011 with </a:t>
            </a:r>
            <a:r>
              <a:rPr lang="en-CA" sz="2000"/>
              <a:t>over 400 members worldwide</a:t>
            </a:r>
          </a:p>
          <a:p>
            <a:pPr>
              <a:spcAft>
                <a:spcPts val="1800"/>
              </a:spcAft>
            </a:pPr>
            <a:r>
              <a:rPr lang="en-US" sz="2000"/>
              <a:t>Mission = to support and enhance civil society engagement with Member States and NHRIs at all levels around a convention on the rights of older persons</a:t>
            </a:r>
          </a:p>
          <a:p>
            <a:pPr>
              <a:spcAft>
                <a:spcPts val="1800"/>
              </a:spcAft>
            </a:pPr>
            <a:r>
              <a:rPr lang="en-US" sz="2000"/>
              <a:t>Annual </a:t>
            </a:r>
            <a:r>
              <a:rPr lang="en-US" sz="2000" b="1">
                <a:solidFill>
                  <a:srgbClr val="FF0000"/>
                </a:solidFill>
              </a:rPr>
              <a:t>Global Rally </a:t>
            </a:r>
          </a:p>
          <a:p>
            <a:pPr>
              <a:spcAft>
                <a:spcPts val="1800"/>
              </a:spcAft>
            </a:pPr>
            <a:r>
              <a:rPr lang="en-US" sz="2000"/>
              <a:t>More information: </a:t>
            </a:r>
            <a:r>
              <a:rPr lang="en-US" sz="2000">
                <a:hlinkClick r:id="rId3"/>
              </a:rPr>
              <a:t>https://rightsofolderpeople.org/</a:t>
            </a:r>
            <a:r>
              <a:rPr lang="en-US" sz="2000"/>
              <a:t> </a:t>
            </a:r>
            <a:endParaRPr lang="en-CA" sz="200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352D85F6-7C4B-AC2A-E3B9-1EDFD2511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"/>
          <a:stretch/>
        </p:blipFill>
        <p:spPr bwMode="auto">
          <a:xfrm>
            <a:off x="6169022" y="2127183"/>
            <a:ext cx="5714777" cy="40624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54940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DA250-C987-C2E1-3E5E-6E68D4C2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D3AC-D70B-7B21-D06C-FF5E1202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 fontScale="90000"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Group exercise: </a:t>
            </a:r>
            <a:r>
              <a:rPr lang="en-CA" sz="5400">
                <a:solidFill>
                  <a:schemeClr val="accent1"/>
                </a:solidFill>
              </a:rPr>
              <a:t>What should be included in the UN Convention on the Rights of Older Persons? 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1807108-4E1A-AF0D-CA3B-5EFDD712B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3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1FED-6628-4E4C-8732-419D095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1941096"/>
            <a:ext cx="6031832" cy="34410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en-GB" sz="4800" b="1">
                <a:solidFill>
                  <a:schemeClr val="bg1"/>
                </a:solidFill>
              </a:rPr>
            </a:br>
            <a:br>
              <a:rPr lang="en-GB" sz="4800" b="1">
                <a:solidFill>
                  <a:schemeClr val="bg1"/>
                </a:solidFill>
              </a:rPr>
            </a:br>
            <a:br>
              <a:rPr lang="en-GB" sz="4800" b="1">
                <a:solidFill>
                  <a:schemeClr val="bg1"/>
                </a:solidFill>
              </a:rPr>
            </a:br>
            <a:r>
              <a:rPr lang="en-GB" sz="8000" b="1">
                <a:solidFill>
                  <a:schemeClr val="bg1"/>
                </a:solidFill>
              </a:rPr>
              <a:t>It’s quiz time! </a:t>
            </a:r>
            <a:br>
              <a:rPr lang="en-GB" sz="4800" b="1">
                <a:solidFill>
                  <a:schemeClr val="bg1"/>
                </a:solidFill>
              </a:rPr>
            </a:br>
            <a:br>
              <a:rPr lang="en-GB" sz="4800" b="1">
                <a:solidFill>
                  <a:schemeClr val="bg1"/>
                </a:solidFill>
              </a:rPr>
            </a:br>
            <a:endParaRPr lang="en-GB" sz="4800" b="1">
              <a:solidFill>
                <a:schemeClr val="bg1"/>
              </a:solidFill>
            </a:endParaRP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C6C718D7-0973-670B-D6C0-6C1604CF0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4662" y="116305"/>
            <a:ext cx="3312695" cy="33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7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playing a guitar&#10;&#10;Description automatically generated with low confidence">
            <a:extLst>
              <a:ext uri="{FF2B5EF4-FFF2-40B4-BE49-F238E27FC236}">
                <a16:creationId xmlns:a16="http://schemas.microsoft.com/office/drawing/2014/main" id="{4E6728DB-26EC-17B8-34C5-F20AE9E97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" y="0"/>
            <a:ext cx="1218848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A44493-548B-4A28-B7C9-2C0F93493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070" y="280049"/>
            <a:ext cx="5660440" cy="3148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6F1C8D-7BFC-4415-9C46-893398BEFCB8}"/>
              </a:ext>
            </a:extLst>
          </p:cNvPr>
          <p:cNvSpPr txBox="1"/>
          <p:nvPr/>
        </p:nvSpPr>
        <p:spPr>
          <a:xfrm>
            <a:off x="7041662" y="958882"/>
            <a:ext cx="324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Thank you!</a:t>
            </a:r>
            <a:endParaRPr lang="en-GB" sz="400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45E319-3253-4A3B-99B1-2E9AA5D90713}"/>
              </a:ext>
            </a:extLst>
          </p:cNvPr>
          <p:cNvGrpSpPr/>
          <p:nvPr/>
        </p:nvGrpSpPr>
        <p:grpSpPr>
          <a:xfrm>
            <a:off x="8735603" y="2345606"/>
            <a:ext cx="3098891" cy="868785"/>
            <a:chOff x="3138717" y="3322589"/>
            <a:chExt cx="5492853" cy="868785"/>
          </a:xfrm>
        </p:grpSpPr>
        <p:pic>
          <p:nvPicPr>
            <p:cNvPr id="13" name="Picture 2" descr="C:\Users\dama.sathianathan\Desktop\icons\PNG\ffffff\facebook.png">
              <a:extLst>
                <a:ext uri="{FF2B5EF4-FFF2-40B4-BE49-F238E27FC236}">
                  <a16:creationId xmlns:a16="http://schemas.microsoft.com/office/drawing/2014/main" id="{E341F157-2E3D-44B6-9D04-E3A614B1C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49" y="3703535"/>
              <a:ext cx="475764" cy="20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F08928E9-2BDB-432E-9CBC-A8267106C440}"/>
                </a:ext>
              </a:extLst>
            </p:cNvPr>
            <p:cNvSpPr txBox="1"/>
            <p:nvPr/>
          </p:nvSpPr>
          <p:spPr>
            <a:xfrm>
              <a:off x="3674786" y="3648150"/>
              <a:ext cx="49567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err="1">
                  <a:solidFill>
                    <a:prstClr val="white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HelpAgeInternational</a:t>
              </a:r>
              <a:endParaRPr lang="en-GB" sz="130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EDA19A59-DE95-4594-8EB2-37707858E95C}"/>
                </a:ext>
              </a:extLst>
            </p:cNvPr>
            <p:cNvSpPr txBox="1"/>
            <p:nvPr/>
          </p:nvSpPr>
          <p:spPr>
            <a:xfrm>
              <a:off x="3643313" y="3898986"/>
              <a:ext cx="30827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solidFill>
                    <a:prstClr val="white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@HelpAge</a:t>
              </a:r>
            </a:p>
          </p:txBody>
        </p:sp>
        <p:pic>
          <p:nvPicPr>
            <p:cNvPr id="16" name="Picture 3" descr="C:\Users\dama.sathianathan\Desktop\icons\PNG\ffffff\twitter.png">
              <a:extLst>
                <a:ext uri="{FF2B5EF4-FFF2-40B4-BE49-F238E27FC236}">
                  <a16:creationId xmlns:a16="http://schemas.microsoft.com/office/drawing/2014/main" id="{058B8ED5-51D9-43B7-A05C-AB93122DB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184" y="3961114"/>
              <a:ext cx="412384" cy="20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65C351-5A19-4795-B4AB-BA8CC0E3D5E6}"/>
                </a:ext>
              </a:extLst>
            </p:cNvPr>
            <p:cNvSpPr txBox="1"/>
            <p:nvPr/>
          </p:nvSpPr>
          <p:spPr>
            <a:xfrm>
              <a:off x="3138717" y="3322589"/>
              <a:ext cx="4582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GB" sz="2000">
                  <a:solidFill>
                    <a:prstClr val="white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www.helpage.org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19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/>
          </a:bodyPr>
          <a:lstStyle/>
          <a:p>
            <a:br>
              <a:rPr lang="en-CA"/>
            </a:br>
            <a:br>
              <a:rPr lang="en-CA"/>
            </a:br>
            <a:br>
              <a:rPr lang="en-CA"/>
            </a:br>
            <a:r>
              <a:rPr lang="en-CA" sz="5400" b="1">
                <a:solidFill>
                  <a:schemeClr val="accent1"/>
                </a:solidFill>
              </a:rPr>
              <a:t>Objectives </a:t>
            </a:r>
            <a:r>
              <a:rPr lang="en-CA" sz="5400">
                <a:solidFill>
                  <a:schemeClr val="accent1"/>
                </a:solidFill>
              </a:rPr>
              <a:t>and</a:t>
            </a:r>
            <a:r>
              <a:rPr lang="en-CA" sz="5400" b="1">
                <a:solidFill>
                  <a:schemeClr val="accent1"/>
                </a:solidFill>
              </a:rPr>
              <a:t> expectations</a:t>
            </a:r>
            <a:br>
              <a:rPr lang="en-CA"/>
            </a:br>
            <a:br>
              <a:rPr lang="en-CA"/>
            </a:br>
            <a:endParaRPr lang="en-CA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Older people in the </a:t>
            </a: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human rights framework</a:t>
            </a:r>
          </a:p>
        </p:txBody>
      </p:sp>
    </p:spTree>
    <p:extLst>
      <p:ext uri="{BB962C8B-B14F-4D97-AF65-F5344CB8AC3E}">
        <p14:creationId xmlns:p14="http://schemas.microsoft.com/office/powerpoint/2010/main" val="19886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FD658C3C-4C04-B34B-730E-787B3D2FB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5637248"/>
            <a:ext cx="494372" cy="494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CFB3A-FCAF-B501-7D12-6896AFA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Existing norms &amp;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BD43-2451-E11A-85E0-20A61F4E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International human rights framework </a:t>
            </a:r>
          </a:p>
          <a:p>
            <a:r>
              <a:rPr lang="en-CA"/>
              <a:t>All human rights apply in older age </a:t>
            </a:r>
          </a:p>
          <a:p>
            <a:r>
              <a:rPr lang="en-CA"/>
              <a:t>No specific UN Convention on the rights of older persons </a:t>
            </a:r>
          </a:p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Regional frameworks </a:t>
            </a:r>
          </a:p>
          <a:p>
            <a:r>
              <a:rPr lang="en-CA"/>
              <a:t>Inter-American Convention on Protecting the Human Rights of Older Persons (2015)</a:t>
            </a:r>
          </a:p>
          <a:p>
            <a:r>
              <a:rPr lang="en-CA"/>
              <a:t>Protocol on the Rights of Older Persons in Africa (2016)</a:t>
            </a:r>
          </a:p>
          <a:p>
            <a:pPr marL="0" indent="0">
              <a:buNone/>
            </a:pPr>
            <a:r>
              <a:rPr lang="en-CA"/>
              <a:t>	      </a:t>
            </a:r>
            <a:r>
              <a:rPr lang="en-CA">
                <a:solidFill>
                  <a:srgbClr val="FF0000"/>
                </a:solidFill>
              </a:rPr>
              <a:t>Not yet in force</a:t>
            </a:r>
          </a:p>
        </p:txBody>
      </p:sp>
    </p:spTree>
    <p:extLst>
      <p:ext uri="{BB962C8B-B14F-4D97-AF65-F5344CB8AC3E}">
        <p14:creationId xmlns:p14="http://schemas.microsoft.com/office/powerpoint/2010/main" val="260443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CD70-CB35-A3A5-0728-729CEF62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Older people’s human rights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8CC3B7-D5D7-B079-D4A6-080E2FF9D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88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>
                <a:solidFill>
                  <a:schemeClr val="bg1"/>
                </a:solidFill>
              </a:rPr>
              <a:t>Income security</a:t>
            </a:r>
          </a:p>
        </p:txBody>
      </p:sp>
      <p:pic>
        <p:nvPicPr>
          <p:cNvPr id="4" name="Graphic 3" descr="Coins outline">
            <a:extLst>
              <a:ext uri="{FF2B5EF4-FFF2-40B4-BE49-F238E27FC236}">
                <a16:creationId xmlns:a16="http://schemas.microsoft.com/office/drawing/2014/main" id="{CFC43365-8159-5545-801E-0B26ED96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53" y="1538867"/>
            <a:ext cx="1944029" cy="19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9DC4-6B31-2EF7-DDD2-F42C2313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Right to social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DFB3-9D26-F257-5E34-55F60D88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/>
              <a:t>Article 9 International Covenant on Economic, Social and Cultural Rights (CESCR)</a:t>
            </a:r>
          </a:p>
          <a:p>
            <a:pPr>
              <a:spcAft>
                <a:spcPts val="1200"/>
              </a:spcAft>
            </a:pPr>
            <a:r>
              <a:rPr lang="en-CA"/>
              <a:t>Protection against income insecurity, unaffordable healthcare and insufficient support from families</a:t>
            </a:r>
          </a:p>
          <a:p>
            <a:pPr marL="0" indent="0">
              <a:buNone/>
            </a:pPr>
            <a:r>
              <a:rPr lang="en-CA" b="1">
                <a:solidFill>
                  <a:schemeClr val="accent3"/>
                </a:solidFill>
              </a:rPr>
              <a:t>Core elements</a:t>
            </a:r>
            <a:r>
              <a:rPr lang="en-CA">
                <a:solidFill>
                  <a:schemeClr val="accent3"/>
                </a:solidFill>
              </a:rPr>
              <a:t>  </a:t>
            </a:r>
          </a:p>
          <a:p>
            <a:r>
              <a:rPr lang="en-CA"/>
              <a:t>Availability</a:t>
            </a:r>
          </a:p>
          <a:p>
            <a:r>
              <a:rPr lang="en-CA"/>
              <a:t>Adequacy </a:t>
            </a:r>
          </a:p>
          <a:p>
            <a:r>
              <a:rPr lang="en-CA"/>
              <a:t>Affordability </a:t>
            </a:r>
          </a:p>
          <a:p>
            <a:r>
              <a:rPr lang="en-CA"/>
              <a:t>Accessibility </a:t>
            </a:r>
          </a:p>
        </p:txBody>
      </p:sp>
    </p:spTree>
    <p:extLst>
      <p:ext uri="{BB962C8B-B14F-4D97-AF65-F5344CB8AC3E}">
        <p14:creationId xmlns:p14="http://schemas.microsoft.com/office/powerpoint/2010/main" val="581715689"/>
      </p:ext>
    </p:extLst>
  </p:cSld>
  <p:clrMapOvr>
    <a:masterClrMapping/>
  </p:clrMapOvr>
</p:sld>
</file>

<file path=ppt/theme/theme1.xml><?xml version="1.0" encoding="utf-8"?>
<a:theme xmlns:a="http://schemas.openxmlformats.org/drawingml/2006/main" name="HelpAge">
  <a:themeElements>
    <a:clrScheme name="HelpAge colours">
      <a:dk1>
        <a:sysClr val="windowText" lastClr="000000"/>
      </a:dk1>
      <a:lt1>
        <a:srgbClr val="FFFFFF"/>
      </a:lt1>
      <a:dk2>
        <a:srgbClr val="7F7F7F"/>
      </a:dk2>
      <a:lt2>
        <a:srgbClr val="EBDAE2"/>
      </a:lt2>
      <a:accent1>
        <a:srgbClr val="ED1350"/>
      </a:accent1>
      <a:accent2>
        <a:srgbClr val="BB0F18"/>
      </a:accent2>
      <a:accent3>
        <a:srgbClr val="F25821"/>
      </a:accent3>
      <a:accent4>
        <a:srgbClr val="8A7C66"/>
      </a:accent4>
      <a:accent5>
        <a:srgbClr val="87BE3C"/>
      </a:accent5>
      <a:accent6>
        <a:srgbClr val="F2B111"/>
      </a:accent6>
      <a:hlink>
        <a:srgbClr val="0563C1"/>
      </a:hlink>
      <a:folHlink>
        <a:srgbClr val="954F72"/>
      </a:folHlink>
    </a:clrScheme>
    <a:fontScheme name="HelpAge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pAge" id="{1D39981F-340D-4384-92B7-73231B8AD9FD}" vid="{F39F7CF1-E904-4938-8CE5-BEF168FBC539}"/>
    </a:ext>
  </a:extLst>
</a:theme>
</file>

<file path=ppt/theme/theme2.xml><?xml version="1.0" encoding="utf-8"?>
<a:theme xmlns:a="http://schemas.openxmlformats.org/drawingml/2006/main" name="1_HelpAge">
  <a:themeElements>
    <a:clrScheme name="HelpAge colours">
      <a:dk1>
        <a:sysClr val="windowText" lastClr="000000"/>
      </a:dk1>
      <a:lt1>
        <a:srgbClr val="FFFFFF"/>
      </a:lt1>
      <a:dk2>
        <a:srgbClr val="7F7F7F"/>
      </a:dk2>
      <a:lt2>
        <a:srgbClr val="EBDAE2"/>
      </a:lt2>
      <a:accent1>
        <a:srgbClr val="ED1350"/>
      </a:accent1>
      <a:accent2>
        <a:srgbClr val="BB0F18"/>
      </a:accent2>
      <a:accent3>
        <a:srgbClr val="F25821"/>
      </a:accent3>
      <a:accent4>
        <a:srgbClr val="8A7C66"/>
      </a:accent4>
      <a:accent5>
        <a:srgbClr val="87BE3C"/>
      </a:accent5>
      <a:accent6>
        <a:srgbClr val="F2B111"/>
      </a:accent6>
      <a:hlink>
        <a:srgbClr val="0563C1"/>
      </a:hlink>
      <a:folHlink>
        <a:srgbClr val="954F72"/>
      </a:folHlink>
    </a:clrScheme>
    <a:fontScheme name="HelpAge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pAge" id="{1D39981F-340D-4384-92B7-73231B8AD9FD}" vid="{F39F7CF1-E904-4938-8CE5-BEF168FBC5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4b7fe-db22-46df-b88b-dd5d1f3486b7" xsi:nil="true"/>
    <lcf76f155ced4ddcb4097134ff3c332f xmlns="05c251ed-a556-43a1-a48c-a20eb278878d">
      <Terms xmlns="http://schemas.microsoft.com/office/infopath/2007/PartnerControls"/>
    </lcf76f155ced4ddcb4097134ff3c332f>
    <Date xmlns="05c251ed-a556-43a1-a48c-a20eb278878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9" ma:contentTypeDescription="Create a new document." ma:contentTypeScope="" ma:versionID="dd0a7d7e7ca89a9fbd7ba7d222ba0e18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f971cb0417ff215cbf15d66bc0dfbe9e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37218-0E1B-42B0-AF5F-894015B184B1}">
  <ds:schemaRefs>
    <ds:schemaRef ds:uri="774cacb5-6931-4d42-ac15-8acc6185797d"/>
    <ds:schemaRef ds:uri="89f83c81-526c-40fc-b7fe-0471f487bfc3"/>
    <ds:schemaRef ds:uri="cee356a3-afd3-471b-abaf-7e7875244ced"/>
    <ds:schemaRef ds:uri="fe8116f7-904a-42cf-95e0-0d61781269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75704A-40E9-40EB-A1EB-970FD0F31D99}"/>
</file>

<file path=customXml/itemProps3.xml><?xml version="1.0" encoding="utf-8"?>
<ds:datastoreItem xmlns:ds="http://schemas.openxmlformats.org/officeDocument/2006/customXml" ds:itemID="{6EEEE611-63B7-45B0-AD49-6C244BD6E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38</Slides>
  <Notes>22</Notes>
  <HiddenSlides>2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HelpAge</vt:lpstr>
      <vt:lpstr>1_HelpAge</vt:lpstr>
      <vt:lpstr>Module 2. Human rights of older people</vt:lpstr>
      <vt:lpstr>About  </vt:lpstr>
      <vt:lpstr>Module 2: Outline</vt:lpstr>
      <vt:lpstr>   Objectives and expectations  </vt:lpstr>
      <vt:lpstr>PowerPoint Presentation</vt:lpstr>
      <vt:lpstr>Existing norms &amp; standards</vt:lpstr>
      <vt:lpstr>Older people’s human rights</vt:lpstr>
      <vt:lpstr>PowerPoint Presentation</vt:lpstr>
      <vt:lpstr>Right to social security</vt:lpstr>
      <vt:lpstr>Right to an adequate standard  of living </vt:lpstr>
      <vt:lpstr>Access to work and employment</vt:lpstr>
      <vt:lpstr>What older people say about  their rights</vt:lpstr>
      <vt:lpstr>   Group discussion: which human rights challenges do older people face that affect their income security  </vt:lpstr>
      <vt:lpstr>PowerPoint Presentation</vt:lpstr>
      <vt:lpstr>Right to health</vt:lpstr>
      <vt:lpstr>Rights of older people in  residential care</vt:lpstr>
      <vt:lpstr>   Group discussion: which human rights challenges do older people face that affect their health  </vt:lpstr>
      <vt:lpstr>PowerPoint Presentation</vt:lpstr>
      <vt:lpstr>Right to participate in public and political life</vt:lpstr>
      <vt:lpstr>Right to participate in social and cultural life </vt:lpstr>
      <vt:lpstr>Right to independent living</vt:lpstr>
      <vt:lpstr>Right to accessibility </vt:lpstr>
      <vt:lpstr>   Group discussion: which human rights challenges do older people face that affect their inclusion and  participation  </vt:lpstr>
      <vt:lpstr>PowerPoint Presentation</vt:lpstr>
      <vt:lpstr>PowerPoint Presentation</vt:lpstr>
      <vt:lpstr>Older people’s rights in conflict &amp; disaster situations</vt:lpstr>
      <vt:lpstr>   Group discussion: which human rights challenges do older people face in situations of conflict and disaster?  </vt:lpstr>
      <vt:lpstr>PowerPoint Presentation</vt:lpstr>
      <vt:lpstr>Older people’s rights in the context of climate change </vt:lpstr>
      <vt:lpstr>   Group exercise: which human rights challenges do older people face in the context of climate change?   </vt:lpstr>
      <vt:lpstr>PowerPoint Presentation</vt:lpstr>
      <vt:lpstr>Gaps in the human rights framework</vt:lpstr>
      <vt:lpstr>Why we need a UN Convention</vt:lpstr>
      <vt:lpstr>HelpAge’s advocacy for a UN Convention</vt:lpstr>
      <vt:lpstr>The Global Alliance on the  Rights of Older People</vt:lpstr>
      <vt:lpstr>   Group exercise: What should be included in the UN Convention on the Rights of Older Persons?   </vt:lpstr>
      <vt:lpstr>   It’s quiz time!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Pares</dc:creator>
  <cp:revision>8</cp:revision>
  <dcterms:created xsi:type="dcterms:W3CDTF">2019-07-11T12:58:17Z</dcterms:created>
  <dcterms:modified xsi:type="dcterms:W3CDTF">2024-06-25T08:53:51Z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0x01010049117863EBF36F4CB3F913CA96976111</vt:lpwstr>
  </property>
  <property fmtid="{D5CDD505-2E9C-101B-9397-08002B2CF9AE}" pid="3" name="MediaServiceImageTags">
    <vt:lpwstr/>
  </property>
</Properties>
</file>