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6"/>
  </p:notesMasterIdLst>
  <p:sldIdLst>
    <p:sldId id="266" r:id="rId5"/>
    <p:sldId id="287" r:id="rId6"/>
    <p:sldId id="264" r:id="rId7"/>
    <p:sldId id="364" r:id="rId8"/>
    <p:sldId id="360" r:id="rId9"/>
    <p:sldId id="313" r:id="rId10"/>
    <p:sldId id="277" r:id="rId11"/>
    <p:sldId id="327" r:id="rId12"/>
    <p:sldId id="309" r:id="rId13"/>
    <p:sldId id="326" r:id="rId14"/>
    <p:sldId id="319" r:id="rId15"/>
    <p:sldId id="357" r:id="rId16"/>
    <p:sldId id="361" r:id="rId17"/>
    <p:sldId id="300" r:id="rId18"/>
    <p:sldId id="351" r:id="rId19"/>
    <p:sldId id="362" r:id="rId20"/>
    <p:sldId id="301" r:id="rId21"/>
    <p:sldId id="352" r:id="rId22"/>
    <p:sldId id="363" r:id="rId23"/>
    <p:sldId id="354" r:id="rId24"/>
    <p:sldId id="35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Pares" initials="LP" lastIdx="1" clrIdx="0">
    <p:extLst>
      <p:ext uri="{19B8F6BF-5375-455C-9EA6-DF929625EA0E}">
        <p15:presenceInfo xmlns:p15="http://schemas.microsoft.com/office/powerpoint/2012/main" userId="S-1-5-21-1904362634-1737845824-1039276024-28515" providerId="AD"/>
      </p:ext>
    </p:extLst>
  </p:cmAuthor>
  <p:cmAuthor id="2" name="Laura Pares" initials="LP [2]" lastIdx="1" clrIdx="1">
    <p:extLst>
      <p:ext uri="{19B8F6BF-5375-455C-9EA6-DF929625EA0E}">
        <p15:presenceInfo xmlns:p15="http://schemas.microsoft.com/office/powerpoint/2012/main" userId="S::Laura.pares@helpage.org::6f471bb4-2d58-43a0-93ae-f8d4a1c308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128" autoAdjust="0"/>
  </p:normalViewPr>
  <p:slideViewPr>
    <p:cSldViewPr snapToGrid="0">
      <p:cViewPr varScale="1">
        <p:scale>
          <a:sx n="76" d="100"/>
          <a:sy n="76" d="100"/>
        </p:scale>
        <p:origin x="19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ke De Pauw" userId="2bc4a0c0-11e0-4b6f-9404-d841fc80a375" providerId="ADAL" clId="{4A8C5F91-3FBD-4FC1-8C5C-E3BC0FC6B6BB}"/>
    <pc:docChg chg="undo custSel addSld delSld modSld sldOrd">
      <pc:chgData name="Marijke De Pauw" userId="2bc4a0c0-11e0-4b6f-9404-d841fc80a375" providerId="ADAL" clId="{4A8C5F91-3FBD-4FC1-8C5C-E3BC0FC6B6BB}" dt="2023-11-30T00:27:48.272" v="94" actId="1076"/>
      <pc:docMkLst>
        <pc:docMk/>
      </pc:docMkLst>
      <pc:sldChg chg="ord">
        <pc:chgData name="Marijke De Pauw" userId="2bc4a0c0-11e0-4b6f-9404-d841fc80a375" providerId="ADAL" clId="{4A8C5F91-3FBD-4FC1-8C5C-E3BC0FC6B6BB}" dt="2023-11-29T22:11:41.469" v="66"/>
        <pc:sldMkLst>
          <pc:docMk/>
          <pc:sldMk cId="2797686579" sldId="264"/>
        </pc:sldMkLst>
      </pc:sldChg>
      <pc:sldChg chg="modSp mod">
        <pc:chgData name="Marijke De Pauw" userId="2bc4a0c0-11e0-4b6f-9404-d841fc80a375" providerId="ADAL" clId="{4A8C5F91-3FBD-4FC1-8C5C-E3BC0FC6B6BB}" dt="2023-11-29T22:29:16.424" v="76" actId="20577"/>
        <pc:sldMkLst>
          <pc:docMk/>
          <pc:sldMk cId="2034306903" sldId="287"/>
        </pc:sldMkLst>
        <pc:spChg chg="mod">
          <ac:chgData name="Marijke De Pauw" userId="2bc4a0c0-11e0-4b6f-9404-d841fc80a375" providerId="ADAL" clId="{4A8C5F91-3FBD-4FC1-8C5C-E3BC0FC6B6BB}" dt="2023-11-29T22:29:16.424" v="76" actId="20577"/>
          <ac:spMkLst>
            <pc:docMk/>
            <pc:sldMk cId="2034306903" sldId="287"/>
            <ac:spMk id="3" creationId="{682AB377-CE8B-785A-247A-C77AFAFAE765}"/>
          </ac:spMkLst>
        </pc:spChg>
      </pc:sldChg>
      <pc:sldChg chg="modSp mod ord">
        <pc:chgData name="Marijke De Pauw" userId="2bc4a0c0-11e0-4b6f-9404-d841fc80a375" providerId="ADAL" clId="{4A8C5F91-3FBD-4FC1-8C5C-E3BC0FC6B6BB}" dt="2023-11-29T22:07:21.941" v="64"/>
        <pc:sldMkLst>
          <pc:docMk/>
          <pc:sldMk cId="310955976" sldId="313"/>
        </pc:sldMkLst>
        <pc:spChg chg="mod">
          <ac:chgData name="Marijke De Pauw" userId="2bc4a0c0-11e0-4b6f-9404-d841fc80a375" providerId="ADAL" clId="{4A8C5F91-3FBD-4FC1-8C5C-E3BC0FC6B6BB}" dt="2023-11-29T15:48:39.836" v="17" actId="20577"/>
          <ac:spMkLst>
            <pc:docMk/>
            <pc:sldMk cId="310955976" sldId="313"/>
            <ac:spMk id="2" creationId="{D0493A41-86E8-2B6D-13DE-A86E27E3A655}"/>
          </ac:spMkLst>
        </pc:spChg>
      </pc:sldChg>
      <pc:sldChg chg="addSp delSp modSp mod">
        <pc:chgData name="Marijke De Pauw" userId="2bc4a0c0-11e0-4b6f-9404-d841fc80a375" providerId="ADAL" clId="{4A8C5F91-3FBD-4FC1-8C5C-E3BC0FC6B6BB}" dt="2023-11-30T00:27:48.272" v="94" actId="1076"/>
        <pc:sldMkLst>
          <pc:docMk/>
          <pc:sldMk cId="2084075268" sldId="357"/>
        </pc:sldMkLst>
        <pc:spChg chg="mod">
          <ac:chgData name="Marijke De Pauw" userId="2bc4a0c0-11e0-4b6f-9404-d841fc80a375" providerId="ADAL" clId="{4A8C5F91-3FBD-4FC1-8C5C-E3BC0FC6B6BB}" dt="2023-11-30T00:27:48.272" v="94" actId="1076"/>
          <ac:spMkLst>
            <pc:docMk/>
            <pc:sldMk cId="2084075268" sldId="357"/>
            <ac:spMk id="2" creationId="{78E989EF-1463-D40C-3670-C6C76A1D3038}"/>
          </ac:spMkLst>
        </pc:spChg>
        <pc:picChg chg="del">
          <ac:chgData name="Marijke De Pauw" userId="2bc4a0c0-11e0-4b6f-9404-d841fc80a375" providerId="ADAL" clId="{4A8C5F91-3FBD-4FC1-8C5C-E3BC0FC6B6BB}" dt="2023-11-30T00:27:27.575" v="89" actId="478"/>
          <ac:picMkLst>
            <pc:docMk/>
            <pc:sldMk cId="2084075268" sldId="357"/>
            <ac:picMk id="4" creationId="{EA14BB83-E04F-EA88-9FF6-B4F3F6419842}"/>
          </ac:picMkLst>
        </pc:picChg>
        <pc:picChg chg="add mod">
          <ac:chgData name="Marijke De Pauw" userId="2bc4a0c0-11e0-4b6f-9404-d841fc80a375" providerId="ADAL" clId="{4A8C5F91-3FBD-4FC1-8C5C-E3BC0FC6B6BB}" dt="2023-11-30T00:27:41.113" v="93" actId="14100"/>
          <ac:picMkLst>
            <pc:docMk/>
            <pc:sldMk cId="2084075268" sldId="357"/>
            <ac:picMk id="5" creationId="{D46333CA-18BF-9E51-06C2-4A5D1F908E67}"/>
          </ac:picMkLst>
        </pc:picChg>
      </pc:sldChg>
      <pc:sldChg chg="del">
        <pc:chgData name="Marijke De Pauw" userId="2bc4a0c0-11e0-4b6f-9404-d841fc80a375" providerId="ADAL" clId="{4A8C5F91-3FBD-4FC1-8C5C-E3BC0FC6B6BB}" dt="2023-11-29T22:06:20.957" v="60" actId="2696"/>
        <pc:sldMkLst>
          <pc:docMk/>
          <pc:sldMk cId="2300037357" sldId="358"/>
        </pc:sldMkLst>
      </pc:sldChg>
      <pc:sldChg chg="add del">
        <pc:chgData name="Marijke De Pauw" userId="2bc4a0c0-11e0-4b6f-9404-d841fc80a375" providerId="ADAL" clId="{4A8C5F91-3FBD-4FC1-8C5C-E3BC0FC6B6BB}" dt="2023-11-29T22:05:50.549" v="27" actId="2696"/>
        <pc:sldMkLst>
          <pc:docMk/>
          <pc:sldMk cId="3239795723" sldId="359"/>
        </pc:sldMkLst>
      </pc:sldChg>
      <pc:sldChg chg="modSp mod">
        <pc:chgData name="Marijke De Pauw" userId="2bc4a0c0-11e0-4b6f-9404-d841fc80a375" providerId="ADAL" clId="{4A8C5F91-3FBD-4FC1-8C5C-E3BC0FC6B6BB}" dt="2023-11-30T00:18:49.127" v="80" actId="403"/>
        <pc:sldMkLst>
          <pc:docMk/>
          <pc:sldMk cId="1988697369" sldId="360"/>
        </pc:sldMkLst>
        <pc:spChg chg="mod">
          <ac:chgData name="Marijke De Pauw" userId="2bc4a0c0-11e0-4b6f-9404-d841fc80a375" providerId="ADAL" clId="{4A8C5F91-3FBD-4FC1-8C5C-E3BC0FC6B6BB}" dt="2023-11-30T00:18:49.127" v="80" actId="403"/>
          <ac:spMkLst>
            <pc:docMk/>
            <pc:sldMk cId="1988697369" sldId="360"/>
            <ac:spMk id="3" creationId="{87E69B96-97AB-5F4C-3277-9ED1ADCBDB7B}"/>
          </ac:spMkLst>
        </pc:spChg>
      </pc:sldChg>
      <pc:sldChg chg="modSp mod">
        <pc:chgData name="Marijke De Pauw" userId="2bc4a0c0-11e0-4b6f-9404-d841fc80a375" providerId="ADAL" clId="{4A8C5F91-3FBD-4FC1-8C5C-E3BC0FC6B6BB}" dt="2023-11-30T00:19:18.201" v="81" actId="403"/>
        <pc:sldMkLst>
          <pc:docMk/>
          <pc:sldMk cId="497292978" sldId="361"/>
        </pc:sldMkLst>
        <pc:spChg chg="mod">
          <ac:chgData name="Marijke De Pauw" userId="2bc4a0c0-11e0-4b6f-9404-d841fc80a375" providerId="ADAL" clId="{4A8C5F91-3FBD-4FC1-8C5C-E3BC0FC6B6BB}" dt="2023-11-30T00:19:18.201" v="81" actId="403"/>
          <ac:spMkLst>
            <pc:docMk/>
            <pc:sldMk cId="497292978" sldId="361"/>
            <ac:spMk id="3" creationId="{87E69B96-97AB-5F4C-3277-9ED1ADCBDB7B}"/>
          </ac:spMkLst>
        </pc:spChg>
      </pc:sldChg>
      <pc:sldChg chg="modSp mod">
        <pc:chgData name="Marijke De Pauw" userId="2bc4a0c0-11e0-4b6f-9404-d841fc80a375" providerId="ADAL" clId="{4A8C5F91-3FBD-4FC1-8C5C-E3BC0FC6B6BB}" dt="2023-11-30T00:19:23.184" v="82" actId="403"/>
        <pc:sldMkLst>
          <pc:docMk/>
          <pc:sldMk cId="3442805612" sldId="362"/>
        </pc:sldMkLst>
        <pc:spChg chg="mod">
          <ac:chgData name="Marijke De Pauw" userId="2bc4a0c0-11e0-4b6f-9404-d841fc80a375" providerId="ADAL" clId="{4A8C5F91-3FBD-4FC1-8C5C-E3BC0FC6B6BB}" dt="2023-11-30T00:19:23.184" v="82" actId="403"/>
          <ac:spMkLst>
            <pc:docMk/>
            <pc:sldMk cId="3442805612" sldId="362"/>
            <ac:spMk id="3" creationId="{87E69B96-97AB-5F4C-3277-9ED1ADCBDB7B}"/>
          </ac:spMkLst>
        </pc:spChg>
      </pc:sldChg>
      <pc:sldChg chg="modSp mod">
        <pc:chgData name="Marijke De Pauw" userId="2bc4a0c0-11e0-4b6f-9404-d841fc80a375" providerId="ADAL" clId="{4A8C5F91-3FBD-4FC1-8C5C-E3BC0FC6B6BB}" dt="2023-11-30T00:19:28.429" v="83" actId="403"/>
        <pc:sldMkLst>
          <pc:docMk/>
          <pc:sldMk cId="126031045" sldId="363"/>
        </pc:sldMkLst>
        <pc:spChg chg="mod">
          <ac:chgData name="Marijke De Pauw" userId="2bc4a0c0-11e0-4b6f-9404-d841fc80a375" providerId="ADAL" clId="{4A8C5F91-3FBD-4FC1-8C5C-E3BC0FC6B6BB}" dt="2023-11-30T00:19:28.429" v="83" actId="403"/>
          <ac:spMkLst>
            <pc:docMk/>
            <pc:sldMk cId="126031045" sldId="363"/>
            <ac:spMk id="3" creationId="{87E69B96-97AB-5F4C-3277-9ED1ADCBDB7B}"/>
          </ac:spMkLst>
        </pc:spChg>
      </pc:sldChg>
      <pc:sldChg chg="modSp add mod">
        <pc:chgData name="Marijke De Pauw" userId="2bc4a0c0-11e0-4b6f-9404-d841fc80a375" providerId="ADAL" clId="{4A8C5F91-3FBD-4FC1-8C5C-E3BC0FC6B6BB}" dt="2023-11-29T22:06:05.012" v="59" actId="113"/>
        <pc:sldMkLst>
          <pc:docMk/>
          <pc:sldMk cId="3528232950" sldId="364"/>
        </pc:sldMkLst>
        <pc:spChg chg="mod">
          <ac:chgData name="Marijke De Pauw" userId="2bc4a0c0-11e0-4b6f-9404-d841fc80a375" providerId="ADAL" clId="{4A8C5F91-3FBD-4FC1-8C5C-E3BC0FC6B6BB}" dt="2023-11-29T22:06:05.012" v="59" actId="113"/>
          <ac:spMkLst>
            <pc:docMk/>
            <pc:sldMk cId="3528232950" sldId="364"/>
            <ac:spMk id="2" creationId="{D0493A41-86E8-2B6D-13DE-A86E27E3A655}"/>
          </ac:spMkLst>
        </pc:spChg>
      </pc:sldChg>
    </pc:docChg>
  </pc:docChgLst>
  <pc:docChgLst>
    <pc:chgData name="Marijke De Pauw" userId="2bc4a0c0-11e0-4b6f-9404-d841fc80a375" providerId="ADAL" clId="{F8242591-3AB3-46F6-BFBC-557B6FDA355D}"/>
    <pc:docChg chg="undo redo custSel addSld delSld modSld sldOrd delMainMaster modMainMaster">
      <pc:chgData name="Marijke De Pauw" userId="2bc4a0c0-11e0-4b6f-9404-d841fc80a375" providerId="ADAL" clId="{F8242591-3AB3-46F6-BFBC-557B6FDA355D}" dt="2023-11-07T14:48:17.461" v="2823" actId="14100"/>
      <pc:docMkLst>
        <pc:docMk/>
      </pc:docMkLst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217393506" sldId="256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468881960" sldId="259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18862" sldId="260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419926728" sldId="261"/>
        </pc:sldMkLst>
      </pc:sldChg>
      <pc:sldChg chg="modSp mod ord">
        <pc:chgData name="Marijke De Pauw" userId="2bc4a0c0-11e0-4b6f-9404-d841fc80a375" providerId="ADAL" clId="{F8242591-3AB3-46F6-BFBC-557B6FDA355D}" dt="2023-11-07T14:48:17.461" v="2823" actId="14100"/>
        <pc:sldMkLst>
          <pc:docMk/>
          <pc:sldMk cId="2797686579" sldId="264"/>
        </pc:sldMkLst>
        <pc:spChg chg="mod">
          <ac:chgData name="Marijke De Pauw" userId="2bc4a0c0-11e0-4b6f-9404-d841fc80a375" providerId="ADAL" clId="{F8242591-3AB3-46F6-BFBC-557B6FDA355D}" dt="2023-11-07T14:46:30.765" v="2809" actId="403"/>
          <ac:spMkLst>
            <pc:docMk/>
            <pc:sldMk cId="2797686579" sldId="264"/>
            <ac:spMk id="5" creationId="{D1EEABBC-96DD-4831-A403-911A4C5733DC}"/>
          </ac:spMkLst>
        </pc:spChg>
        <pc:spChg chg="mod">
          <ac:chgData name="Marijke De Pauw" userId="2bc4a0c0-11e0-4b6f-9404-d841fc80a375" providerId="ADAL" clId="{F8242591-3AB3-46F6-BFBC-557B6FDA355D}" dt="2023-11-07T14:48:17.461" v="2823" actId="14100"/>
          <ac:spMkLst>
            <pc:docMk/>
            <pc:sldMk cId="2797686579" sldId="264"/>
            <ac:spMk id="6" creationId="{77979934-22BE-4C55-B7D8-2CC9CB04D55C}"/>
          </ac:spMkLst>
        </pc:spChg>
      </pc:sldChg>
      <pc:sldChg chg="modSp mod">
        <pc:chgData name="Marijke De Pauw" userId="2bc4a0c0-11e0-4b6f-9404-d841fc80a375" providerId="ADAL" clId="{F8242591-3AB3-46F6-BFBC-557B6FDA355D}" dt="2023-10-27T20:00:31.171" v="127" actId="20577"/>
        <pc:sldMkLst>
          <pc:docMk/>
          <pc:sldMk cId="629243419" sldId="266"/>
        </pc:sldMkLst>
        <pc:spChg chg="mod">
          <ac:chgData name="Marijke De Pauw" userId="2bc4a0c0-11e0-4b6f-9404-d841fc80a375" providerId="ADAL" clId="{F8242591-3AB3-46F6-BFBC-557B6FDA355D}" dt="2023-10-27T20:00:31.171" v="127" actId="20577"/>
          <ac:spMkLst>
            <pc:docMk/>
            <pc:sldMk cId="629243419" sldId="266"/>
            <ac:spMk id="2" creationId="{2A481FED-6628-4E4C-8732-419D095AFDA3}"/>
          </ac:spMkLst>
        </pc:spChg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844840360" sldId="267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4193816030" sldId="268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144248605" sldId="269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1883568225" sldId="270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197192641" sldId="271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861487110" sldId="272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251865029" sldId="273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956124871" sldId="274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422769795" sldId="275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1625433744" sldId="276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267206157" sldId="277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289085843" sldId="278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3270804010" sldId="282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970570553" sldId="283"/>
        </pc:sldMkLst>
      </pc:sldChg>
      <pc:sldChg chg="modSp del mod ord">
        <pc:chgData name="Marijke De Pauw" userId="2bc4a0c0-11e0-4b6f-9404-d841fc80a375" providerId="ADAL" clId="{F8242591-3AB3-46F6-BFBC-557B6FDA355D}" dt="2023-10-27T20:54:39.048" v="1809" actId="2696"/>
        <pc:sldMkLst>
          <pc:docMk/>
          <pc:sldMk cId="3392665075" sldId="284"/>
        </pc:sldMkLst>
        <pc:spChg chg="mod">
          <ac:chgData name="Marijke De Pauw" userId="2bc4a0c0-11e0-4b6f-9404-d841fc80a375" providerId="ADAL" clId="{F8242591-3AB3-46F6-BFBC-557B6FDA355D}" dt="2023-10-27T20:53:56.747" v="1785" actId="20577"/>
          <ac:spMkLst>
            <pc:docMk/>
            <pc:sldMk cId="3392665075" sldId="284"/>
            <ac:spMk id="6" creationId="{EFAD1E09-68F4-C7F6-2F48-3E36A626E286}"/>
          </ac:spMkLst>
        </pc:spChg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047989715" sldId="285"/>
        </pc:sldMkLst>
      </pc:sldChg>
      <pc:sldChg chg="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2313060487" sldId="286"/>
        </pc:sldMkLst>
      </pc:sldChg>
      <pc:sldChg chg="modSp new mod ord">
        <pc:chgData name="Marijke De Pauw" userId="2bc4a0c0-11e0-4b6f-9404-d841fc80a375" providerId="ADAL" clId="{F8242591-3AB3-46F6-BFBC-557B6FDA355D}" dt="2023-11-07T14:32:32.040" v="2547" actId="20577"/>
        <pc:sldMkLst>
          <pc:docMk/>
          <pc:sldMk cId="2034306903" sldId="287"/>
        </pc:sldMkLst>
        <pc:spChg chg="mod">
          <ac:chgData name="Marijke De Pauw" userId="2bc4a0c0-11e0-4b6f-9404-d841fc80a375" providerId="ADAL" clId="{F8242591-3AB3-46F6-BFBC-557B6FDA355D}" dt="2023-10-27T20:51:59.531" v="1757" actId="207"/>
          <ac:spMkLst>
            <pc:docMk/>
            <pc:sldMk cId="2034306903" sldId="287"/>
            <ac:spMk id="2" creationId="{F73B076A-9944-F32A-6CF1-0EAC4E301967}"/>
          </ac:spMkLst>
        </pc:spChg>
        <pc:spChg chg="mod">
          <ac:chgData name="Marijke De Pauw" userId="2bc4a0c0-11e0-4b6f-9404-d841fc80a375" providerId="ADAL" clId="{F8242591-3AB3-46F6-BFBC-557B6FDA355D}" dt="2023-11-07T14:32:32.040" v="2547" actId="20577"/>
          <ac:spMkLst>
            <pc:docMk/>
            <pc:sldMk cId="2034306903" sldId="287"/>
            <ac:spMk id="3" creationId="{682AB377-CE8B-785A-247A-C77AFAFAE765}"/>
          </ac:spMkLst>
        </pc:spChg>
      </pc:sldChg>
      <pc:sldChg chg="modSp del mod">
        <pc:chgData name="Marijke De Pauw" userId="2bc4a0c0-11e0-4b6f-9404-d841fc80a375" providerId="ADAL" clId="{F8242591-3AB3-46F6-BFBC-557B6FDA355D}" dt="2023-10-27T19:59:01.375" v="69"/>
        <pc:sldMkLst>
          <pc:docMk/>
          <pc:sldMk cId="2993753232" sldId="287"/>
        </pc:sldMkLst>
        <pc:picChg chg="mod">
          <ac:chgData name="Marijke De Pauw" userId="2bc4a0c0-11e0-4b6f-9404-d841fc80a375" providerId="ADAL" clId="{F8242591-3AB3-46F6-BFBC-557B6FDA355D}" dt="2023-10-27T19:59:00.094" v="68" actId="1076"/>
          <ac:picMkLst>
            <pc:docMk/>
            <pc:sldMk cId="2993753232" sldId="287"/>
            <ac:picMk id="8" creationId="{25E2DD49-7C1B-1F48-9974-DD93C7AFCFD8}"/>
          </ac:picMkLst>
        </pc:picChg>
      </pc:sldChg>
      <pc:sldChg chg="addSp delSp modSp new del mod">
        <pc:chgData name="Marijke De Pauw" userId="2bc4a0c0-11e0-4b6f-9404-d841fc80a375" providerId="ADAL" clId="{F8242591-3AB3-46F6-BFBC-557B6FDA355D}" dt="2023-10-27T20:00:17.935" v="74" actId="47"/>
        <pc:sldMkLst>
          <pc:docMk/>
          <pc:sldMk cId="3307408318" sldId="287"/>
        </pc:sldMkLst>
        <pc:spChg chg="del">
          <ac:chgData name="Marijke De Pauw" userId="2bc4a0c0-11e0-4b6f-9404-d841fc80a375" providerId="ADAL" clId="{F8242591-3AB3-46F6-BFBC-557B6FDA355D}" dt="2023-10-27T19:59:58.506" v="71" actId="34307"/>
          <ac:spMkLst>
            <pc:docMk/>
            <pc:sldMk cId="3307408318" sldId="287"/>
            <ac:spMk id="3" creationId="{38FBE0AC-0C92-AC55-C5B1-F9EADC55CF54}"/>
          </ac:spMkLst>
        </pc:spChg>
        <pc:picChg chg="add mod ord">
          <ac:chgData name="Marijke De Pauw" userId="2bc4a0c0-11e0-4b6f-9404-d841fc80a375" providerId="ADAL" clId="{F8242591-3AB3-46F6-BFBC-557B6FDA355D}" dt="2023-10-27T19:59:58.506" v="71" actId="34307"/>
          <ac:picMkLst>
            <pc:docMk/>
            <pc:sldMk cId="3307408318" sldId="287"/>
            <ac:picMk id="4" creationId="{62D118F7-FB70-77C6-8117-059CA51E1142}"/>
          </ac:picMkLst>
        </pc:picChg>
        <pc:picChg chg="add mod">
          <ac:chgData name="Marijke De Pauw" userId="2bc4a0c0-11e0-4b6f-9404-d841fc80a375" providerId="ADAL" clId="{F8242591-3AB3-46F6-BFBC-557B6FDA355D}" dt="2023-10-27T20:00:04.875" v="73" actId="1076"/>
          <ac:picMkLst>
            <pc:docMk/>
            <pc:sldMk cId="3307408318" sldId="287"/>
            <ac:picMk id="5" creationId="{F600B6E3-C2BF-7E05-3A44-97CBCD419F5D}"/>
          </ac:picMkLst>
        </pc:picChg>
      </pc:sldChg>
      <pc:sldChg chg="add del">
        <pc:chgData name="Marijke De Pauw" userId="2bc4a0c0-11e0-4b6f-9404-d841fc80a375" providerId="ADAL" clId="{F8242591-3AB3-46F6-BFBC-557B6FDA355D}" dt="2023-10-27T21:09:55.518" v="1985" actId="2696"/>
        <pc:sldMkLst>
          <pc:docMk/>
          <pc:sldMk cId="1622071420" sldId="288"/>
        </pc:sldMkLst>
      </pc:sldChg>
      <pc:sldChg chg="modSp add mod modNotesTx">
        <pc:chgData name="Marijke De Pauw" userId="2bc4a0c0-11e0-4b6f-9404-d841fc80a375" providerId="ADAL" clId="{F8242591-3AB3-46F6-BFBC-557B6FDA355D}" dt="2023-10-27T20:52:36.567" v="1763" actId="207"/>
        <pc:sldMkLst>
          <pc:docMk/>
          <pc:sldMk cId="1857758864" sldId="300"/>
        </pc:sldMkLst>
        <pc:spChg chg="mod">
          <ac:chgData name="Marijke De Pauw" userId="2bc4a0c0-11e0-4b6f-9404-d841fc80a375" providerId="ADAL" clId="{F8242591-3AB3-46F6-BFBC-557B6FDA355D}" dt="2023-10-27T20:52:36.567" v="1763" actId="207"/>
          <ac:spMkLst>
            <pc:docMk/>
            <pc:sldMk cId="1857758864" sldId="300"/>
            <ac:spMk id="2" creationId="{A45C901D-03E9-8F6B-3F38-488D09F5AA0A}"/>
          </ac:spMkLst>
        </pc:spChg>
      </pc:sldChg>
      <pc:sldChg chg="modSp mod ord modNotesTx">
        <pc:chgData name="Marijke De Pauw" userId="2bc4a0c0-11e0-4b6f-9404-d841fc80a375" providerId="ADAL" clId="{F8242591-3AB3-46F6-BFBC-557B6FDA355D}" dt="2023-10-27T22:47:41.017" v="2024" actId="20577"/>
        <pc:sldMkLst>
          <pc:docMk/>
          <pc:sldMk cId="1993926518" sldId="301"/>
        </pc:sldMkLst>
        <pc:spChg chg="mod">
          <ac:chgData name="Marijke De Pauw" userId="2bc4a0c0-11e0-4b6f-9404-d841fc80a375" providerId="ADAL" clId="{F8242591-3AB3-46F6-BFBC-557B6FDA355D}" dt="2023-10-27T22:47:36.781" v="2023" actId="113"/>
          <ac:spMkLst>
            <pc:docMk/>
            <pc:sldMk cId="1993926518" sldId="301"/>
            <ac:spMk id="2" creationId="{A45C901D-03E9-8F6B-3F38-488D09F5AA0A}"/>
          </ac:spMkLst>
        </pc:spChg>
      </pc:sldChg>
      <pc:sldChg chg="modSp add mod modNotesTx">
        <pc:chgData name="Marijke De Pauw" userId="2bc4a0c0-11e0-4b6f-9404-d841fc80a375" providerId="ADAL" clId="{F8242591-3AB3-46F6-BFBC-557B6FDA355D}" dt="2023-10-27T20:52:25.312" v="1760" actId="207"/>
        <pc:sldMkLst>
          <pc:docMk/>
          <pc:sldMk cId="194812044" sldId="309"/>
        </pc:sldMkLst>
        <pc:spChg chg="mod">
          <ac:chgData name="Marijke De Pauw" userId="2bc4a0c0-11e0-4b6f-9404-d841fc80a375" providerId="ADAL" clId="{F8242591-3AB3-46F6-BFBC-557B6FDA355D}" dt="2023-10-27T20:52:25.312" v="1760" actId="207"/>
          <ac:spMkLst>
            <pc:docMk/>
            <pc:sldMk cId="194812044" sldId="309"/>
            <ac:spMk id="2" creationId="{1F5B83B5-85E0-2DDB-36CC-1A6F42C9CDCF}"/>
          </ac:spMkLst>
        </pc:spChg>
        <pc:graphicFrameChg chg="mod">
          <ac:chgData name="Marijke De Pauw" userId="2bc4a0c0-11e0-4b6f-9404-d841fc80a375" providerId="ADAL" clId="{F8242591-3AB3-46F6-BFBC-557B6FDA355D}" dt="2023-10-27T20:48:02.473" v="1642" actId="113"/>
          <ac:graphicFrameMkLst>
            <pc:docMk/>
            <pc:sldMk cId="194812044" sldId="309"/>
            <ac:graphicFrameMk id="4" creationId="{138E0702-BFB2-93A4-5A59-D22A5899645B}"/>
          </ac:graphicFrameMkLst>
        </pc:graphicFrameChg>
      </pc:sldChg>
      <pc:sldChg chg="addSp delSp modSp add del mod setBg">
        <pc:chgData name="Marijke De Pauw" userId="2bc4a0c0-11e0-4b6f-9404-d841fc80a375" providerId="ADAL" clId="{F8242591-3AB3-46F6-BFBC-557B6FDA355D}" dt="2023-10-27T20:21:56.070" v="1382" actId="47"/>
        <pc:sldMkLst>
          <pc:docMk/>
          <pc:sldMk cId="2301534708" sldId="311"/>
        </pc:sldMkLst>
        <pc:spChg chg="add del mod">
          <ac:chgData name="Marijke De Pauw" userId="2bc4a0c0-11e0-4b6f-9404-d841fc80a375" providerId="ADAL" clId="{F8242591-3AB3-46F6-BFBC-557B6FDA355D}" dt="2023-10-27T20:21:38.121" v="1381"/>
          <ac:spMkLst>
            <pc:docMk/>
            <pc:sldMk cId="2301534708" sldId="311"/>
            <ac:spMk id="2" creationId="{00898932-052D-04A3-EF71-E94599E1C22D}"/>
          </ac:spMkLst>
        </pc:spChg>
        <pc:spChg chg="del">
          <ac:chgData name="Marijke De Pauw" userId="2bc4a0c0-11e0-4b6f-9404-d841fc80a375" providerId="ADAL" clId="{F8242591-3AB3-46F6-BFBC-557B6FDA355D}" dt="2023-10-27T20:19:54.484" v="1344" actId="478"/>
          <ac:spMkLst>
            <pc:docMk/>
            <pc:sldMk cId="2301534708" sldId="311"/>
            <ac:spMk id="3" creationId="{7D3BCD25-1F23-3788-762E-FCCCC8576326}"/>
          </ac:spMkLst>
        </pc:spChg>
        <pc:spChg chg="mod">
          <ac:chgData name="Marijke De Pauw" userId="2bc4a0c0-11e0-4b6f-9404-d841fc80a375" providerId="ADAL" clId="{F8242591-3AB3-46F6-BFBC-557B6FDA355D}" dt="2023-10-27T20:21:32.216" v="1379" actId="14100"/>
          <ac:spMkLst>
            <pc:docMk/>
            <pc:sldMk cId="2301534708" sldId="311"/>
            <ac:spMk id="4" creationId="{98FEF04B-09D9-7EA7-10EF-9EDDB38BF218}"/>
          </ac:spMkLst>
        </pc:spChg>
      </pc:sldChg>
      <pc:sldChg chg="modSp mod ord modNotesTx">
        <pc:chgData name="Marijke De Pauw" userId="2bc4a0c0-11e0-4b6f-9404-d841fc80a375" providerId="ADAL" clId="{F8242591-3AB3-46F6-BFBC-557B6FDA355D}" dt="2023-10-27T21:11:07.266" v="2018" actId="404"/>
        <pc:sldMkLst>
          <pc:docMk/>
          <pc:sldMk cId="310955976" sldId="313"/>
        </pc:sldMkLst>
        <pc:spChg chg="mod">
          <ac:chgData name="Marijke De Pauw" userId="2bc4a0c0-11e0-4b6f-9404-d841fc80a375" providerId="ADAL" clId="{F8242591-3AB3-46F6-BFBC-557B6FDA355D}" dt="2023-10-27T21:11:07.266" v="2018" actId="404"/>
          <ac:spMkLst>
            <pc:docMk/>
            <pc:sldMk cId="310955976" sldId="313"/>
            <ac:spMk id="2" creationId="{D0493A41-86E8-2B6D-13DE-A86E27E3A655}"/>
          </ac:spMkLst>
        </pc:spChg>
      </pc:sldChg>
      <pc:sldChg chg="modSp add mod ord modNotesTx">
        <pc:chgData name="Marijke De Pauw" userId="2bc4a0c0-11e0-4b6f-9404-d841fc80a375" providerId="ADAL" clId="{F8242591-3AB3-46F6-BFBC-557B6FDA355D}" dt="2023-10-27T20:52:33.172" v="1762" actId="207"/>
        <pc:sldMkLst>
          <pc:docMk/>
          <pc:sldMk cId="461174664" sldId="319"/>
        </pc:sldMkLst>
        <pc:spChg chg="mod">
          <ac:chgData name="Marijke De Pauw" userId="2bc4a0c0-11e0-4b6f-9404-d841fc80a375" providerId="ADAL" clId="{F8242591-3AB3-46F6-BFBC-557B6FDA355D}" dt="2023-10-27T20:52:33.172" v="1762" actId="207"/>
          <ac:spMkLst>
            <pc:docMk/>
            <pc:sldMk cId="461174664" sldId="319"/>
            <ac:spMk id="2" creationId="{A23D0B74-0EE5-8091-035F-CE8C86504D70}"/>
          </ac:spMkLst>
        </pc:spChg>
      </pc:sldChg>
      <pc:sldChg chg="modSp add mod modNotesTx">
        <pc:chgData name="Marijke De Pauw" userId="2bc4a0c0-11e0-4b6f-9404-d841fc80a375" providerId="ADAL" clId="{F8242591-3AB3-46F6-BFBC-557B6FDA355D}" dt="2023-10-27T20:52:29.305" v="1761" actId="207"/>
        <pc:sldMkLst>
          <pc:docMk/>
          <pc:sldMk cId="1940471702" sldId="326"/>
        </pc:sldMkLst>
        <pc:spChg chg="mod">
          <ac:chgData name="Marijke De Pauw" userId="2bc4a0c0-11e0-4b6f-9404-d841fc80a375" providerId="ADAL" clId="{F8242591-3AB3-46F6-BFBC-557B6FDA355D}" dt="2023-10-27T20:52:29.305" v="1761" actId="207"/>
          <ac:spMkLst>
            <pc:docMk/>
            <pc:sldMk cId="1940471702" sldId="326"/>
            <ac:spMk id="2" creationId="{1F5B83B5-85E0-2DDB-36CC-1A6F42C9CDCF}"/>
          </ac:spMkLst>
        </pc:spChg>
        <pc:graphicFrameChg chg="mod">
          <ac:chgData name="Marijke De Pauw" userId="2bc4a0c0-11e0-4b6f-9404-d841fc80a375" providerId="ADAL" clId="{F8242591-3AB3-46F6-BFBC-557B6FDA355D}" dt="2023-10-27T20:48:34.461" v="1648" actId="12100"/>
          <ac:graphicFrameMkLst>
            <pc:docMk/>
            <pc:sldMk cId="1940471702" sldId="326"/>
            <ac:graphicFrameMk id="4" creationId="{138E0702-BFB2-93A4-5A59-D22A5899645B}"/>
          </ac:graphicFrameMkLst>
        </pc:graphicFrameChg>
      </pc:sldChg>
      <pc:sldChg chg="addSp delSp modSp new mod modNotesTx">
        <pc:chgData name="Marijke De Pauw" userId="2bc4a0c0-11e0-4b6f-9404-d841fc80a375" providerId="ADAL" clId="{F8242591-3AB3-46F6-BFBC-557B6FDA355D}" dt="2023-10-27T20:52:10.479" v="1759" actId="207"/>
        <pc:sldMkLst>
          <pc:docMk/>
          <pc:sldMk cId="1554991506" sldId="327"/>
        </pc:sldMkLst>
        <pc:spChg chg="mod">
          <ac:chgData name="Marijke De Pauw" userId="2bc4a0c0-11e0-4b6f-9404-d841fc80a375" providerId="ADAL" clId="{F8242591-3AB3-46F6-BFBC-557B6FDA355D}" dt="2023-10-27T20:52:10.479" v="1759" actId="207"/>
          <ac:spMkLst>
            <pc:docMk/>
            <pc:sldMk cId="1554991506" sldId="327"/>
            <ac:spMk id="2" creationId="{E0D8F9FF-DABF-9A1A-D5A6-82E941949663}"/>
          </ac:spMkLst>
        </pc:spChg>
        <pc:spChg chg="del mod">
          <ac:chgData name="Marijke De Pauw" userId="2bc4a0c0-11e0-4b6f-9404-d841fc80a375" providerId="ADAL" clId="{F8242591-3AB3-46F6-BFBC-557B6FDA355D}" dt="2023-10-27T20:39:01.455" v="1567" actId="1032"/>
          <ac:spMkLst>
            <pc:docMk/>
            <pc:sldMk cId="1554991506" sldId="327"/>
            <ac:spMk id="3" creationId="{C1775213-BA16-E8A8-B2A3-880D7F070FF4}"/>
          </ac:spMkLst>
        </pc:spChg>
        <pc:graphicFrameChg chg="add mod modGraphic">
          <ac:chgData name="Marijke De Pauw" userId="2bc4a0c0-11e0-4b6f-9404-d841fc80a375" providerId="ADAL" clId="{F8242591-3AB3-46F6-BFBC-557B6FDA355D}" dt="2023-10-27T20:41:49.800" v="1598" actId="12100"/>
          <ac:graphicFrameMkLst>
            <pc:docMk/>
            <pc:sldMk cId="1554991506" sldId="327"/>
            <ac:graphicFrameMk id="4" creationId="{9CA001CA-42B9-03FF-80D0-87916DDC0895}"/>
          </ac:graphicFrameMkLst>
        </pc:graphicFrameChg>
        <pc:picChg chg="add mod">
          <ac:chgData name="Marijke De Pauw" userId="2bc4a0c0-11e0-4b6f-9404-d841fc80a375" providerId="ADAL" clId="{F8242591-3AB3-46F6-BFBC-557B6FDA355D}" dt="2023-10-27T20:41:22.841" v="1597" actId="1076"/>
          <ac:picMkLst>
            <pc:docMk/>
            <pc:sldMk cId="1554991506" sldId="327"/>
            <ac:picMk id="6" creationId="{C478CF4E-1DFC-AD0B-8687-8C5158842011}"/>
          </ac:picMkLst>
        </pc:picChg>
      </pc:sldChg>
      <pc:sldChg chg="modNotesTx">
        <pc:chgData name="Marijke De Pauw" userId="2bc4a0c0-11e0-4b6f-9404-d841fc80a375" providerId="ADAL" clId="{F8242591-3AB3-46F6-BFBC-557B6FDA355D}" dt="2023-10-27T20:49:01.539" v="1649" actId="20577"/>
        <pc:sldMkLst>
          <pc:docMk/>
          <pc:sldMk cId="3809803761" sldId="351"/>
        </pc:sldMkLst>
      </pc:sldChg>
      <pc:sldChg chg="addSp delSp modSp new mod ord">
        <pc:chgData name="Marijke De Pauw" userId="2bc4a0c0-11e0-4b6f-9404-d841fc80a375" providerId="ADAL" clId="{F8242591-3AB3-46F6-BFBC-557B6FDA355D}" dt="2023-10-27T21:08:49.469" v="1965" actId="13782"/>
        <pc:sldMkLst>
          <pc:docMk/>
          <pc:sldMk cId="2412414897" sldId="352"/>
        </pc:sldMkLst>
        <pc:spChg chg="mod">
          <ac:chgData name="Marijke De Pauw" userId="2bc4a0c0-11e0-4b6f-9404-d841fc80a375" providerId="ADAL" clId="{F8242591-3AB3-46F6-BFBC-557B6FDA355D}" dt="2023-10-27T20:52:41.332" v="1764" actId="207"/>
          <ac:spMkLst>
            <pc:docMk/>
            <pc:sldMk cId="2412414897" sldId="352"/>
            <ac:spMk id="2" creationId="{BC6A45B3-C151-40E9-4F43-3F589D170697}"/>
          </ac:spMkLst>
        </pc:spChg>
        <pc:spChg chg="del">
          <ac:chgData name="Marijke De Pauw" userId="2bc4a0c0-11e0-4b6f-9404-d841fc80a375" providerId="ADAL" clId="{F8242591-3AB3-46F6-BFBC-557B6FDA355D}" dt="2023-10-27T21:00:40.503" v="1832" actId="1032"/>
          <ac:spMkLst>
            <pc:docMk/>
            <pc:sldMk cId="2412414897" sldId="352"/>
            <ac:spMk id="3" creationId="{1E6D81D0-B03F-3B03-2FD6-65E75C850BF4}"/>
          </ac:spMkLst>
        </pc:spChg>
        <pc:graphicFrameChg chg="add mod modGraphic">
          <ac:chgData name="Marijke De Pauw" userId="2bc4a0c0-11e0-4b6f-9404-d841fc80a375" providerId="ADAL" clId="{F8242591-3AB3-46F6-BFBC-557B6FDA355D}" dt="2023-10-27T21:08:49.469" v="1965" actId="13782"/>
          <ac:graphicFrameMkLst>
            <pc:docMk/>
            <pc:sldMk cId="2412414897" sldId="352"/>
            <ac:graphicFrameMk id="4" creationId="{2BB5D9D8-7688-7EED-D2F4-C4D9F2A1B655}"/>
          </ac:graphicFrameMkLst>
        </pc:graphicFrameChg>
      </pc:sldChg>
      <pc:sldChg chg="modSp new del mod">
        <pc:chgData name="Marijke De Pauw" userId="2bc4a0c0-11e0-4b6f-9404-d841fc80a375" providerId="ADAL" clId="{F8242591-3AB3-46F6-BFBC-557B6FDA355D}" dt="2023-10-27T22:48:27.897" v="2025" actId="2696"/>
        <pc:sldMkLst>
          <pc:docMk/>
          <pc:sldMk cId="1110635899" sldId="353"/>
        </pc:sldMkLst>
        <pc:spChg chg="mod">
          <ac:chgData name="Marijke De Pauw" userId="2bc4a0c0-11e0-4b6f-9404-d841fc80a375" providerId="ADAL" clId="{F8242591-3AB3-46F6-BFBC-557B6FDA355D}" dt="2023-10-27T20:52:45.640" v="1765" actId="207"/>
          <ac:spMkLst>
            <pc:docMk/>
            <pc:sldMk cId="1110635899" sldId="353"/>
            <ac:spMk id="2" creationId="{B76E7215-D21B-21DB-5423-911E20A8FE34}"/>
          </ac:spMkLst>
        </pc:spChg>
      </pc:sldChg>
      <pc:sldChg chg="addSp delSp modSp new mod">
        <pc:chgData name="Marijke De Pauw" userId="2bc4a0c0-11e0-4b6f-9404-d841fc80a375" providerId="ADAL" clId="{F8242591-3AB3-46F6-BFBC-557B6FDA355D}" dt="2023-10-27T23:12:15.947" v="2484" actId="255"/>
        <pc:sldMkLst>
          <pc:docMk/>
          <pc:sldMk cId="3956222159" sldId="354"/>
        </pc:sldMkLst>
        <pc:spChg chg="mod">
          <ac:chgData name="Marijke De Pauw" userId="2bc4a0c0-11e0-4b6f-9404-d841fc80a375" providerId="ADAL" clId="{F8242591-3AB3-46F6-BFBC-557B6FDA355D}" dt="2023-10-27T20:52:49.654" v="1766" actId="207"/>
          <ac:spMkLst>
            <pc:docMk/>
            <pc:sldMk cId="3956222159" sldId="354"/>
            <ac:spMk id="2" creationId="{4AF4EF5D-1036-D4B1-19C3-9FB751414244}"/>
          </ac:spMkLst>
        </pc:spChg>
        <pc:spChg chg="del">
          <ac:chgData name="Marijke De Pauw" userId="2bc4a0c0-11e0-4b6f-9404-d841fc80a375" providerId="ADAL" clId="{F8242591-3AB3-46F6-BFBC-557B6FDA355D}" dt="2023-10-27T22:49:05.647" v="2026" actId="1032"/>
          <ac:spMkLst>
            <pc:docMk/>
            <pc:sldMk cId="3956222159" sldId="354"/>
            <ac:spMk id="3" creationId="{EA4A690D-B1C7-D80D-15EA-C8C329DA1DD3}"/>
          </ac:spMkLst>
        </pc:spChg>
        <pc:graphicFrameChg chg="add mod modGraphic">
          <ac:chgData name="Marijke De Pauw" userId="2bc4a0c0-11e0-4b6f-9404-d841fc80a375" providerId="ADAL" clId="{F8242591-3AB3-46F6-BFBC-557B6FDA355D}" dt="2023-10-27T23:12:15.947" v="2484" actId="255"/>
          <ac:graphicFrameMkLst>
            <pc:docMk/>
            <pc:sldMk cId="3956222159" sldId="354"/>
            <ac:graphicFrameMk id="4" creationId="{69EB41C4-1BA0-B78F-2060-C6A59E60A264}"/>
          </ac:graphicFrameMkLst>
        </pc:graphicFrameChg>
        <pc:picChg chg="add del mod">
          <ac:chgData name="Marijke De Pauw" userId="2bc4a0c0-11e0-4b6f-9404-d841fc80a375" providerId="ADAL" clId="{F8242591-3AB3-46F6-BFBC-557B6FDA355D}" dt="2023-10-27T23:04:24.605" v="2452" actId="931"/>
          <ac:picMkLst>
            <pc:docMk/>
            <pc:sldMk cId="3956222159" sldId="354"/>
            <ac:picMk id="6" creationId="{9CDA11CD-3C3E-1137-8BC1-68E7206DB8BA}"/>
          </ac:picMkLst>
        </pc:picChg>
      </pc:sldChg>
      <pc:sldChg chg="del">
        <pc:chgData name="Marijke De Pauw" userId="2bc4a0c0-11e0-4b6f-9404-d841fc80a375" providerId="ADAL" clId="{F8242591-3AB3-46F6-BFBC-557B6FDA355D}" dt="2023-10-27T20:54:25.841" v="1787" actId="2696"/>
        <pc:sldMkLst>
          <pc:docMk/>
          <pc:sldMk cId="3852405729" sldId="355"/>
        </pc:sldMkLst>
      </pc:sldChg>
      <pc:sldChg chg="addSp delSp modSp add mod setBg modClrScheme chgLayout">
        <pc:chgData name="Marijke De Pauw" userId="2bc4a0c0-11e0-4b6f-9404-d841fc80a375" providerId="ADAL" clId="{F8242591-3AB3-46F6-BFBC-557B6FDA355D}" dt="2023-10-27T21:10:01.741" v="1986" actId="403"/>
        <pc:sldMkLst>
          <pc:docMk/>
          <pc:sldMk cId="262146377" sldId="356"/>
        </pc:sldMkLst>
        <pc:spChg chg="mod">
          <ac:chgData name="Marijke De Pauw" userId="2bc4a0c0-11e0-4b6f-9404-d841fc80a375" providerId="ADAL" clId="{F8242591-3AB3-46F6-BFBC-557B6FDA355D}" dt="2023-10-27T21:10:01.741" v="1986" actId="403"/>
          <ac:spMkLst>
            <pc:docMk/>
            <pc:sldMk cId="262146377" sldId="356"/>
            <ac:spMk id="2" creationId="{2A481FED-6628-4E4C-8732-419D095AFDA3}"/>
          </ac:spMkLst>
        </pc:spChg>
        <pc:spChg chg="add del mod">
          <ac:chgData name="Marijke De Pauw" userId="2bc4a0c0-11e0-4b6f-9404-d841fc80a375" providerId="ADAL" clId="{F8242591-3AB3-46F6-BFBC-557B6FDA355D}" dt="2023-10-27T20:56:17.179" v="1812" actId="26606"/>
          <ac:spMkLst>
            <pc:docMk/>
            <pc:sldMk cId="262146377" sldId="356"/>
            <ac:spMk id="9" creationId="{017C0CA0-255B-521A-BB83-CCF6C61F5A2C}"/>
          </ac:spMkLst>
        </pc:spChg>
        <pc:picChg chg="add mod">
          <ac:chgData name="Marijke De Pauw" userId="2bc4a0c0-11e0-4b6f-9404-d841fc80a375" providerId="ADAL" clId="{F8242591-3AB3-46F6-BFBC-557B6FDA355D}" dt="2023-10-27T20:57:22.921" v="1823" actId="1076"/>
          <ac:picMkLst>
            <pc:docMk/>
            <pc:sldMk cId="262146377" sldId="356"/>
            <ac:picMk id="4" creationId="{C6C718D7-0973-670B-D6C0-6C1604CF0A47}"/>
          </ac:picMkLst>
        </pc:picChg>
      </pc:sldChg>
      <pc:sldChg chg="modSp mod modNotesTx">
        <pc:chgData name="Marijke De Pauw" userId="2bc4a0c0-11e0-4b6f-9404-d841fc80a375" providerId="ADAL" clId="{F8242591-3AB3-46F6-BFBC-557B6FDA355D}" dt="2023-10-27T21:11:02.696" v="2017" actId="14100"/>
        <pc:sldMkLst>
          <pc:docMk/>
          <pc:sldMk cId="2084075268" sldId="357"/>
        </pc:sldMkLst>
        <pc:spChg chg="mod">
          <ac:chgData name="Marijke De Pauw" userId="2bc4a0c0-11e0-4b6f-9404-d841fc80a375" providerId="ADAL" clId="{F8242591-3AB3-46F6-BFBC-557B6FDA355D}" dt="2023-10-27T21:11:02.696" v="2017" actId="14100"/>
          <ac:spMkLst>
            <pc:docMk/>
            <pc:sldMk cId="2084075268" sldId="357"/>
            <ac:spMk id="2" creationId="{78E989EF-1463-D40C-3670-C6C76A1D3038}"/>
          </ac:spMkLst>
        </pc:spChg>
      </pc:sldChg>
      <pc:sldChg chg="delSp modSp new mod ord">
        <pc:chgData name="Marijke De Pauw" userId="2bc4a0c0-11e0-4b6f-9404-d841fc80a375" providerId="ADAL" clId="{F8242591-3AB3-46F6-BFBC-557B6FDA355D}" dt="2023-11-07T14:44:11.547" v="2725" actId="207"/>
        <pc:sldMkLst>
          <pc:docMk/>
          <pc:sldMk cId="2300037357" sldId="358"/>
        </pc:sldMkLst>
        <pc:spChg chg="del">
          <ac:chgData name="Marijke De Pauw" userId="2bc4a0c0-11e0-4b6f-9404-d841fc80a375" providerId="ADAL" clId="{F8242591-3AB3-46F6-BFBC-557B6FDA355D}" dt="2023-11-07T14:30:45.924" v="2531" actId="478"/>
          <ac:spMkLst>
            <pc:docMk/>
            <pc:sldMk cId="2300037357" sldId="358"/>
            <ac:spMk id="2" creationId="{42B8F205-D2CB-B762-2865-71B53D87D0FA}"/>
          </ac:spMkLst>
        </pc:spChg>
        <pc:spChg chg="mod">
          <ac:chgData name="Marijke De Pauw" userId="2bc4a0c0-11e0-4b6f-9404-d841fc80a375" providerId="ADAL" clId="{F8242591-3AB3-46F6-BFBC-557B6FDA355D}" dt="2023-11-07T14:44:11.547" v="2725" actId="207"/>
          <ac:spMkLst>
            <pc:docMk/>
            <pc:sldMk cId="2300037357" sldId="358"/>
            <ac:spMk id="3" creationId="{87E69B96-97AB-5F4C-3277-9ED1ADCBDB7B}"/>
          </ac:spMkLst>
        </pc:spChg>
      </pc:sldChg>
      <pc:sldChg chg="add del ord">
        <pc:chgData name="Marijke De Pauw" userId="2bc4a0c0-11e0-4b6f-9404-d841fc80a375" providerId="ADAL" clId="{F8242591-3AB3-46F6-BFBC-557B6FDA355D}" dt="2023-11-07T14:31:02.430" v="2533" actId="2696"/>
        <pc:sldMkLst>
          <pc:docMk/>
          <pc:sldMk cId="1107275806" sldId="359"/>
        </pc:sldMkLst>
      </pc:sldChg>
      <pc:sldChg chg="modSp new mod">
        <pc:chgData name="Marijke De Pauw" userId="2bc4a0c0-11e0-4b6f-9404-d841fc80a375" providerId="ADAL" clId="{F8242591-3AB3-46F6-BFBC-557B6FDA355D}" dt="2023-11-07T14:34:20.906" v="2587" actId="20577"/>
        <pc:sldMkLst>
          <pc:docMk/>
          <pc:sldMk cId="3239795723" sldId="359"/>
        </pc:sldMkLst>
        <pc:spChg chg="mod">
          <ac:chgData name="Marijke De Pauw" userId="2bc4a0c0-11e0-4b6f-9404-d841fc80a375" providerId="ADAL" clId="{F8242591-3AB3-46F6-BFBC-557B6FDA355D}" dt="2023-11-07T14:34:20.906" v="2587" actId="20577"/>
          <ac:spMkLst>
            <pc:docMk/>
            <pc:sldMk cId="3239795723" sldId="359"/>
            <ac:spMk id="2" creationId="{EAC9FF5C-CA55-0B78-37FE-918775A01779}"/>
          </ac:spMkLst>
        </pc:spChg>
      </pc:sldChg>
      <pc:sldChg chg="modSp add mod ord">
        <pc:chgData name="Marijke De Pauw" userId="2bc4a0c0-11e0-4b6f-9404-d841fc80a375" providerId="ADAL" clId="{F8242591-3AB3-46F6-BFBC-557B6FDA355D}" dt="2023-11-07T14:44:18.559" v="2726" actId="207"/>
        <pc:sldMkLst>
          <pc:docMk/>
          <pc:sldMk cId="1988697369" sldId="360"/>
        </pc:sldMkLst>
        <pc:spChg chg="mod">
          <ac:chgData name="Marijke De Pauw" userId="2bc4a0c0-11e0-4b6f-9404-d841fc80a375" providerId="ADAL" clId="{F8242591-3AB3-46F6-BFBC-557B6FDA355D}" dt="2023-11-07T14:44:18.559" v="2726" actId="207"/>
          <ac:spMkLst>
            <pc:docMk/>
            <pc:sldMk cId="1988697369" sldId="360"/>
            <ac:spMk id="3" creationId="{87E69B96-97AB-5F4C-3277-9ED1ADCBDB7B}"/>
          </ac:spMkLst>
        </pc:spChg>
      </pc:sldChg>
      <pc:sldChg chg="modSp add mod ord">
        <pc:chgData name="Marijke De Pauw" userId="2bc4a0c0-11e0-4b6f-9404-d841fc80a375" providerId="ADAL" clId="{F8242591-3AB3-46F6-BFBC-557B6FDA355D}" dt="2023-11-07T14:44:28.238" v="2727" actId="207"/>
        <pc:sldMkLst>
          <pc:docMk/>
          <pc:sldMk cId="497292978" sldId="361"/>
        </pc:sldMkLst>
        <pc:spChg chg="mod">
          <ac:chgData name="Marijke De Pauw" userId="2bc4a0c0-11e0-4b6f-9404-d841fc80a375" providerId="ADAL" clId="{F8242591-3AB3-46F6-BFBC-557B6FDA355D}" dt="2023-11-07T14:44:28.238" v="2727" actId="207"/>
          <ac:spMkLst>
            <pc:docMk/>
            <pc:sldMk cId="497292978" sldId="361"/>
            <ac:spMk id="3" creationId="{87E69B96-97AB-5F4C-3277-9ED1ADCBDB7B}"/>
          </ac:spMkLst>
        </pc:spChg>
      </pc:sldChg>
      <pc:sldChg chg="modSp add mod ord">
        <pc:chgData name="Marijke De Pauw" userId="2bc4a0c0-11e0-4b6f-9404-d841fc80a375" providerId="ADAL" clId="{F8242591-3AB3-46F6-BFBC-557B6FDA355D}" dt="2023-11-07T14:44:35.489" v="2728" actId="207"/>
        <pc:sldMkLst>
          <pc:docMk/>
          <pc:sldMk cId="3442805612" sldId="362"/>
        </pc:sldMkLst>
        <pc:spChg chg="mod">
          <ac:chgData name="Marijke De Pauw" userId="2bc4a0c0-11e0-4b6f-9404-d841fc80a375" providerId="ADAL" clId="{F8242591-3AB3-46F6-BFBC-557B6FDA355D}" dt="2023-11-07T14:44:35.489" v="2728" actId="207"/>
          <ac:spMkLst>
            <pc:docMk/>
            <pc:sldMk cId="3442805612" sldId="362"/>
            <ac:spMk id="3" creationId="{87E69B96-97AB-5F4C-3277-9ED1ADCBDB7B}"/>
          </ac:spMkLst>
        </pc:spChg>
      </pc:sldChg>
      <pc:sldChg chg="modSp add mod ord">
        <pc:chgData name="Marijke De Pauw" userId="2bc4a0c0-11e0-4b6f-9404-d841fc80a375" providerId="ADAL" clId="{F8242591-3AB3-46F6-BFBC-557B6FDA355D}" dt="2023-11-07T14:45:13.375" v="2729" actId="207"/>
        <pc:sldMkLst>
          <pc:docMk/>
          <pc:sldMk cId="126031045" sldId="363"/>
        </pc:sldMkLst>
        <pc:spChg chg="mod">
          <ac:chgData name="Marijke De Pauw" userId="2bc4a0c0-11e0-4b6f-9404-d841fc80a375" providerId="ADAL" clId="{F8242591-3AB3-46F6-BFBC-557B6FDA355D}" dt="2023-11-07T14:45:13.375" v="2729" actId="207"/>
          <ac:spMkLst>
            <pc:docMk/>
            <pc:sldMk cId="126031045" sldId="363"/>
            <ac:spMk id="3" creationId="{87E69B96-97AB-5F4C-3277-9ED1ADCBDB7B}"/>
          </ac:spMkLst>
        </pc:spChg>
      </pc:sldChg>
      <pc:sldMasterChg chg="delSp mod">
        <pc:chgData name="Marijke De Pauw" userId="2bc4a0c0-11e0-4b6f-9404-d841fc80a375" providerId="ADAL" clId="{F8242591-3AB3-46F6-BFBC-557B6FDA355D}" dt="2023-10-27T20:01:01.680" v="128" actId="478"/>
        <pc:sldMasterMkLst>
          <pc:docMk/>
          <pc:sldMasterMk cId="4198688008" sldId="2147483684"/>
        </pc:sldMasterMkLst>
        <pc:picChg chg="del">
          <ac:chgData name="Marijke De Pauw" userId="2bc4a0c0-11e0-4b6f-9404-d841fc80a375" providerId="ADAL" clId="{F8242591-3AB3-46F6-BFBC-557B6FDA355D}" dt="2023-10-27T20:01:01.680" v="128" actId="478"/>
          <ac:picMkLst>
            <pc:docMk/>
            <pc:sldMasterMk cId="4198688008" sldId="2147483684"/>
            <ac:picMk id="11" creationId="{B69FB282-E48B-225C-480F-F6FA060A174D}"/>
          </ac:picMkLst>
        </pc:picChg>
      </pc:sldMasterChg>
      <pc:sldMasterChg chg="del delSldLayout">
        <pc:chgData name="Marijke De Pauw" userId="2bc4a0c0-11e0-4b6f-9404-d841fc80a375" providerId="ADAL" clId="{F8242591-3AB3-46F6-BFBC-557B6FDA355D}" dt="2023-10-27T20:21:56.070" v="1382" actId="47"/>
        <pc:sldMasterMkLst>
          <pc:docMk/>
          <pc:sldMasterMk cId="2011564917" sldId="2147483696"/>
        </pc:sldMasterMkLst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3837524504" sldId="2147483697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3193367025" sldId="2147483698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706294344" sldId="2147483699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952022783" sldId="2147483700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4249500930" sldId="2147483701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2383270163" sldId="2147483702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2326907101" sldId="2147483703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41643542" sldId="2147483704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1192062600" sldId="2147483705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1989378356" sldId="2147483706"/>
          </pc:sldLayoutMkLst>
        </pc:sldLayoutChg>
        <pc:sldLayoutChg chg="del">
          <pc:chgData name="Marijke De Pauw" userId="2bc4a0c0-11e0-4b6f-9404-d841fc80a375" providerId="ADAL" clId="{F8242591-3AB3-46F6-BFBC-557B6FDA355D}" dt="2023-10-27T20:21:56.070" v="1382" actId="47"/>
          <pc:sldLayoutMkLst>
            <pc:docMk/>
            <pc:sldMasterMk cId="2011564917" sldId="2147483696"/>
            <pc:sldLayoutMk cId="1817856052" sldId="2147483707"/>
          </pc:sldLayoutMkLst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hchr.org/en/treaty-bodies/videos-about-treaty-bodies" TargetMode="Externa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ohchr.org/en/treaty-bodies/videos-about-treaty-bodies" TargetMode="External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17A67-3E4A-4F31-9505-2B2B845AF138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CA"/>
        </a:p>
      </dgm:t>
    </dgm:pt>
    <dgm:pt modelId="{FF4C9C0E-5D2A-49AB-9370-E7497DEE28A4}">
      <dgm:prSet phldrT="[Text]"/>
      <dgm:spPr/>
      <dgm:t>
        <a:bodyPr/>
        <a:lstStyle/>
        <a:p>
          <a:r>
            <a:rPr lang="en-CA" dirty="0"/>
            <a:t>UDHR</a:t>
          </a:r>
        </a:p>
      </dgm:t>
    </dgm:pt>
    <dgm:pt modelId="{9662E883-6A4B-42DB-BACF-E45C159F4597}" type="parTrans" cxnId="{E1276C8F-0C38-4178-BC95-7BBA0980DDE1}">
      <dgm:prSet/>
      <dgm:spPr/>
      <dgm:t>
        <a:bodyPr/>
        <a:lstStyle/>
        <a:p>
          <a:endParaRPr lang="en-CA"/>
        </a:p>
      </dgm:t>
    </dgm:pt>
    <dgm:pt modelId="{ACA30C79-F449-44DA-B83F-8C6A066DAF38}" type="sibTrans" cxnId="{E1276C8F-0C38-4178-BC95-7BBA0980DDE1}">
      <dgm:prSet/>
      <dgm:spPr/>
      <dgm:t>
        <a:bodyPr/>
        <a:lstStyle/>
        <a:p>
          <a:endParaRPr lang="en-CA"/>
        </a:p>
      </dgm:t>
    </dgm:pt>
    <dgm:pt modelId="{CC8150E3-1502-49C4-B0A6-43DEB97BE8E3}">
      <dgm:prSet phldrT="[Text]"/>
      <dgm:spPr/>
      <dgm:t>
        <a:bodyPr/>
        <a:lstStyle/>
        <a:p>
          <a:r>
            <a:rPr lang="en-CA" dirty="0"/>
            <a:t>ICCPR</a:t>
          </a:r>
        </a:p>
      </dgm:t>
    </dgm:pt>
    <dgm:pt modelId="{AEF6FC18-5782-47B6-ACA4-E3A0732B1CA7}" type="parTrans" cxnId="{10D14B83-A7A8-47C0-B0ED-1CDA20ABD2BC}">
      <dgm:prSet/>
      <dgm:spPr/>
      <dgm:t>
        <a:bodyPr/>
        <a:lstStyle/>
        <a:p>
          <a:endParaRPr lang="en-CA"/>
        </a:p>
      </dgm:t>
    </dgm:pt>
    <dgm:pt modelId="{22E97B12-0598-4AB8-B7BF-FA442D242751}" type="sibTrans" cxnId="{10D14B83-A7A8-47C0-B0ED-1CDA20ABD2BC}">
      <dgm:prSet/>
      <dgm:spPr/>
      <dgm:t>
        <a:bodyPr/>
        <a:lstStyle/>
        <a:p>
          <a:endParaRPr lang="en-CA"/>
        </a:p>
      </dgm:t>
    </dgm:pt>
    <dgm:pt modelId="{F67E7C65-77E7-4DED-B170-447E023F10DA}">
      <dgm:prSet phldrT="[Text]"/>
      <dgm:spPr/>
      <dgm:t>
        <a:bodyPr/>
        <a:lstStyle/>
        <a:p>
          <a:r>
            <a:rPr lang="en-CA" dirty="0"/>
            <a:t>ICESCR</a:t>
          </a:r>
        </a:p>
      </dgm:t>
    </dgm:pt>
    <dgm:pt modelId="{75868C01-ECB6-4312-AAE7-9AEA2CBC229C}" type="parTrans" cxnId="{A79B988C-368E-46D9-957E-BFD508F5628D}">
      <dgm:prSet/>
      <dgm:spPr/>
      <dgm:t>
        <a:bodyPr/>
        <a:lstStyle/>
        <a:p>
          <a:endParaRPr lang="en-CA"/>
        </a:p>
      </dgm:t>
    </dgm:pt>
    <dgm:pt modelId="{28ED3D8F-A89B-41C1-8D69-6A41210A282D}" type="sibTrans" cxnId="{A79B988C-368E-46D9-957E-BFD508F5628D}">
      <dgm:prSet/>
      <dgm:spPr/>
      <dgm:t>
        <a:bodyPr/>
        <a:lstStyle/>
        <a:p>
          <a:endParaRPr lang="en-CA"/>
        </a:p>
      </dgm:t>
    </dgm:pt>
    <dgm:pt modelId="{A0CC9EDE-5A5D-4A4C-B56D-B970E1E43E7D}" type="pres">
      <dgm:prSet presAssocID="{18D17A67-3E4A-4F31-9505-2B2B845AF1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64D815-A4E4-410E-AC1C-BAEE461D9994}" type="pres">
      <dgm:prSet presAssocID="{FF4C9C0E-5D2A-49AB-9370-E7497DEE28A4}" presName="hierRoot1" presStyleCnt="0">
        <dgm:presLayoutVars>
          <dgm:hierBranch val="init"/>
        </dgm:presLayoutVars>
      </dgm:prSet>
      <dgm:spPr/>
    </dgm:pt>
    <dgm:pt modelId="{1E2F26E9-90AD-4AD6-B8BD-ECF7642C6167}" type="pres">
      <dgm:prSet presAssocID="{FF4C9C0E-5D2A-49AB-9370-E7497DEE28A4}" presName="rootComposite1" presStyleCnt="0"/>
      <dgm:spPr/>
    </dgm:pt>
    <dgm:pt modelId="{51BB3A1B-6F6D-467A-A6C5-B21C5A5EC005}" type="pres">
      <dgm:prSet presAssocID="{FF4C9C0E-5D2A-49AB-9370-E7497DEE28A4}" presName="rootText1" presStyleLbl="node0" presStyleIdx="0" presStyleCnt="1">
        <dgm:presLayoutVars>
          <dgm:chPref val="3"/>
        </dgm:presLayoutVars>
      </dgm:prSet>
      <dgm:spPr/>
    </dgm:pt>
    <dgm:pt modelId="{DC4DAE30-1659-4713-887B-2C7E2C76975F}" type="pres">
      <dgm:prSet presAssocID="{FF4C9C0E-5D2A-49AB-9370-E7497DEE28A4}" presName="rootConnector1" presStyleLbl="node1" presStyleIdx="0" presStyleCnt="0"/>
      <dgm:spPr/>
    </dgm:pt>
    <dgm:pt modelId="{A400B27C-F6A9-4523-9E67-47458038DD30}" type="pres">
      <dgm:prSet presAssocID="{FF4C9C0E-5D2A-49AB-9370-E7497DEE28A4}" presName="hierChild2" presStyleCnt="0"/>
      <dgm:spPr/>
    </dgm:pt>
    <dgm:pt modelId="{6DCD2F23-F4DB-46E3-B708-1D2CDBEAB6C6}" type="pres">
      <dgm:prSet presAssocID="{AEF6FC18-5782-47B6-ACA4-E3A0732B1CA7}" presName="Name37" presStyleLbl="parChTrans1D2" presStyleIdx="0" presStyleCnt="2"/>
      <dgm:spPr/>
    </dgm:pt>
    <dgm:pt modelId="{9384EAE1-93F8-4B14-88D7-4F9383C7AFB8}" type="pres">
      <dgm:prSet presAssocID="{CC8150E3-1502-49C4-B0A6-43DEB97BE8E3}" presName="hierRoot2" presStyleCnt="0">
        <dgm:presLayoutVars>
          <dgm:hierBranch val="init"/>
        </dgm:presLayoutVars>
      </dgm:prSet>
      <dgm:spPr/>
    </dgm:pt>
    <dgm:pt modelId="{E81E3CAC-BC3E-4FB1-BD30-9C2EC7C540FB}" type="pres">
      <dgm:prSet presAssocID="{CC8150E3-1502-49C4-B0A6-43DEB97BE8E3}" presName="rootComposite" presStyleCnt="0"/>
      <dgm:spPr/>
    </dgm:pt>
    <dgm:pt modelId="{F5281EAA-EB41-4F36-B9E5-46A44EA1314B}" type="pres">
      <dgm:prSet presAssocID="{CC8150E3-1502-49C4-B0A6-43DEB97BE8E3}" presName="rootText" presStyleLbl="node2" presStyleIdx="0" presStyleCnt="2">
        <dgm:presLayoutVars>
          <dgm:chPref val="3"/>
        </dgm:presLayoutVars>
      </dgm:prSet>
      <dgm:spPr/>
    </dgm:pt>
    <dgm:pt modelId="{2B1FE0E0-70EE-4241-BEBC-B6F67E18F22F}" type="pres">
      <dgm:prSet presAssocID="{CC8150E3-1502-49C4-B0A6-43DEB97BE8E3}" presName="rootConnector" presStyleLbl="node2" presStyleIdx="0" presStyleCnt="2"/>
      <dgm:spPr/>
    </dgm:pt>
    <dgm:pt modelId="{CE680C61-3ACF-48B9-B1E5-3CC5A2C3BD5E}" type="pres">
      <dgm:prSet presAssocID="{CC8150E3-1502-49C4-B0A6-43DEB97BE8E3}" presName="hierChild4" presStyleCnt="0"/>
      <dgm:spPr/>
    </dgm:pt>
    <dgm:pt modelId="{AFAB9920-E2FE-44F1-ABFA-DD6D54817618}" type="pres">
      <dgm:prSet presAssocID="{CC8150E3-1502-49C4-B0A6-43DEB97BE8E3}" presName="hierChild5" presStyleCnt="0"/>
      <dgm:spPr/>
    </dgm:pt>
    <dgm:pt modelId="{8434D2E1-DAC1-49AA-9D0E-3D47439C9E93}" type="pres">
      <dgm:prSet presAssocID="{75868C01-ECB6-4312-AAE7-9AEA2CBC229C}" presName="Name37" presStyleLbl="parChTrans1D2" presStyleIdx="1" presStyleCnt="2"/>
      <dgm:spPr/>
    </dgm:pt>
    <dgm:pt modelId="{8494E9F4-83D8-4794-9301-D3CD5B7BADCE}" type="pres">
      <dgm:prSet presAssocID="{F67E7C65-77E7-4DED-B170-447E023F10DA}" presName="hierRoot2" presStyleCnt="0">
        <dgm:presLayoutVars>
          <dgm:hierBranch val="init"/>
        </dgm:presLayoutVars>
      </dgm:prSet>
      <dgm:spPr/>
    </dgm:pt>
    <dgm:pt modelId="{73D2F51D-2041-4354-A563-E6885FD6A055}" type="pres">
      <dgm:prSet presAssocID="{F67E7C65-77E7-4DED-B170-447E023F10DA}" presName="rootComposite" presStyleCnt="0"/>
      <dgm:spPr/>
    </dgm:pt>
    <dgm:pt modelId="{6880EDE6-F238-4F47-8097-81363E4B698B}" type="pres">
      <dgm:prSet presAssocID="{F67E7C65-77E7-4DED-B170-447E023F10DA}" presName="rootText" presStyleLbl="node2" presStyleIdx="1" presStyleCnt="2">
        <dgm:presLayoutVars>
          <dgm:chPref val="3"/>
        </dgm:presLayoutVars>
      </dgm:prSet>
      <dgm:spPr/>
    </dgm:pt>
    <dgm:pt modelId="{C944D0A6-F044-4DF0-A39C-94A490743D1D}" type="pres">
      <dgm:prSet presAssocID="{F67E7C65-77E7-4DED-B170-447E023F10DA}" presName="rootConnector" presStyleLbl="node2" presStyleIdx="1" presStyleCnt="2"/>
      <dgm:spPr/>
    </dgm:pt>
    <dgm:pt modelId="{2C2863E2-9975-4282-973F-948BF5BA3FD4}" type="pres">
      <dgm:prSet presAssocID="{F67E7C65-77E7-4DED-B170-447E023F10DA}" presName="hierChild4" presStyleCnt="0"/>
      <dgm:spPr/>
    </dgm:pt>
    <dgm:pt modelId="{816502B8-6AEF-4E73-A013-A6800688F5BC}" type="pres">
      <dgm:prSet presAssocID="{F67E7C65-77E7-4DED-B170-447E023F10DA}" presName="hierChild5" presStyleCnt="0"/>
      <dgm:spPr/>
    </dgm:pt>
    <dgm:pt modelId="{541D399A-952D-4DFF-A034-F786FE9713C1}" type="pres">
      <dgm:prSet presAssocID="{FF4C9C0E-5D2A-49AB-9370-E7497DEE28A4}" presName="hierChild3" presStyleCnt="0"/>
      <dgm:spPr/>
    </dgm:pt>
  </dgm:ptLst>
  <dgm:cxnLst>
    <dgm:cxn modelId="{10B0A334-D2C9-4858-94FC-C9652E2846F1}" type="presOf" srcId="{F67E7C65-77E7-4DED-B170-447E023F10DA}" destId="{6880EDE6-F238-4F47-8097-81363E4B698B}" srcOrd="0" destOrd="0" presId="urn:microsoft.com/office/officeart/2005/8/layout/orgChart1"/>
    <dgm:cxn modelId="{9C422C5E-ED6E-4175-A097-7564A6BCB875}" type="presOf" srcId="{F67E7C65-77E7-4DED-B170-447E023F10DA}" destId="{C944D0A6-F044-4DF0-A39C-94A490743D1D}" srcOrd="1" destOrd="0" presId="urn:microsoft.com/office/officeart/2005/8/layout/orgChart1"/>
    <dgm:cxn modelId="{ABC17B51-6D62-4303-9B3E-438F7B2032F8}" type="presOf" srcId="{CC8150E3-1502-49C4-B0A6-43DEB97BE8E3}" destId="{F5281EAA-EB41-4F36-B9E5-46A44EA1314B}" srcOrd="0" destOrd="0" presId="urn:microsoft.com/office/officeart/2005/8/layout/orgChart1"/>
    <dgm:cxn modelId="{10D14B83-A7A8-47C0-B0ED-1CDA20ABD2BC}" srcId="{FF4C9C0E-5D2A-49AB-9370-E7497DEE28A4}" destId="{CC8150E3-1502-49C4-B0A6-43DEB97BE8E3}" srcOrd="0" destOrd="0" parTransId="{AEF6FC18-5782-47B6-ACA4-E3A0732B1CA7}" sibTransId="{22E97B12-0598-4AB8-B7BF-FA442D242751}"/>
    <dgm:cxn modelId="{73709788-3A8A-4C3E-833A-67F7FDF41DFB}" type="presOf" srcId="{18D17A67-3E4A-4F31-9505-2B2B845AF138}" destId="{A0CC9EDE-5A5D-4A4C-B56D-B970E1E43E7D}" srcOrd="0" destOrd="0" presId="urn:microsoft.com/office/officeart/2005/8/layout/orgChart1"/>
    <dgm:cxn modelId="{A79B988C-368E-46D9-957E-BFD508F5628D}" srcId="{FF4C9C0E-5D2A-49AB-9370-E7497DEE28A4}" destId="{F67E7C65-77E7-4DED-B170-447E023F10DA}" srcOrd="1" destOrd="0" parTransId="{75868C01-ECB6-4312-AAE7-9AEA2CBC229C}" sibTransId="{28ED3D8F-A89B-41C1-8D69-6A41210A282D}"/>
    <dgm:cxn modelId="{E1276C8F-0C38-4178-BC95-7BBA0980DDE1}" srcId="{18D17A67-3E4A-4F31-9505-2B2B845AF138}" destId="{FF4C9C0E-5D2A-49AB-9370-E7497DEE28A4}" srcOrd="0" destOrd="0" parTransId="{9662E883-6A4B-42DB-BACF-E45C159F4597}" sibTransId="{ACA30C79-F449-44DA-B83F-8C6A066DAF38}"/>
    <dgm:cxn modelId="{B51264B7-4D32-4506-9285-F0E691B8DB2C}" type="presOf" srcId="{FF4C9C0E-5D2A-49AB-9370-E7497DEE28A4}" destId="{DC4DAE30-1659-4713-887B-2C7E2C76975F}" srcOrd="1" destOrd="0" presId="urn:microsoft.com/office/officeart/2005/8/layout/orgChart1"/>
    <dgm:cxn modelId="{9A0A50BF-92D3-4188-BC77-13B64D8FAF23}" type="presOf" srcId="{FF4C9C0E-5D2A-49AB-9370-E7497DEE28A4}" destId="{51BB3A1B-6F6D-467A-A6C5-B21C5A5EC005}" srcOrd="0" destOrd="0" presId="urn:microsoft.com/office/officeart/2005/8/layout/orgChart1"/>
    <dgm:cxn modelId="{A41B81CF-8563-474F-935F-09589FDB8247}" type="presOf" srcId="{AEF6FC18-5782-47B6-ACA4-E3A0732B1CA7}" destId="{6DCD2F23-F4DB-46E3-B708-1D2CDBEAB6C6}" srcOrd="0" destOrd="0" presId="urn:microsoft.com/office/officeart/2005/8/layout/orgChart1"/>
    <dgm:cxn modelId="{A803E6EA-F10A-484D-A011-4DA531FE02FD}" type="presOf" srcId="{75868C01-ECB6-4312-AAE7-9AEA2CBC229C}" destId="{8434D2E1-DAC1-49AA-9D0E-3D47439C9E93}" srcOrd="0" destOrd="0" presId="urn:microsoft.com/office/officeart/2005/8/layout/orgChart1"/>
    <dgm:cxn modelId="{6F6D8DFE-5E87-485A-AD2D-E7F638E45406}" type="presOf" srcId="{CC8150E3-1502-49C4-B0A6-43DEB97BE8E3}" destId="{2B1FE0E0-70EE-4241-BEBC-B6F67E18F22F}" srcOrd="1" destOrd="0" presId="urn:microsoft.com/office/officeart/2005/8/layout/orgChart1"/>
    <dgm:cxn modelId="{0DE4A910-28FE-4621-9533-3ABC0F24E3A0}" type="presParOf" srcId="{A0CC9EDE-5A5D-4A4C-B56D-B970E1E43E7D}" destId="{8764D815-A4E4-410E-AC1C-BAEE461D9994}" srcOrd="0" destOrd="0" presId="urn:microsoft.com/office/officeart/2005/8/layout/orgChart1"/>
    <dgm:cxn modelId="{E62B3AB0-0C2F-441E-9084-4BF308E68755}" type="presParOf" srcId="{8764D815-A4E4-410E-AC1C-BAEE461D9994}" destId="{1E2F26E9-90AD-4AD6-B8BD-ECF7642C6167}" srcOrd="0" destOrd="0" presId="urn:microsoft.com/office/officeart/2005/8/layout/orgChart1"/>
    <dgm:cxn modelId="{87F7F8A1-3177-447C-8A84-AEFD60EB058E}" type="presParOf" srcId="{1E2F26E9-90AD-4AD6-B8BD-ECF7642C6167}" destId="{51BB3A1B-6F6D-467A-A6C5-B21C5A5EC005}" srcOrd="0" destOrd="0" presId="urn:microsoft.com/office/officeart/2005/8/layout/orgChart1"/>
    <dgm:cxn modelId="{F1DC19C9-5483-4217-AB0C-0D0420648D55}" type="presParOf" srcId="{1E2F26E9-90AD-4AD6-B8BD-ECF7642C6167}" destId="{DC4DAE30-1659-4713-887B-2C7E2C76975F}" srcOrd="1" destOrd="0" presId="urn:microsoft.com/office/officeart/2005/8/layout/orgChart1"/>
    <dgm:cxn modelId="{7940AD08-8557-422E-83C2-C5A2B6B95073}" type="presParOf" srcId="{8764D815-A4E4-410E-AC1C-BAEE461D9994}" destId="{A400B27C-F6A9-4523-9E67-47458038DD30}" srcOrd="1" destOrd="0" presId="urn:microsoft.com/office/officeart/2005/8/layout/orgChart1"/>
    <dgm:cxn modelId="{887928A6-385E-4A80-BF84-4886996436D4}" type="presParOf" srcId="{A400B27C-F6A9-4523-9E67-47458038DD30}" destId="{6DCD2F23-F4DB-46E3-B708-1D2CDBEAB6C6}" srcOrd="0" destOrd="0" presId="urn:microsoft.com/office/officeart/2005/8/layout/orgChart1"/>
    <dgm:cxn modelId="{B4637442-E5D0-4533-82F4-1D1ED61C6049}" type="presParOf" srcId="{A400B27C-F6A9-4523-9E67-47458038DD30}" destId="{9384EAE1-93F8-4B14-88D7-4F9383C7AFB8}" srcOrd="1" destOrd="0" presId="urn:microsoft.com/office/officeart/2005/8/layout/orgChart1"/>
    <dgm:cxn modelId="{E3BD23F3-5061-408F-A9C0-3F51346D6EDD}" type="presParOf" srcId="{9384EAE1-93F8-4B14-88D7-4F9383C7AFB8}" destId="{E81E3CAC-BC3E-4FB1-BD30-9C2EC7C540FB}" srcOrd="0" destOrd="0" presId="urn:microsoft.com/office/officeart/2005/8/layout/orgChart1"/>
    <dgm:cxn modelId="{A930548E-8E19-42BF-B0DD-8E7736E794BF}" type="presParOf" srcId="{E81E3CAC-BC3E-4FB1-BD30-9C2EC7C540FB}" destId="{F5281EAA-EB41-4F36-B9E5-46A44EA1314B}" srcOrd="0" destOrd="0" presId="urn:microsoft.com/office/officeart/2005/8/layout/orgChart1"/>
    <dgm:cxn modelId="{8916BB57-B4F2-4BF8-83EA-0D4FAFB08CF7}" type="presParOf" srcId="{E81E3CAC-BC3E-4FB1-BD30-9C2EC7C540FB}" destId="{2B1FE0E0-70EE-4241-BEBC-B6F67E18F22F}" srcOrd="1" destOrd="0" presId="urn:microsoft.com/office/officeart/2005/8/layout/orgChart1"/>
    <dgm:cxn modelId="{D75EF368-DC32-4563-8176-B32C632C3376}" type="presParOf" srcId="{9384EAE1-93F8-4B14-88D7-4F9383C7AFB8}" destId="{CE680C61-3ACF-48B9-B1E5-3CC5A2C3BD5E}" srcOrd="1" destOrd="0" presId="urn:microsoft.com/office/officeart/2005/8/layout/orgChart1"/>
    <dgm:cxn modelId="{06581DE0-FB4C-4A04-99B5-C02D40813D2C}" type="presParOf" srcId="{9384EAE1-93F8-4B14-88D7-4F9383C7AFB8}" destId="{AFAB9920-E2FE-44F1-ABFA-DD6D54817618}" srcOrd="2" destOrd="0" presId="urn:microsoft.com/office/officeart/2005/8/layout/orgChart1"/>
    <dgm:cxn modelId="{69492ACC-FED5-4D06-BD11-2B4FAEAE7F1D}" type="presParOf" srcId="{A400B27C-F6A9-4523-9E67-47458038DD30}" destId="{8434D2E1-DAC1-49AA-9D0E-3D47439C9E93}" srcOrd="2" destOrd="0" presId="urn:microsoft.com/office/officeart/2005/8/layout/orgChart1"/>
    <dgm:cxn modelId="{79F7FC6C-4B98-478D-A0B7-2FE0831ABF95}" type="presParOf" srcId="{A400B27C-F6A9-4523-9E67-47458038DD30}" destId="{8494E9F4-83D8-4794-9301-D3CD5B7BADCE}" srcOrd="3" destOrd="0" presId="urn:microsoft.com/office/officeart/2005/8/layout/orgChart1"/>
    <dgm:cxn modelId="{FDB73C69-7D8F-4AF8-B134-91EBCBB9E53E}" type="presParOf" srcId="{8494E9F4-83D8-4794-9301-D3CD5B7BADCE}" destId="{73D2F51D-2041-4354-A563-E6885FD6A055}" srcOrd="0" destOrd="0" presId="urn:microsoft.com/office/officeart/2005/8/layout/orgChart1"/>
    <dgm:cxn modelId="{050FCA4F-9B27-493C-A49D-FDF459CE0BCE}" type="presParOf" srcId="{73D2F51D-2041-4354-A563-E6885FD6A055}" destId="{6880EDE6-F238-4F47-8097-81363E4B698B}" srcOrd="0" destOrd="0" presId="urn:microsoft.com/office/officeart/2005/8/layout/orgChart1"/>
    <dgm:cxn modelId="{F5357BE3-53D4-40EB-9577-3549C91D352D}" type="presParOf" srcId="{73D2F51D-2041-4354-A563-E6885FD6A055}" destId="{C944D0A6-F044-4DF0-A39C-94A490743D1D}" srcOrd="1" destOrd="0" presId="urn:microsoft.com/office/officeart/2005/8/layout/orgChart1"/>
    <dgm:cxn modelId="{21DA0127-3774-4340-97CB-7F916F6D1F98}" type="presParOf" srcId="{8494E9F4-83D8-4794-9301-D3CD5B7BADCE}" destId="{2C2863E2-9975-4282-973F-948BF5BA3FD4}" srcOrd="1" destOrd="0" presId="urn:microsoft.com/office/officeart/2005/8/layout/orgChart1"/>
    <dgm:cxn modelId="{88773CA4-237E-406F-9B6C-491AF2723E23}" type="presParOf" srcId="{8494E9F4-83D8-4794-9301-D3CD5B7BADCE}" destId="{816502B8-6AEF-4E73-A013-A6800688F5BC}" srcOrd="2" destOrd="0" presId="urn:microsoft.com/office/officeart/2005/8/layout/orgChart1"/>
    <dgm:cxn modelId="{7FA7D201-B1D6-4524-B570-97299F6422F7}" type="presParOf" srcId="{8764D815-A4E4-410E-AC1C-BAEE461D9994}" destId="{541D399A-952D-4DFF-A034-F786FE9713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FE5FE-BA1A-49E1-B52D-85C98B733414}" type="doc">
      <dgm:prSet loTypeId="urn:microsoft.com/office/officeart/2005/8/layout/defaul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B7D0281C-9F1B-4C38-91B1-AAF9A9215094}">
      <dgm:prSet phldrT="[Text]" custT="1"/>
      <dgm:spPr/>
      <dgm:t>
        <a:bodyPr/>
        <a:lstStyle/>
        <a:p>
          <a:r>
            <a:rPr lang="en-CA" sz="2400" b="1" dirty="0"/>
            <a:t>Universal</a:t>
          </a:r>
        </a:p>
      </dgm:t>
    </dgm:pt>
    <dgm:pt modelId="{3719FB5A-26E8-4B28-863C-787AABE3C466}" type="parTrans" cxnId="{E109DE37-60E7-4AE0-BE47-F5C03073756F}">
      <dgm:prSet/>
      <dgm:spPr/>
      <dgm:t>
        <a:bodyPr/>
        <a:lstStyle/>
        <a:p>
          <a:endParaRPr lang="en-CA"/>
        </a:p>
      </dgm:t>
    </dgm:pt>
    <dgm:pt modelId="{94D51774-B3BA-4787-82A9-A71962AABECF}" type="sibTrans" cxnId="{E109DE37-60E7-4AE0-BE47-F5C03073756F}">
      <dgm:prSet/>
      <dgm:spPr/>
      <dgm:t>
        <a:bodyPr/>
        <a:lstStyle/>
        <a:p>
          <a:endParaRPr lang="en-CA"/>
        </a:p>
      </dgm:t>
    </dgm:pt>
    <dgm:pt modelId="{DD1623A4-FB4E-46BB-B194-83F5AB3AE476}">
      <dgm:prSet phldrT="[Text]" custT="1"/>
      <dgm:spPr/>
      <dgm:t>
        <a:bodyPr/>
        <a:lstStyle/>
        <a:p>
          <a:r>
            <a:rPr lang="en-CA" sz="2400" b="1" dirty="0"/>
            <a:t>Inalienable</a:t>
          </a:r>
        </a:p>
      </dgm:t>
    </dgm:pt>
    <dgm:pt modelId="{C1844D02-B891-41F0-8200-714CB2B6D667}" type="parTrans" cxnId="{EF81BBF9-CBC3-4431-85E9-730BD9895462}">
      <dgm:prSet/>
      <dgm:spPr/>
      <dgm:t>
        <a:bodyPr/>
        <a:lstStyle/>
        <a:p>
          <a:endParaRPr lang="en-CA"/>
        </a:p>
      </dgm:t>
    </dgm:pt>
    <dgm:pt modelId="{0BAF4566-B317-48A7-A4C1-12A2EE18F039}" type="sibTrans" cxnId="{EF81BBF9-CBC3-4431-85E9-730BD9895462}">
      <dgm:prSet/>
      <dgm:spPr/>
      <dgm:t>
        <a:bodyPr/>
        <a:lstStyle/>
        <a:p>
          <a:endParaRPr lang="en-CA"/>
        </a:p>
      </dgm:t>
    </dgm:pt>
    <dgm:pt modelId="{D7EB6DB9-8A6C-4EF6-AD45-E4172C888E3F}">
      <dgm:prSet phldrT="[Text]" custT="1"/>
      <dgm:spPr/>
      <dgm:t>
        <a:bodyPr/>
        <a:lstStyle/>
        <a:p>
          <a:r>
            <a:rPr lang="en-CA" sz="2400" b="1" dirty="0"/>
            <a:t>Indivisible</a:t>
          </a:r>
        </a:p>
      </dgm:t>
    </dgm:pt>
    <dgm:pt modelId="{850272D6-2F72-4A09-BA37-2AAE0305D296}" type="parTrans" cxnId="{E3346C6C-7FF0-4FA7-897A-5F4E44EB6C00}">
      <dgm:prSet/>
      <dgm:spPr/>
      <dgm:t>
        <a:bodyPr/>
        <a:lstStyle/>
        <a:p>
          <a:endParaRPr lang="en-CA"/>
        </a:p>
      </dgm:t>
    </dgm:pt>
    <dgm:pt modelId="{928293E3-A76B-4987-903A-D846152C6EED}" type="sibTrans" cxnId="{E3346C6C-7FF0-4FA7-897A-5F4E44EB6C00}">
      <dgm:prSet/>
      <dgm:spPr/>
      <dgm:t>
        <a:bodyPr/>
        <a:lstStyle/>
        <a:p>
          <a:endParaRPr lang="en-CA"/>
        </a:p>
      </dgm:t>
    </dgm:pt>
    <dgm:pt modelId="{5326F3E8-C4BF-4443-B184-DB0F60608B81}">
      <dgm:prSet phldrT="[Text]" custT="1"/>
      <dgm:spPr/>
      <dgm:t>
        <a:bodyPr/>
        <a:lstStyle/>
        <a:p>
          <a:r>
            <a:rPr lang="en-CA" sz="2400" b="1" dirty="0"/>
            <a:t>Interdependent</a:t>
          </a:r>
        </a:p>
      </dgm:t>
    </dgm:pt>
    <dgm:pt modelId="{5101B375-DCD8-4E85-8DCB-BA7170B261B4}" type="sibTrans" cxnId="{342307DE-553A-4444-A249-F205EE6DF9AA}">
      <dgm:prSet/>
      <dgm:spPr/>
      <dgm:t>
        <a:bodyPr/>
        <a:lstStyle/>
        <a:p>
          <a:endParaRPr lang="en-CA"/>
        </a:p>
      </dgm:t>
    </dgm:pt>
    <dgm:pt modelId="{9BB9655A-44EC-4B31-BF22-95578E217788}" type="parTrans" cxnId="{342307DE-553A-4444-A249-F205EE6DF9AA}">
      <dgm:prSet/>
      <dgm:spPr/>
      <dgm:t>
        <a:bodyPr/>
        <a:lstStyle/>
        <a:p>
          <a:endParaRPr lang="en-CA"/>
        </a:p>
      </dgm:t>
    </dgm:pt>
    <dgm:pt modelId="{D2E8DF66-3CEF-48C2-8C5A-26D8550BE3E4}">
      <dgm:prSet phldrT="[Text]" custT="1"/>
      <dgm:spPr/>
      <dgm:t>
        <a:bodyPr/>
        <a:lstStyle/>
        <a:p>
          <a:r>
            <a:rPr lang="en-CA" sz="2400" b="1" dirty="0"/>
            <a:t>Both rights and obligations</a:t>
          </a:r>
        </a:p>
      </dgm:t>
    </dgm:pt>
    <dgm:pt modelId="{558AFA62-D5C7-4B1A-82C1-06667F68548B}" type="parTrans" cxnId="{7E41E874-2D6A-43A6-B164-5D0B36A5CA05}">
      <dgm:prSet/>
      <dgm:spPr/>
      <dgm:t>
        <a:bodyPr/>
        <a:lstStyle/>
        <a:p>
          <a:endParaRPr lang="en-CA"/>
        </a:p>
      </dgm:t>
    </dgm:pt>
    <dgm:pt modelId="{44CCF2A1-0C6E-4F7A-BAD4-68B330B4D9F0}" type="sibTrans" cxnId="{7E41E874-2D6A-43A6-B164-5D0B36A5CA05}">
      <dgm:prSet/>
      <dgm:spPr/>
      <dgm:t>
        <a:bodyPr/>
        <a:lstStyle/>
        <a:p>
          <a:endParaRPr lang="en-CA"/>
        </a:p>
      </dgm:t>
    </dgm:pt>
    <dgm:pt modelId="{64F0A2D9-87E7-48B0-9C85-68FD69A6682F}">
      <dgm:prSet phldrT="[Text]" custT="1"/>
      <dgm:spPr/>
      <dgm:t>
        <a:bodyPr/>
        <a:lstStyle/>
        <a:p>
          <a:r>
            <a:rPr lang="en-CA" sz="2400" b="1" dirty="0"/>
            <a:t>Equal and non-discriminatory</a:t>
          </a:r>
        </a:p>
      </dgm:t>
    </dgm:pt>
    <dgm:pt modelId="{17DA83D7-EE87-471F-86BB-BC2DE3029618}" type="parTrans" cxnId="{2BFA8DC0-CB3C-4D98-AFAB-FAB3AF92969D}">
      <dgm:prSet/>
      <dgm:spPr/>
      <dgm:t>
        <a:bodyPr/>
        <a:lstStyle/>
        <a:p>
          <a:endParaRPr lang="en-CA"/>
        </a:p>
      </dgm:t>
    </dgm:pt>
    <dgm:pt modelId="{1FE87AD6-D5D3-46AD-B27D-6BC24F1C6130}" type="sibTrans" cxnId="{2BFA8DC0-CB3C-4D98-AFAB-FAB3AF92969D}">
      <dgm:prSet/>
      <dgm:spPr/>
      <dgm:t>
        <a:bodyPr/>
        <a:lstStyle/>
        <a:p>
          <a:endParaRPr lang="en-CA"/>
        </a:p>
      </dgm:t>
    </dgm:pt>
    <dgm:pt modelId="{CE266011-067D-4AC6-8692-9914DD28DC30}" type="pres">
      <dgm:prSet presAssocID="{F45FE5FE-BA1A-49E1-B52D-85C98B733414}" presName="diagram" presStyleCnt="0">
        <dgm:presLayoutVars>
          <dgm:dir/>
          <dgm:resizeHandles val="exact"/>
        </dgm:presLayoutVars>
      </dgm:prSet>
      <dgm:spPr/>
    </dgm:pt>
    <dgm:pt modelId="{BCF678EB-5767-4CE6-80F1-7A18CE45D107}" type="pres">
      <dgm:prSet presAssocID="{B7D0281C-9F1B-4C38-91B1-AAF9A9215094}" presName="node" presStyleLbl="node1" presStyleIdx="0" presStyleCnt="6">
        <dgm:presLayoutVars>
          <dgm:bulletEnabled val="1"/>
        </dgm:presLayoutVars>
      </dgm:prSet>
      <dgm:spPr/>
    </dgm:pt>
    <dgm:pt modelId="{5F3CB048-DEBA-4E09-B0F1-FAEF534C661B}" type="pres">
      <dgm:prSet presAssocID="{94D51774-B3BA-4787-82A9-A71962AABECF}" presName="sibTrans" presStyleCnt="0"/>
      <dgm:spPr/>
    </dgm:pt>
    <dgm:pt modelId="{656E1AA1-3C7A-4CDF-A7EB-DC071FA1B160}" type="pres">
      <dgm:prSet presAssocID="{DD1623A4-FB4E-46BB-B194-83F5AB3AE476}" presName="node" presStyleLbl="node1" presStyleIdx="1" presStyleCnt="6">
        <dgm:presLayoutVars>
          <dgm:bulletEnabled val="1"/>
        </dgm:presLayoutVars>
      </dgm:prSet>
      <dgm:spPr/>
    </dgm:pt>
    <dgm:pt modelId="{43BA3D04-93EF-4AD6-AF7F-2FC87034D96E}" type="pres">
      <dgm:prSet presAssocID="{0BAF4566-B317-48A7-A4C1-12A2EE18F039}" presName="sibTrans" presStyleCnt="0"/>
      <dgm:spPr/>
    </dgm:pt>
    <dgm:pt modelId="{EBEDA7B8-B76F-4956-AFE6-2E15A1EFAE45}" type="pres">
      <dgm:prSet presAssocID="{D7EB6DB9-8A6C-4EF6-AD45-E4172C888E3F}" presName="node" presStyleLbl="node1" presStyleIdx="2" presStyleCnt="6">
        <dgm:presLayoutVars>
          <dgm:bulletEnabled val="1"/>
        </dgm:presLayoutVars>
      </dgm:prSet>
      <dgm:spPr/>
    </dgm:pt>
    <dgm:pt modelId="{CCA3F7CB-71F8-433B-9BC9-0D8F7EFA633C}" type="pres">
      <dgm:prSet presAssocID="{928293E3-A76B-4987-903A-D846152C6EED}" presName="sibTrans" presStyleCnt="0"/>
      <dgm:spPr/>
    </dgm:pt>
    <dgm:pt modelId="{5B1B04EB-40BB-45EA-A8AA-DE9A77C95068}" type="pres">
      <dgm:prSet presAssocID="{5326F3E8-C4BF-4443-B184-DB0F60608B81}" presName="node" presStyleLbl="node1" presStyleIdx="3" presStyleCnt="6" custLinFactNeighborY="-1405">
        <dgm:presLayoutVars>
          <dgm:bulletEnabled val="1"/>
        </dgm:presLayoutVars>
      </dgm:prSet>
      <dgm:spPr/>
    </dgm:pt>
    <dgm:pt modelId="{DC7B9CD9-A3F2-44E4-B25F-9D8D1B97ED34}" type="pres">
      <dgm:prSet presAssocID="{5101B375-DCD8-4E85-8DCB-BA7170B261B4}" presName="sibTrans" presStyleCnt="0"/>
      <dgm:spPr/>
    </dgm:pt>
    <dgm:pt modelId="{E44A986A-4F12-4B13-ADD0-43913DA259E0}" type="pres">
      <dgm:prSet presAssocID="{D2E8DF66-3CEF-48C2-8C5A-26D8550BE3E4}" presName="node" presStyleLbl="node1" presStyleIdx="4" presStyleCnt="6">
        <dgm:presLayoutVars>
          <dgm:bulletEnabled val="1"/>
        </dgm:presLayoutVars>
      </dgm:prSet>
      <dgm:spPr/>
    </dgm:pt>
    <dgm:pt modelId="{6649E4ED-8D18-4419-A9AE-34D2E7D11593}" type="pres">
      <dgm:prSet presAssocID="{44CCF2A1-0C6E-4F7A-BAD4-68B330B4D9F0}" presName="sibTrans" presStyleCnt="0"/>
      <dgm:spPr/>
    </dgm:pt>
    <dgm:pt modelId="{C41EEB69-DF15-40C7-955E-1D2D701A6E65}" type="pres">
      <dgm:prSet presAssocID="{64F0A2D9-87E7-48B0-9C85-68FD69A6682F}" presName="node" presStyleLbl="node1" presStyleIdx="5" presStyleCnt="6">
        <dgm:presLayoutVars>
          <dgm:bulletEnabled val="1"/>
        </dgm:presLayoutVars>
      </dgm:prSet>
      <dgm:spPr/>
    </dgm:pt>
  </dgm:ptLst>
  <dgm:cxnLst>
    <dgm:cxn modelId="{E109DE37-60E7-4AE0-BE47-F5C03073756F}" srcId="{F45FE5FE-BA1A-49E1-B52D-85C98B733414}" destId="{B7D0281C-9F1B-4C38-91B1-AAF9A9215094}" srcOrd="0" destOrd="0" parTransId="{3719FB5A-26E8-4B28-863C-787AABE3C466}" sibTransId="{94D51774-B3BA-4787-82A9-A71962AABECF}"/>
    <dgm:cxn modelId="{2E43AC4A-52F8-4920-A80D-CE5CEE518643}" type="presOf" srcId="{B7D0281C-9F1B-4C38-91B1-AAF9A9215094}" destId="{BCF678EB-5767-4CE6-80F1-7A18CE45D107}" srcOrd="0" destOrd="0" presId="urn:microsoft.com/office/officeart/2005/8/layout/default"/>
    <dgm:cxn modelId="{CB18DE4B-B89B-4562-9037-3EA9A8F4566B}" type="presOf" srcId="{5326F3E8-C4BF-4443-B184-DB0F60608B81}" destId="{5B1B04EB-40BB-45EA-A8AA-DE9A77C95068}" srcOrd="0" destOrd="0" presId="urn:microsoft.com/office/officeart/2005/8/layout/default"/>
    <dgm:cxn modelId="{E3346C6C-7FF0-4FA7-897A-5F4E44EB6C00}" srcId="{F45FE5FE-BA1A-49E1-B52D-85C98B733414}" destId="{D7EB6DB9-8A6C-4EF6-AD45-E4172C888E3F}" srcOrd="2" destOrd="0" parTransId="{850272D6-2F72-4A09-BA37-2AAE0305D296}" sibTransId="{928293E3-A76B-4987-903A-D846152C6EED}"/>
    <dgm:cxn modelId="{A832B751-B56B-4951-89D4-33D6EE0E3880}" type="presOf" srcId="{64F0A2D9-87E7-48B0-9C85-68FD69A6682F}" destId="{C41EEB69-DF15-40C7-955E-1D2D701A6E65}" srcOrd="0" destOrd="0" presId="urn:microsoft.com/office/officeart/2005/8/layout/default"/>
    <dgm:cxn modelId="{7E41E874-2D6A-43A6-B164-5D0B36A5CA05}" srcId="{F45FE5FE-BA1A-49E1-B52D-85C98B733414}" destId="{D2E8DF66-3CEF-48C2-8C5A-26D8550BE3E4}" srcOrd="4" destOrd="0" parTransId="{558AFA62-D5C7-4B1A-82C1-06667F68548B}" sibTransId="{44CCF2A1-0C6E-4F7A-BAD4-68B330B4D9F0}"/>
    <dgm:cxn modelId="{E9384776-FB86-432F-AD83-53C3F7F7B12F}" type="presOf" srcId="{D7EB6DB9-8A6C-4EF6-AD45-E4172C888E3F}" destId="{EBEDA7B8-B76F-4956-AFE6-2E15A1EFAE45}" srcOrd="0" destOrd="0" presId="urn:microsoft.com/office/officeart/2005/8/layout/default"/>
    <dgm:cxn modelId="{5BF2729E-C6AD-45F4-B764-963C5520D491}" type="presOf" srcId="{F45FE5FE-BA1A-49E1-B52D-85C98B733414}" destId="{CE266011-067D-4AC6-8692-9914DD28DC30}" srcOrd="0" destOrd="0" presId="urn:microsoft.com/office/officeart/2005/8/layout/default"/>
    <dgm:cxn modelId="{2BFA8DC0-CB3C-4D98-AFAB-FAB3AF92969D}" srcId="{F45FE5FE-BA1A-49E1-B52D-85C98B733414}" destId="{64F0A2D9-87E7-48B0-9C85-68FD69A6682F}" srcOrd="5" destOrd="0" parTransId="{17DA83D7-EE87-471F-86BB-BC2DE3029618}" sibTransId="{1FE87AD6-D5D3-46AD-B27D-6BC24F1C6130}"/>
    <dgm:cxn modelId="{342307DE-553A-4444-A249-F205EE6DF9AA}" srcId="{F45FE5FE-BA1A-49E1-B52D-85C98B733414}" destId="{5326F3E8-C4BF-4443-B184-DB0F60608B81}" srcOrd="3" destOrd="0" parTransId="{9BB9655A-44EC-4B31-BF22-95578E217788}" sibTransId="{5101B375-DCD8-4E85-8DCB-BA7170B261B4}"/>
    <dgm:cxn modelId="{C6BBA0E2-9890-4E4F-B3DC-E874BCE6407F}" type="presOf" srcId="{D2E8DF66-3CEF-48C2-8C5A-26D8550BE3E4}" destId="{E44A986A-4F12-4B13-ADD0-43913DA259E0}" srcOrd="0" destOrd="0" presId="urn:microsoft.com/office/officeart/2005/8/layout/default"/>
    <dgm:cxn modelId="{D76BFBE3-6972-4A0E-9EC9-01D5F69607E7}" type="presOf" srcId="{DD1623A4-FB4E-46BB-B194-83F5AB3AE476}" destId="{656E1AA1-3C7A-4CDF-A7EB-DC071FA1B160}" srcOrd="0" destOrd="0" presId="urn:microsoft.com/office/officeart/2005/8/layout/default"/>
    <dgm:cxn modelId="{EF81BBF9-CBC3-4431-85E9-730BD9895462}" srcId="{F45FE5FE-BA1A-49E1-B52D-85C98B733414}" destId="{DD1623A4-FB4E-46BB-B194-83F5AB3AE476}" srcOrd="1" destOrd="0" parTransId="{C1844D02-B891-41F0-8200-714CB2B6D667}" sibTransId="{0BAF4566-B317-48A7-A4C1-12A2EE18F039}"/>
    <dgm:cxn modelId="{E5923EB9-CD8F-43D3-A189-4204913C27D0}" type="presParOf" srcId="{CE266011-067D-4AC6-8692-9914DD28DC30}" destId="{BCF678EB-5767-4CE6-80F1-7A18CE45D107}" srcOrd="0" destOrd="0" presId="urn:microsoft.com/office/officeart/2005/8/layout/default"/>
    <dgm:cxn modelId="{358BF24B-9B4D-4C8E-A868-91F453760A47}" type="presParOf" srcId="{CE266011-067D-4AC6-8692-9914DD28DC30}" destId="{5F3CB048-DEBA-4E09-B0F1-FAEF534C661B}" srcOrd="1" destOrd="0" presId="urn:microsoft.com/office/officeart/2005/8/layout/default"/>
    <dgm:cxn modelId="{DDD6E52B-F91B-41DE-A8DA-19AB5AFE92B9}" type="presParOf" srcId="{CE266011-067D-4AC6-8692-9914DD28DC30}" destId="{656E1AA1-3C7A-4CDF-A7EB-DC071FA1B160}" srcOrd="2" destOrd="0" presId="urn:microsoft.com/office/officeart/2005/8/layout/default"/>
    <dgm:cxn modelId="{23A59263-1081-4142-A2DF-89CC384BC5F7}" type="presParOf" srcId="{CE266011-067D-4AC6-8692-9914DD28DC30}" destId="{43BA3D04-93EF-4AD6-AF7F-2FC87034D96E}" srcOrd="3" destOrd="0" presId="urn:microsoft.com/office/officeart/2005/8/layout/default"/>
    <dgm:cxn modelId="{61AB8211-AA47-44B4-BBF8-BE7D5A8FA520}" type="presParOf" srcId="{CE266011-067D-4AC6-8692-9914DD28DC30}" destId="{EBEDA7B8-B76F-4956-AFE6-2E15A1EFAE45}" srcOrd="4" destOrd="0" presId="urn:microsoft.com/office/officeart/2005/8/layout/default"/>
    <dgm:cxn modelId="{4D002495-1307-4196-84AC-42572CE3DF71}" type="presParOf" srcId="{CE266011-067D-4AC6-8692-9914DD28DC30}" destId="{CCA3F7CB-71F8-433B-9BC9-0D8F7EFA633C}" srcOrd="5" destOrd="0" presId="urn:microsoft.com/office/officeart/2005/8/layout/default"/>
    <dgm:cxn modelId="{31E437FC-CCEA-4757-A7DB-6782899AD365}" type="presParOf" srcId="{CE266011-067D-4AC6-8692-9914DD28DC30}" destId="{5B1B04EB-40BB-45EA-A8AA-DE9A77C95068}" srcOrd="6" destOrd="0" presId="urn:microsoft.com/office/officeart/2005/8/layout/default"/>
    <dgm:cxn modelId="{3FFFC43D-2641-4AF9-9956-095EA3AE9734}" type="presParOf" srcId="{CE266011-067D-4AC6-8692-9914DD28DC30}" destId="{DC7B9CD9-A3F2-44E4-B25F-9D8D1B97ED34}" srcOrd="7" destOrd="0" presId="urn:microsoft.com/office/officeart/2005/8/layout/default"/>
    <dgm:cxn modelId="{3CC4A9ED-0719-4746-A322-21287F1C286D}" type="presParOf" srcId="{CE266011-067D-4AC6-8692-9914DD28DC30}" destId="{E44A986A-4F12-4B13-ADD0-43913DA259E0}" srcOrd="8" destOrd="0" presId="urn:microsoft.com/office/officeart/2005/8/layout/default"/>
    <dgm:cxn modelId="{1E6A5A48-6E32-4E06-ABC9-24427FCBEFC7}" type="presParOf" srcId="{CE266011-067D-4AC6-8692-9914DD28DC30}" destId="{6649E4ED-8D18-4419-A9AE-34D2E7D11593}" srcOrd="9" destOrd="0" presId="urn:microsoft.com/office/officeart/2005/8/layout/default"/>
    <dgm:cxn modelId="{9343F0A1-0829-4B36-AC60-65864F4A700A}" type="presParOf" srcId="{CE266011-067D-4AC6-8692-9914DD28DC30}" destId="{C41EEB69-DF15-40C7-955E-1D2D701A6E6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E5FE-BA1A-49E1-B52D-85C98B73341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DD1623A4-FB4E-46BB-B194-83F5AB3AE476}">
      <dgm:prSet phldrT="[Text]" custT="1"/>
      <dgm:spPr/>
      <dgm:t>
        <a:bodyPr/>
        <a:lstStyle/>
        <a:p>
          <a:r>
            <a:rPr lang="en-CA" sz="2400" b="1" dirty="0"/>
            <a:t>Inclusion</a:t>
          </a:r>
        </a:p>
      </dgm:t>
    </dgm:pt>
    <dgm:pt modelId="{C1844D02-B891-41F0-8200-714CB2B6D667}" type="parTrans" cxnId="{EF81BBF9-CBC3-4431-85E9-730BD9895462}">
      <dgm:prSet/>
      <dgm:spPr/>
      <dgm:t>
        <a:bodyPr/>
        <a:lstStyle/>
        <a:p>
          <a:endParaRPr lang="en-CA"/>
        </a:p>
      </dgm:t>
    </dgm:pt>
    <dgm:pt modelId="{0BAF4566-B317-48A7-A4C1-12A2EE18F039}" type="sibTrans" cxnId="{EF81BBF9-CBC3-4431-85E9-730BD9895462}">
      <dgm:prSet/>
      <dgm:spPr/>
      <dgm:t>
        <a:bodyPr/>
        <a:lstStyle/>
        <a:p>
          <a:endParaRPr lang="en-CA"/>
        </a:p>
      </dgm:t>
    </dgm:pt>
    <dgm:pt modelId="{5326F3E8-C4BF-4443-B184-DB0F60608B81}">
      <dgm:prSet phldrT="[Text]" custT="1"/>
      <dgm:spPr/>
      <dgm:t>
        <a:bodyPr/>
        <a:lstStyle/>
        <a:p>
          <a:r>
            <a:rPr lang="en-CA" sz="2400" b="1" dirty="0"/>
            <a:t>Autonomy</a:t>
          </a:r>
        </a:p>
      </dgm:t>
    </dgm:pt>
    <dgm:pt modelId="{5101B375-DCD8-4E85-8DCB-BA7170B261B4}" type="sibTrans" cxnId="{342307DE-553A-4444-A249-F205EE6DF9AA}">
      <dgm:prSet/>
      <dgm:spPr/>
      <dgm:t>
        <a:bodyPr/>
        <a:lstStyle/>
        <a:p>
          <a:endParaRPr lang="en-CA"/>
        </a:p>
      </dgm:t>
    </dgm:pt>
    <dgm:pt modelId="{9BB9655A-44EC-4B31-BF22-95578E217788}" type="parTrans" cxnId="{342307DE-553A-4444-A249-F205EE6DF9AA}">
      <dgm:prSet/>
      <dgm:spPr/>
      <dgm:t>
        <a:bodyPr/>
        <a:lstStyle/>
        <a:p>
          <a:endParaRPr lang="en-CA"/>
        </a:p>
      </dgm:t>
    </dgm:pt>
    <dgm:pt modelId="{12464E75-6E5F-443D-AB41-69EF39B1B6E1}">
      <dgm:prSet phldrT="[Text]" custT="1"/>
      <dgm:spPr/>
      <dgm:t>
        <a:bodyPr/>
        <a:lstStyle/>
        <a:p>
          <a:r>
            <a:rPr lang="en-CA" sz="2400" b="1" dirty="0"/>
            <a:t>Accessibility</a:t>
          </a:r>
        </a:p>
      </dgm:t>
    </dgm:pt>
    <dgm:pt modelId="{A10C8C78-BBEA-432D-8EF9-C10B905414AB}" type="parTrans" cxnId="{A336518C-16F8-4F31-9A31-956634832B9A}">
      <dgm:prSet/>
      <dgm:spPr/>
      <dgm:t>
        <a:bodyPr/>
        <a:lstStyle/>
        <a:p>
          <a:endParaRPr lang="en-CA"/>
        </a:p>
      </dgm:t>
    </dgm:pt>
    <dgm:pt modelId="{0C94AED2-7EA1-4904-B73F-0E213B1213A5}" type="sibTrans" cxnId="{A336518C-16F8-4F31-9A31-956634832B9A}">
      <dgm:prSet/>
      <dgm:spPr/>
      <dgm:t>
        <a:bodyPr/>
        <a:lstStyle/>
        <a:p>
          <a:endParaRPr lang="en-CA"/>
        </a:p>
      </dgm:t>
    </dgm:pt>
    <dgm:pt modelId="{46A38E88-D11F-43AA-BCF9-98A618165407}">
      <dgm:prSet phldrT="[Text]" custT="1"/>
      <dgm:spPr/>
      <dgm:t>
        <a:bodyPr/>
        <a:lstStyle/>
        <a:p>
          <a:r>
            <a:rPr lang="en-CA" sz="2400" b="1" dirty="0"/>
            <a:t>Participation</a:t>
          </a:r>
        </a:p>
      </dgm:t>
    </dgm:pt>
    <dgm:pt modelId="{4F67E0AC-F679-42AF-96E5-F713B1FC9747}" type="parTrans" cxnId="{E6940771-90B6-4011-8A4A-9560AF4E9201}">
      <dgm:prSet/>
      <dgm:spPr/>
      <dgm:t>
        <a:bodyPr/>
        <a:lstStyle/>
        <a:p>
          <a:endParaRPr lang="en-CA"/>
        </a:p>
      </dgm:t>
    </dgm:pt>
    <dgm:pt modelId="{7F02D0DC-8546-4253-B3D8-4F80C7957492}" type="sibTrans" cxnId="{E6940771-90B6-4011-8A4A-9560AF4E9201}">
      <dgm:prSet/>
      <dgm:spPr/>
      <dgm:t>
        <a:bodyPr/>
        <a:lstStyle/>
        <a:p>
          <a:endParaRPr lang="en-CA"/>
        </a:p>
      </dgm:t>
    </dgm:pt>
    <dgm:pt modelId="{CE266011-067D-4AC6-8692-9914DD28DC30}" type="pres">
      <dgm:prSet presAssocID="{F45FE5FE-BA1A-49E1-B52D-85C98B733414}" presName="diagram" presStyleCnt="0">
        <dgm:presLayoutVars>
          <dgm:dir/>
          <dgm:resizeHandles val="exact"/>
        </dgm:presLayoutVars>
      </dgm:prSet>
      <dgm:spPr/>
    </dgm:pt>
    <dgm:pt modelId="{656E1AA1-3C7A-4CDF-A7EB-DC071FA1B160}" type="pres">
      <dgm:prSet presAssocID="{DD1623A4-FB4E-46BB-B194-83F5AB3AE476}" presName="node" presStyleLbl="node1" presStyleIdx="0" presStyleCnt="4">
        <dgm:presLayoutVars>
          <dgm:bulletEnabled val="1"/>
        </dgm:presLayoutVars>
      </dgm:prSet>
      <dgm:spPr/>
    </dgm:pt>
    <dgm:pt modelId="{43BA3D04-93EF-4AD6-AF7F-2FC87034D96E}" type="pres">
      <dgm:prSet presAssocID="{0BAF4566-B317-48A7-A4C1-12A2EE18F039}" presName="sibTrans" presStyleCnt="0"/>
      <dgm:spPr/>
    </dgm:pt>
    <dgm:pt modelId="{B95ADB12-1103-424A-9ED8-23CEA4918842}" type="pres">
      <dgm:prSet presAssocID="{12464E75-6E5F-443D-AB41-69EF39B1B6E1}" presName="node" presStyleLbl="node1" presStyleIdx="1" presStyleCnt="4">
        <dgm:presLayoutVars>
          <dgm:bulletEnabled val="1"/>
        </dgm:presLayoutVars>
      </dgm:prSet>
      <dgm:spPr/>
    </dgm:pt>
    <dgm:pt modelId="{3A120D38-8115-4B00-9222-C8059CD12E2F}" type="pres">
      <dgm:prSet presAssocID="{0C94AED2-7EA1-4904-B73F-0E213B1213A5}" presName="sibTrans" presStyleCnt="0"/>
      <dgm:spPr/>
    </dgm:pt>
    <dgm:pt modelId="{5B1B04EB-40BB-45EA-A8AA-DE9A77C95068}" type="pres">
      <dgm:prSet presAssocID="{5326F3E8-C4BF-4443-B184-DB0F60608B81}" presName="node" presStyleLbl="node1" presStyleIdx="2" presStyleCnt="4">
        <dgm:presLayoutVars>
          <dgm:bulletEnabled val="1"/>
        </dgm:presLayoutVars>
      </dgm:prSet>
      <dgm:spPr/>
    </dgm:pt>
    <dgm:pt modelId="{2D3ACB97-D111-4BC9-B672-D215B84C8CA4}" type="pres">
      <dgm:prSet presAssocID="{5101B375-DCD8-4E85-8DCB-BA7170B261B4}" presName="sibTrans" presStyleCnt="0"/>
      <dgm:spPr/>
    </dgm:pt>
    <dgm:pt modelId="{8F277A5B-4BEC-4E65-8A04-AAFA12C7675D}" type="pres">
      <dgm:prSet presAssocID="{46A38E88-D11F-43AA-BCF9-98A618165407}" presName="node" presStyleLbl="node1" presStyleIdx="3" presStyleCnt="4">
        <dgm:presLayoutVars>
          <dgm:bulletEnabled val="1"/>
        </dgm:presLayoutVars>
      </dgm:prSet>
      <dgm:spPr/>
    </dgm:pt>
  </dgm:ptLst>
  <dgm:cxnLst>
    <dgm:cxn modelId="{9D69F83C-6CB1-4743-87BF-F475271851EF}" type="presOf" srcId="{46A38E88-D11F-43AA-BCF9-98A618165407}" destId="{8F277A5B-4BEC-4E65-8A04-AAFA12C7675D}" srcOrd="0" destOrd="0" presId="urn:microsoft.com/office/officeart/2005/8/layout/default"/>
    <dgm:cxn modelId="{1B31BC65-B877-4086-86BE-F7C29647BCE0}" type="presOf" srcId="{12464E75-6E5F-443D-AB41-69EF39B1B6E1}" destId="{B95ADB12-1103-424A-9ED8-23CEA4918842}" srcOrd="0" destOrd="0" presId="urn:microsoft.com/office/officeart/2005/8/layout/default"/>
    <dgm:cxn modelId="{CB18DE4B-B89B-4562-9037-3EA9A8F4566B}" type="presOf" srcId="{5326F3E8-C4BF-4443-B184-DB0F60608B81}" destId="{5B1B04EB-40BB-45EA-A8AA-DE9A77C95068}" srcOrd="0" destOrd="0" presId="urn:microsoft.com/office/officeart/2005/8/layout/default"/>
    <dgm:cxn modelId="{E6940771-90B6-4011-8A4A-9560AF4E9201}" srcId="{F45FE5FE-BA1A-49E1-B52D-85C98B733414}" destId="{46A38E88-D11F-43AA-BCF9-98A618165407}" srcOrd="3" destOrd="0" parTransId="{4F67E0AC-F679-42AF-96E5-F713B1FC9747}" sibTransId="{7F02D0DC-8546-4253-B3D8-4F80C7957492}"/>
    <dgm:cxn modelId="{A336518C-16F8-4F31-9A31-956634832B9A}" srcId="{F45FE5FE-BA1A-49E1-B52D-85C98B733414}" destId="{12464E75-6E5F-443D-AB41-69EF39B1B6E1}" srcOrd="1" destOrd="0" parTransId="{A10C8C78-BBEA-432D-8EF9-C10B905414AB}" sibTransId="{0C94AED2-7EA1-4904-B73F-0E213B1213A5}"/>
    <dgm:cxn modelId="{5BF2729E-C6AD-45F4-B764-963C5520D491}" type="presOf" srcId="{F45FE5FE-BA1A-49E1-B52D-85C98B733414}" destId="{CE266011-067D-4AC6-8692-9914DD28DC30}" srcOrd="0" destOrd="0" presId="urn:microsoft.com/office/officeart/2005/8/layout/default"/>
    <dgm:cxn modelId="{342307DE-553A-4444-A249-F205EE6DF9AA}" srcId="{F45FE5FE-BA1A-49E1-B52D-85C98B733414}" destId="{5326F3E8-C4BF-4443-B184-DB0F60608B81}" srcOrd="2" destOrd="0" parTransId="{9BB9655A-44EC-4B31-BF22-95578E217788}" sibTransId="{5101B375-DCD8-4E85-8DCB-BA7170B261B4}"/>
    <dgm:cxn modelId="{D76BFBE3-6972-4A0E-9EC9-01D5F69607E7}" type="presOf" srcId="{DD1623A4-FB4E-46BB-B194-83F5AB3AE476}" destId="{656E1AA1-3C7A-4CDF-A7EB-DC071FA1B160}" srcOrd="0" destOrd="0" presId="urn:microsoft.com/office/officeart/2005/8/layout/default"/>
    <dgm:cxn modelId="{EF81BBF9-CBC3-4431-85E9-730BD9895462}" srcId="{F45FE5FE-BA1A-49E1-B52D-85C98B733414}" destId="{DD1623A4-FB4E-46BB-B194-83F5AB3AE476}" srcOrd="0" destOrd="0" parTransId="{C1844D02-B891-41F0-8200-714CB2B6D667}" sibTransId="{0BAF4566-B317-48A7-A4C1-12A2EE18F039}"/>
    <dgm:cxn modelId="{DDD6E52B-F91B-41DE-A8DA-19AB5AFE92B9}" type="presParOf" srcId="{CE266011-067D-4AC6-8692-9914DD28DC30}" destId="{656E1AA1-3C7A-4CDF-A7EB-DC071FA1B160}" srcOrd="0" destOrd="0" presId="urn:microsoft.com/office/officeart/2005/8/layout/default"/>
    <dgm:cxn modelId="{23A59263-1081-4142-A2DF-89CC384BC5F7}" type="presParOf" srcId="{CE266011-067D-4AC6-8692-9914DD28DC30}" destId="{43BA3D04-93EF-4AD6-AF7F-2FC87034D96E}" srcOrd="1" destOrd="0" presId="urn:microsoft.com/office/officeart/2005/8/layout/default"/>
    <dgm:cxn modelId="{0F50AB85-56BE-42EA-B440-E8AAD364BEA7}" type="presParOf" srcId="{CE266011-067D-4AC6-8692-9914DD28DC30}" destId="{B95ADB12-1103-424A-9ED8-23CEA4918842}" srcOrd="2" destOrd="0" presId="urn:microsoft.com/office/officeart/2005/8/layout/default"/>
    <dgm:cxn modelId="{352BC302-7C51-4EE2-867D-18168A12899D}" type="presParOf" srcId="{CE266011-067D-4AC6-8692-9914DD28DC30}" destId="{3A120D38-8115-4B00-9222-C8059CD12E2F}" srcOrd="3" destOrd="0" presId="urn:microsoft.com/office/officeart/2005/8/layout/default"/>
    <dgm:cxn modelId="{31E437FC-CCEA-4757-A7DB-6782899AD365}" type="presParOf" srcId="{CE266011-067D-4AC6-8692-9914DD28DC30}" destId="{5B1B04EB-40BB-45EA-A8AA-DE9A77C95068}" srcOrd="4" destOrd="0" presId="urn:microsoft.com/office/officeart/2005/8/layout/default"/>
    <dgm:cxn modelId="{CB920E96-8260-4841-9227-07A52B5D6F65}" type="presParOf" srcId="{CE266011-067D-4AC6-8692-9914DD28DC30}" destId="{2D3ACB97-D111-4BC9-B672-D215B84C8CA4}" srcOrd="5" destOrd="0" presId="urn:microsoft.com/office/officeart/2005/8/layout/default"/>
    <dgm:cxn modelId="{F30AF6A7-0185-487D-9982-3E561E22F8B5}" type="presParOf" srcId="{CE266011-067D-4AC6-8692-9914DD28DC30}" destId="{8F277A5B-4BEC-4E65-8A04-AAFA12C767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5440BC-F196-4215-BE8B-F67EAA50A1B4}" type="doc">
      <dgm:prSet loTypeId="urn:microsoft.com/office/officeart/2005/8/layout/pyramid2" loCatId="pyramid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CA"/>
        </a:p>
      </dgm:t>
    </dgm:pt>
    <dgm:pt modelId="{7B06AD13-A38C-4D36-A44A-5A9163794D7D}">
      <dgm:prSet phldrT="[Text]" custT="1"/>
      <dgm:spPr/>
      <dgm:t>
        <a:bodyPr/>
        <a:lstStyle/>
        <a:p>
          <a:r>
            <a:rPr lang="en-CA" sz="2400" dirty="0"/>
            <a:t>UDHR &amp; International treaties</a:t>
          </a:r>
        </a:p>
      </dgm:t>
    </dgm:pt>
    <dgm:pt modelId="{72A78279-966B-4EBD-B80E-0A180F326F22}" type="parTrans" cxnId="{9B9E53C5-D713-46B4-B5E0-C42C7998651D}">
      <dgm:prSet/>
      <dgm:spPr/>
      <dgm:t>
        <a:bodyPr/>
        <a:lstStyle/>
        <a:p>
          <a:endParaRPr lang="en-CA" sz="1800"/>
        </a:p>
      </dgm:t>
    </dgm:pt>
    <dgm:pt modelId="{330B6E16-7B91-40E4-97D5-2D82FF1824CF}" type="sibTrans" cxnId="{9B9E53C5-D713-46B4-B5E0-C42C7998651D}">
      <dgm:prSet/>
      <dgm:spPr/>
      <dgm:t>
        <a:bodyPr/>
        <a:lstStyle/>
        <a:p>
          <a:endParaRPr lang="en-CA" sz="1800"/>
        </a:p>
      </dgm:t>
    </dgm:pt>
    <dgm:pt modelId="{43B55D4E-7BBB-42D7-9AF5-028411411A58}">
      <dgm:prSet phldrT="[Text]" custT="1"/>
      <dgm:spPr/>
      <dgm:t>
        <a:bodyPr/>
        <a:lstStyle/>
        <a:p>
          <a:r>
            <a:rPr lang="en-CA" sz="2400" dirty="0"/>
            <a:t>Regional treaties</a:t>
          </a:r>
        </a:p>
      </dgm:t>
    </dgm:pt>
    <dgm:pt modelId="{A7915C67-32E6-4BF7-AB7A-ACD7729F0E56}" type="parTrans" cxnId="{78EB0C2A-4088-46A0-8B25-EE6FD718269D}">
      <dgm:prSet/>
      <dgm:spPr/>
      <dgm:t>
        <a:bodyPr/>
        <a:lstStyle/>
        <a:p>
          <a:endParaRPr lang="en-CA" sz="1800"/>
        </a:p>
      </dgm:t>
    </dgm:pt>
    <dgm:pt modelId="{3FD165BB-12B1-4224-97DA-B75A342C1DC1}" type="sibTrans" cxnId="{78EB0C2A-4088-46A0-8B25-EE6FD718269D}">
      <dgm:prSet/>
      <dgm:spPr/>
      <dgm:t>
        <a:bodyPr/>
        <a:lstStyle/>
        <a:p>
          <a:endParaRPr lang="en-CA" sz="1800"/>
        </a:p>
      </dgm:t>
    </dgm:pt>
    <dgm:pt modelId="{6D235431-B1C4-44B4-BB6A-1716EE625BBE}">
      <dgm:prSet phldrT="[Text]" custT="1"/>
      <dgm:spPr/>
      <dgm:t>
        <a:bodyPr/>
        <a:lstStyle/>
        <a:p>
          <a:r>
            <a:rPr lang="en-CA" sz="2400" dirty="0"/>
            <a:t>Constitutions</a:t>
          </a:r>
          <a:endParaRPr lang="en-CA" sz="2000" dirty="0"/>
        </a:p>
      </dgm:t>
    </dgm:pt>
    <dgm:pt modelId="{DECD3790-2EFD-4EDA-B7D8-9BC0A933350D}" type="parTrans" cxnId="{CD803711-2356-45CA-A040-926A7CC35874}">
      <dgm:prSet/>
      <dgm:spPr/>
      <dgm:t>
        <a:bodyPr/>
        <a:lstStyle/>
        <a:p>
          <a:endParaRPr lang="en-CA" sz="1800"/>
        </a:p>
      </dgm:t>
    </dgm:pt>
    <dgm:pt modelId="{62CF5C33-5D03-4149-9C99-48C73B5F01CE}" type="sibTrans" cxnId="{CD803711-2356-45CA-A040-926A7CC35874}">
      <dgm:prSet/>
      <dgm:spPr/>
      <dgm:t>
        <a:bodyPr/>
        <a:lstStyle/>
        <a:p>
          <a:endParaRPr lang="en-CA" sz="1800"/>
        </a:p>
      </dgm:t>
    </dgm:pt>
    <dgm:pt modelId="{C1464010-FFD7-465A-AFDC-3AED9CD31728}">
      <dgm:prSet phldrT="[Text]" custT="1"/>
      <dgm:spPr/>
      <dgm:t>
        <a:bodyPr/>
        <a:lstStyle/>
        <a:p>
          <a:r>
            <a:rPr lang="en-CA" sz="2400" dirty="0"/>
            <a:t>National laws</a:t>
          </a:r>
        </a:p>
      </dgm:t>
    </dgm:pt>
    <dgm:pt modelId="{E92B9FE8-AFCB-4349-8BF3-B271D932C2E5}" type="parTrans" cxnId="{5CF1D1B7-6C93-4BAB-81DC-7AE0894B1137}">
      <dgm:prSet/>
      <dgm:spPr/>
      <dgm:t>
        <a:bodyPr/>
        <a:lstStyle/>
        <a:p>
          <a:endParaRPr lang="en-CA" sz="1800"/>
        </a:p>
      </dgm:t>
    </dgm:pt>
    <dgm:pt modelId="{4D199626-3B99-4174-B90D-92B280AD1A42}" type="sibTrans" cxnId="{5CF1D1B7-6C93-4BAB-81DC-7AE0894B1137}">
      <dgm:prSet/>
      <dgm:spPr/>
      <dgm:t>
        <a:bodyPr/>
        <a:lstStyle/>
        <a:p>
          <a:endParaRPr lang="en-CA" sz="1800"/>
        </a:p>
      </dgm:t>
    </dgm:pt>
    <dgm:pt modelId="{CD72AA89-383F-4F26-A6E0-5316DF8F2E79}" type="pres">
      <dgm:prSet presAssocID="{CB5440BC-F196-4215-BE8B-F67EAA50A1B4}" presName="compositeShape" presStyleCnt="0">
        <dgm:presLayoutVars>
          <dgm:dir/>
          <dgm:resizeHandles/>
        </dgm:presLayoutVars>
      </dgm:prSet>
      <dgm:spPr/>
    </dgm:pt>
    <dgm:pt modelId="{1C8A301E-CA41-4161-A122-FDDF5E9EE693}" type="pres">
      <dgm:prSet presAssocID="{CB5440BC-F196-4215-BE8B-F67EAA50A1B4}" presName="pyramid" presStyleLbl="node1" presStyleIdx="0" presStyleCnt="1"/>
      <dgm:spPr/>
    </dgm:pt>
    <dgm:pt modelId="{9D4073A3-DF90-4130-A5B1-316577E6DCF7}" type="pres">
      <dgm:prSet presAssocID="{CB5440BC-F196-4215-BE8B-F67EAA50A1B4}" presName="theList" presStyleCnt="0"/>
      <dgm:spPr/>
    </dgm:pt>
    <dgm:pt modelId="{876F45E6-B2CD-4267-9285-69BE9E953023}" type="pres">
      <dgm:prSet presAssocID="{7B06AD13-A38C-4D36-A44A-5A9163794D7D}" presName="aNode" presStyleLbl="fgAcc1" presStyleIdx="0" presStyleCnt="4" custScaleY="170472">
        <dgm:presLayoutVars>
          <dgm:bulletEnabled val="1"/>
        </dgm:presLayoutVars>
      </dgm:prSet>
      <dgm:spPr/>
    </dgm:pt>
    <dgm:pt modelId="{5F22E976-EB8F-478C-90F2-040D4CD38A62}" type="pres">
      <dgm:prSet presAssocID="{7B06AD13-A38C-4D36-A44A-5A9163794D7D}" presName="aSpace" presStyleCnt="0"/>
      <dgm:spPr/>
    </dgm:pt>
    <dgm:pt modelId="{C76FE540-8C3C-4096-A4F5-2ED044A74FE4}" type="pres">
      <dgm:prSet presAssocID="{43B55D4E-7BBB-42D7-9AF5-028411411A58}" presName="aNode" presStyleLbl="fgAcc1" presStyleIdx="1" presStyleCnt="4">
        <dgm:presLayoutVars>
          <dgm:bulletEnabled val="1"/>
        </dgm:presLayoutVars>
      </dgm:prSet>
      <dgm:spPr/>
    </dgm:pt>
    <dgm:pt modelId="{5FAB02FB-421F-43ED-AAA2-2D1054593CFA}" type="pres">
      <dgm:prSet presAssocID="{43B55D4E-7BBB-42D7-9AF5-028411411A58}" presName="aSpace" presStyleCnt="0"/>
      <dgm:spPr/>
    </dgm:pt>
    <dgm:pt modelId="{1F5E3BF7-BBC0-4EAA-AFF2-3E7BC4DE9DDC}" type="pres">
      <dgm:prSet presAssocID="{6D235431-B1C4-44B4-BB6A-1716EE625BBE}" presName="aNode" presStyleLbl="fgAcc1" presStyleIdx="2" presStyleCnt="4">
        <dgm:presLayoutVars>
          <dgm:bulletEnabled val="1"/>
        </dgm:presLayoutVars>
      </dgm:prSet>
      <dgm:spPr/>
    </dgm:pt>
    <dgm:pt modelId="{7332BD2F-6715-4184-9A1A-6AF18BD1FAFE}" type="pres">
      <dgm:prSet presAssocID="{6D235431-B1C4-44B4-BB6A-1716EE625BBE}" presName="aSpace" presStyleCnt="0"/>
      <dgm:spPr/>
    </dgm:pt>
    <dgm:pt modelId="{680FCC11-52F8-4EBF-8E10-892F4F1AA862}" type="pres">
      <dgm:prSet presAssocID="{C1464010-FFD7-465A-AFDC-3AED9CD31728}" presName="aNode" presStyleLbl="fgAcc1" presStyleIdx="3" presStyleCnt="4">
        <dgm:presLayoutVars>
          <dgm:bulletEnabled val="1"/>
        </dgm:presLayoutVars>
      </dgm:prSet>
      <dgm:spPr/>
    </dgm:pt>
    <dgm:pt modelId="{84CE5817-7C1A-40B4-B5A2-3D0A41F7AC10}" type="pres">
      <dgm:prSet presAssocID="{C1464010-FFD7-465A-AFDC-3AED9CD31728}" presName="aSpace" presStyleCnt="0"/>
      <dgm:spPr/>
    </dgm:pt>
  </dgm:ptLst>
  <dgm:cxnLst>
    <dgm:cxn modelId="{CD803711-2356-45CA-A040-926A7CC35874}" srcId="{CB5440BC-F196-4215-BE8B-F67EAA50A1B4}" destId="{6D235431-B1C4-44B4-BB6A-1716EE625BBE}" srcOrd="2" destOrd="0" parTransId="{DECD3790-2EFD-4EDA-B7D8-9BC0A933350D}" sibTransId="{62CF5C33-5D03-4149-9C99-48C73B5F01CE}"/>
    <dgm:cxn modelId="{78EB0C2A-4088-46A0-8B25-EE6FD718269D}" srcId="{CB5440BC-F196-4215-BE8B-F67EAA50A1B4}" destId="{43B55D4E-7BBB-42D7-9AF5-028411411A58}" srcOrd="1" destOrd="0" parTransId="{A7915C67-32E6-4BF7-AB7A-ACD7729F0E56}" sibTransId="{3FD165BB-12B1-4224-97DA-B75A342C1DC1}"/>
    <dgm:cxn modelId="{2FA8A05C-82AA-4E9A-BD3D-3EB689250DD6}" type="presOf" srcId="{7B06AD13-A38C-4D36-A44A-5A9163794D7D}" destId="{876F45E6-B2CD-4267-9285-69BE9E953023}" srcOrd="0" destOrd="0" presId="urn:microsoft.com/office/officeart/2005/8/layout/pyramid2"/>
    <dgm:cxn modelId="{2728F85C-0431-45CB-8C89-4E385B475D1D}" type="presOf" srcId="{43B55D4E-7BBB-42D7-9AF5-028411411A58}" destId="{C76FE540-8C3C-4096-A4F5-2ED044A74FE4}" srcOrd="0" destOrd="0" presId="urn:microsoft.com/office/officeart/2005/8/layout/pyramid2"/>
    <dgm:cxn modelId="{572BC0A7-4D29-4ED6-AA00-F1ED7FC43076}" type="presOf" srcId="{6D235431-B1C4-44B4-BB6A-1716EE625BBE}" destId="{1F5E3BF7-BBC0-4EAA-AFF2-3E7BC4DE9DDC}" srcOrd="0" destOrd="0" presId="urn:microsoft.com/office/officeart/2005/8/layout/pyramid2"/>
    <dgm:cxn modelId="{F201CBA7-7E9C-4B02-8F20-72235F719A8B}" type="presOf" srcId="{C1464010-FFD7-465A-AFDC-3AED9CD31728}" destId="{680FCC11-52F8-4EBF-8E10-892F4F1AA862}" srcOrd="0" destOrd="0" presId="urn:microsoft.com/office/officeart/2005/8/layout/pyramid2"/>
    <dgm:cxn modelId="{5CF1D1B7-6C93-4BAB-81DC-7AE0894B1137}" srcId="{CB5440BC-F196-4215-BE8B-F67EAA50A1B4}" destId="{C1464010-FFD7-465A-AFDC-3AED9CD31728}" srcOrd="3" destOrd="0" parTransId="{E92B9FE8-AFCB-4349-8BF3-B271D932C2E5}" sibTransId="{4D199626-3B99-4174-B90D-92B280AD1A42}"/>
    <dgm:cxn modelId="{9B9E53C5-D713-46B4-B5E0-C42C7998651D}" srcId="{CB5440BC-F196-4215-BE8B-F67EAA50A1B4}" destId="{7B06AD13-A38C-4D36-A44A-5A9163794D7D}" srcOrd="0" destOrd="0" parTransId="{72A78279-966B-4EBD-B80E-0A180F326F22}" sibTransId="{330B6E16-7B91-40E4-97D5-2D82FF1824CF}"/>
    <dgm:cxn modelId="{42DD87E2-0BDB-43AC-903C-37A6735BC474}" type="presOf" srcId="{CB5440BC-F196-4215-BE8B-F67EAA50A1B4}" destId="{CD72AA89-383F-4F26-A6E0-5316DF8F2E79}" srcOrd="0" destOrd="0" presId="urn:microsoft.com/office/officeart/2005/8/layout/pyramid2"/>
    <dgm:cxn modelId="{F953C6CB-D2F8-4652-BCD9-7CF8F9AD9416}" type="presParOf" srcId="{CD72AA89-383F-4F26-A6E0-5316DF8F2E79}" destId="{1C8A301E-CA41-4161-A122-FDDF5E9EE693}" srcOrd="0" destOrd="0" presId="urn:microsoft.com/office/officeart/2005/8/layout/pyramid2"/>
    <dgm:cxn modelId="{F87F45D0-16E3-4A44-B2F6-ADBD2DEBF6F2}" type="presParOf" srcId="{CD72AA89-383F-4F26-A6E0-5316DF8F2E79}" destId="{9D4073A3-DF90-4130-A5B1-316577E6DCF7}" srcOrd="1" destOrd="0" presId="urn:microsoft.com/office/officeart/2005/8/layout/pyramid2"/>
    <dgm:cxn modelId="{61885B78-797E-4450-8620-18E0B4F8C8FC}" type="presParOf" srcId="{9D4073A3-DF90-4130-A5B1-316577E6DCF7}" destId="{876F45E6-B2CD-4267-9285-69BE9E953023}" srcOrd="0" destOrd="0" presId="urn:microsoft.com/office/officeart/2005/8/layout/pyramid2"/>
    <dgm:cxn modelId="{EA134827-471A-4D47-90F5-85BF36050FE6}" type="presParOf" srcId="{9D4073A3-DF90-4130-A5B1-316577E6DCF7}" destId="{5F22E976-EB8F-478C-90F2-040D4CD38A62}" srcOrd="1" destOrd="0" presId="urn:microsoft.com/office/officeart/2005/8/layout/pyramid2"/>
    <dgm:cxn modelId="{687E4858-8F5B-4714-8338-2881B45E99B8}" type="presParOf" srcId="{9D4073A3-DF90-4130-A5B1-316577E6DCF7}" destId="{C76FE540-8C3C-4096-A4F5-2ED044A74FE4}" srcOrd="2" destOrd="0" presId="urn:microsoft.com/office/officeart/2005/8/layout/pyramid2"/>
    <dgm:cxn modelId="{3A5AAD53-972D-4A04-B25B-4607C0A2F63C}" type="presParOf" srcId="{9D4073A3-DF90-4130-A5B1-316577E6DCF7}" destId="{5FAB02FB-421F-43ED-AAA2-2D1054593CFA}" srcOrd="3" destOrd="0" presId="urn:microsoft.com/office/officeart/2005/8/layout/pyramid2"/>
    <dgm:cxn modelId="{64B68156-7D4C-4AEF-AD66-B3C155F27270}" type="presParOf" srcId="{9D4073A3-DF90-4130-A5B1-316577E6DCF7}" destId="{1F5E3BF7-BBC0-4EAA-AFF2-3E7BC4DE9DDC}" srcOrd="4" destOrd="0" presId="urn:microsoft.com/office/officeart/2005/8/layout/pyramid2"/>
    <dgm:cxn modelId="{94307649-797B-4272-A94E-B19A2EE4D148}" type="presParOf" srcId="{9D4073A3-DF90-4130-A5B1-316577E6DCF7}" destId="{7332BD2F-6715-4184-9A1A-6AF18BD1FAFE}" srcOrd="5" destOrd="0" presId="urn:microsoft.com/office/officeart/2005/8/layout/pyramid2"/>
    <dgm:cxn modelId="{5BCAF992-F59C-4FC4-A884-700BB69F8EE2}" type="presParOf" srcId="{9D4073A3-DF90-4130-A5B1-316577E6DCF7}" destId="{680FCC11-52F8-4EBF-8E10-892F4F1AA862}" srcOrd="6" destOrd="0" presId="urn:microsoft.com/office/officeart/2005/8/layout/pyramid2"/>
    <dgm:cxn modelId="{0D4D9B9C-A1AA-432C-9C98-1D909852BB1E}" type="presParOf" srcId="{9D4073A3-DF90-4130-A5B1-316577E6DCF7}" destId="{84CE5817-7C1A-40B4-B5A2-3D0A41F7AC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3CD977-A71E-4966-95C9-0046E94FDBBE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7DBE79E-8625-4B09-8B85-7E469FF8137C}">
      <dgm:prSet phldrT="[Text]"/>
      <dgm:spPr/>
      <dgm:t>
        <a:bodyPr/>
        <a:lstStyle/>
        <a:p>
          <a:r>
            <a:rPr lang="en-CA" dirty="0"/>
            <a:t>ICCPR</a:t>
          </a:r>
        </a:p>
      </dgm:t>
    </dgm:pt>
    <dgm:pt modelId="{35420AE2-9247-4A4E-B08B-73C4A23A5031}" type="parTrans" cxnId="{C9C8F7D3-676E-45D2-8ECA-3ABBDEE5F2F3}">
      <dgm:prSet/>
      <dgm:spPr/>
      <dgm:t>
        <a:bodyPr/>
        <a:lstStyle/>
        <a:p>
          <a:endParaRPr lang="en-CA"/>
        </a:p>
      </dgm:t>
    </dgm:pt>
    <dgm:pt modelId="{7A09D109-F6DE-4FF3-87B9-EFF272EB48A6}" type="sibTrans" cxnId="{C9C8F7D3-676E-45D2-8ECA-3ABBDEE5F2F3}">
      <dgm:prSet/>
      <dgm:spPr/>
      <dgm:t>
        <a:bodyPr/>
        <a:lstStyle/>
        <a:p>
          <a:endParaRPr lang="en-CA"/>
        </a:p>
      </dgm:t>
    </dgm:pt>
    <dgm:pt modelId="{AC6927D6-B8E3-48BE-8E40-8D286ACBFE60}">
      <dgm:prSet phldrT="[Text]"/>
      <dgm:spPr/>
      <dgm:t>
        <a:bodyPr/>
        <a:lstStyle/>
        <a:p>
          <a:r>
            <a:rPr lang="en-CA" dirty="0"/>
            <a:t>ICESCR</a:t>
          </a:r>
        </a:p>
      </dgm:t>
    </dgm:pt>
    <dgm:pt modelId="{CBD20137-07BD-466E-A8E9-500AF084CA89}" type="parTrans" cxnId="{2B078B6B-6C5A-4316-B2C5-2D7F008E6A29}">
      <dgm:prSet/>
      <dgm:spPr/>
      <dgm:t>
        <a:bodyPr/>
        <a:lstStyle/>
        <a:p>
          <a:endParaRPr lang="en-CA"/>
        </a:p>
      </dgm:t>
    </dgm:pt>
    <dgm:pt modelId="{2629250F-5591-4E6E-8F06-903A95C05E47}" type="sibTrans" cxnId="{2B078B6B-6C5A-4316-B2C5-2D7F008E6A29}">
      <dgm:prSet/>
      <dgm:spPr/>
      <dgm:t>
        <a:bodyPr/>
        <a:lstStyle/>
        <a:p>
          <a:endParaRPr lang="en-CA"/>
        </a:p>
      </dgm:t>
    </dgm:pt>
    <dgm:pt modelId="{721081AE-F9C4-46EC-9A6D-C3580BD6E7A0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Economic, Social and Cultural Rights</a:t>
          </a:r>
        </a:p>
      </dgm:t>
    </dgm:pt>
    <dgm:pt modelId="{DF66956E-42B5-4E3E-87D0-A5FF87BBF5B5}" type="parTrans" cxnId="{5121123F-F9D3-4E20-9E41-8222CD9D0B7D}">
      <dgm:prSet/>
      <dgm:spPr/>
      <dgm:t>
        <a:bodyPr/>
        <a:lstStyle/>
        <a:p>
          <a:endParaRPr lang="en-CA"/>
        </a:p>
      </dgm:t>
    </dgm:pt>
    <dgm:pt modelId="{C851932D-6588-4329-9D0B-1FFCCC8ABD7B}" type="sibTrans" cxnId="{5121123F-F9D3-4E20-9E41-8222CD9D0B7D}">
      <dgm:prSet/>
      <dgm:spPr/>
      <dgm:t>
        <a:bodyPr/>
        <a:lstStyle/>
        <a:p>
          <a:endParaRPr lang="en-CA"/>
        </a:p>
      </dgm:t>
    </dgm:pt>
    <dgm:pt modelId="{90B75D1B-8BD1-4D60-9692-4C126DE488C4}">
      <dgm:prSet phldrT="[Text]"/>
      <dgm:spPr/>
      <dgm:t>
        <a:bodyPr/>
        <a:lstStyle/>
        <a:p>
          <a:r>
            <a:rPr lang="en-CA" dirty="0"/>
            <a:t>ICERD</a:t>
          </a:r>
        </a:p>
      </dgm:t>
    </dgm:pt>
    <dgm:pt modelId="{6E85A221-7E80-4FC5-83AF-EADAA404CAA5}" type="parTrans" cxnId="{DD99E35E-B011-40A2-9E3D-D66199EBBD42}">
      <dgm:prSet/>
      <dgm:spPr/>
      <dgm:t>
        <a:bodyPr/>
        <a:lstStyle/>
        <a:p>
          <a:endParaRPr lang="en-CA"/>
        </a:p>
      </dgm:t>
    </dgm:pt>
    <dgm:pt modelId="{F0C51C52-AE5C-49CC-B6BD-AB591ED1B8CD}" type="sibTrans" cxnId="{DD99E35E-B011-40A2-9E3D-D66199EBBD42}">
      <dgm:prSet/>
      <dgm:spPr/>
      <dgm:t>
        <a:bodyPr/>
        <a:lstStyle/>
        <a:p>
          <a:endParaRPr lang="en-CA"/>
        </a:p>
      </dgm:t>
    </dgm:pt>
    <dgm:pt modelId="{55A85FFD-27F5-4166-80B5-4F5A37F34918}">
      <dgm:prSet phldrT="[Text]" custT="1"/>
      <dgm:spPr/>
      <dgm:t>
        <a:bodyPr/>
        <a:lstStyle/>
        <a:p>
          <a:pPr marL="180000">
            <a:spcBef>
              <a:spcPts val="0"/>
            </a:spcBef>
            <a:buFont typeface="Arial" panose="020B0604020202020204" pitchFamily="34" charset="0"/>
            <a:buNone/>
          </a:pPr>
          <a:r>
            <a:rPr lang="en-CA" sz="2000" dirty="0"/>
            <a:t>Racial Discrimination</a:t>
          </a:r>
        </a:p>
      </dgm:t>
    </dgm:pt>
    <dgm:pt modelId="{3897F8E0-0071-4214-AC2C-515953037C24}" type="parTrans" cxnId="{89540DAA-B363-4C2E-94D2-232498FB9FE8}">
      <dgm:prSet/>
      <dgm:spPr/>
      <dgm:t>
        <a:bodyPr/>
        <a:lstStyle/>
        <a:p>
          <a:endParaRPr lang="en-CA"/>
        </a:p>
      </dgm:t>
    </dgm:pt>
    <dgm:pt modelId="{E98EB3E1-D70C-4508-9D4C-AFAEBB0D0697}" type="sibTrans" cxnId="{89540DAA-B363-4C2E-94D2-232498FB9FE8}">
      <dgm:prSet/>
      <dgm:spPr/>
      <dgm:t>
        <a:bodyPr/>
        <a:lstStyle/>
        <a:p>
          <a:endParaRPr lang="en-CA"/>
        </a:p>
      </dgm:t>
    </dgm:pt>
    <dgm:pt modelId="{6B638A05-A68F-4B22-B1F3-6543C0180184}">
      <dgm:prSet phldrT="[Text]"/>
      <dgm:spPr/>
      <dgm:t>
        <a:bodyPr/>
        <a:lstStyle/>
        <a:p>
          <a:r>
            <a:rPr lang="en-CA" dirty="0"/>
            <a:t>CEDAW</a:t>
          </a:r>
        </a:p>
      </dgm:t>
    </dgm:pt>
    <dgm:pt modelId="{AA3209BC-8E31-4EFE-AABB-677E56F60023}" type="parTrans" cxnId="{92C6893A-9319-4815-BA8F-257A489618F6}">
      <dgm:prSet/>
      <dgm:spPr/>
      <dgm:t>
        <a:bodyPr/>
        <a:lstStyle/>
        <a:p>
          <a:endParaRPr lang="en-CA"/>
        </a:p>
      </dgm:t>
    </dgm:pt>
    <dgm:pt modelId="{40A58493-89B0-4E37-84CE-77724F3724A8}" type="sibTrans" cxnId="{92C6893A-9319-4815-BA8F-257A489618F6}">
      <dgm:prSet/>
      <dgm:spPr/>
      <dgm:t>
        <a:bodyPr/>
        <a:lstStyle/>
        <a:p>
          <a:endParaRPr lang="en-CA"/>
        </a:p>
      </dgm:t>
    </dgm:pt>
    <dgm:pt modelId="{D146768D-0FD8-447C-8451-816A3688B647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Civil and Political Rights</a:t>
          </a:r>
        </a:p>
      </dgm:t>
    </dgm:pt>
    <dgm:pt modelId="{86082C29-8B85-4E9B-BA2E-6D4C23CCC0A9}" type="parTrans" cxnId="{4F3D20CE-CEC4-42AE-95A0-1B4608413E91}">
      <dgm:prSet/>
      <dgm:spPr/>
      <dgm:t>
        <a:bodyPr/>
        <a:lstStyle/>
        <a:p>
          <a:endParaRPr lang="en-CA"/>
        </a:p>
      </dgm:t>
    </dgm:pt>
    <dgm:pt modelId="{BACA9705-3B05-4B87-A298-BC28EB208569}" type="sibTrans" cxnId="{4F3D20CE-CEC4-42AE-95A0-1B4608413E91}">
      <dgm:prSet/>
      <dgm:spPr/>
      <dgm:t>
        <a:bodyPr/>
        <a:lstStyle/>
        <a:p>
          <a:endParaRPr lang="en-CA"/>
        </a:p>
      </dgm:t>
    </dgm:pt>
    <dgm:pt modelId="{E7D813A3-D6F1-450F-9BDF-C9DA0F88F830}">
      <dgm:prSet phldrT="[Text]" custT="1"/>
      <dgm:spPr/>
      <dgm:t>
        <a:bodyPr/>
        <a:lstStyle/>
        <a:p>
          <a:pPr marL="180000">
            <a:buFont typeface="Arial" panose="020B0604020202020204" pitchFamily="34" charset="0"/>
            <a:buNone/>
          </a:pPr>
          <a:r>
            <a:rPr lang="en-CA" sz="2000" dirty="0"/>
            <a:t>Discrimination Against Women</a:t>
          </a:r>
        </a:p>
      </dgm:t>
    </dgm:pt>
    <dgm:pt modelId="{0AA433DA-A014-41E5-8C36-6E4BDA45F5E6}" type="parTrans" cxnId="{179C3082-CB69-42DF-A551-0329CA694723}">
      <dgm:prSet/>
      <dgm:spPr/>
      <dgm:t>
        <a:bodyPr/>
        <a:lstStyle/>
        <a:p>
          <a:endParaRPr lang="en-CA"/>
        </a:p>
      </dgm:t>
    </dgm:pt>
    <dgm:pt modelId="{750FEEB8-7AE0-4F03-BCEC-E92BD1C513E5}" type="sibTrans" cxnId="{179C3082-CB69-42DF-A551-0329CA694723}">
      <dgm:prSet/>
      <dgm:spPr/>
      <dgm:t>
        <a:bodyPr/>
        <a:lstStyle/>
        <a:p>
          <a:endParaRPr lang="en-CA"/>
        </a:p>
      </dgm:t>
    </dgm:pt>
    <dgm:pt modelId="{320B6AEB-996E-4EE0-829B-E0B3ED0AB4C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CA" dirty="0"/>
            <a:t>CAT</a:t>
          </a:r>
        </a:p>
      </dgm:t>
    </dgm:pt>
    <dgm:pt modelId="{95775574-E557-4E76-930E-1F45A7103B01}" type="parTrans" cxnId="{99555E42-D394-4364-99DD-609376B34BEE}">
      <dgm:prSet/>
      <dgm:spPr/>
      <dgm:t>
        <a:bodyPr/>
        <a:lstStyle/>
        <a:p>
          <a:endParaRPr lang="en-CA"/>
        </a:p>
      </dgm:t>
    </dgm:pt>
    <dgm:pt modelId="{B8BFEE16-ED4B-493C-B39D-1BFE81E32C86}" type="sibTrans" cxnId="{99555E42-D394-4364-99DD-609376B34BEE}">
      <dgm:prSet/>
      <dgm:spPr/>
      <dgm:t>
        <a:bodyPr/>
        <a:lstStyle/>
        <a:p>
          <a:endParaRPr lang="en-CA"/>
        </a:p>
      </dgm:t>
    </dgm:pt>
    <dgm:pt modelId="{CCD5E4BC-76E8-4499-8475-08A3895DEBE0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Torture</a:t>
          </a:r>
        </a:p>
      </dgm:t>
    </dgm:pt>
    <dgm:pt modelId="{C189F4AD-2A02-418D-AE2F-93DBA3B8491A}" type="parTrans" cxnId="{DCBC93E8-80CF-4BA7-A39A-BB39A91D721A}">
      <dgm:prSet/>
      <dgm:spPr/>
      <dgm:t>
        <a:bodyPr/>
        <a:lstStyle/>
        <a:p>
          <a:endParaRPr lang="en-CA"/>
        </a:p>
      </dgm:t>
    </dgm:pt>
    <dgm:pt modelId="{C6F79736-9021-4B1B-9E8B-AAF1B255BDF6}" type="sibTrans" cxnId="{DCBC93E8-80CF-4BA7-A39A-BB39A91D721A}">
      <dgm:prSet/>
      <dgm:spPr/>
      <dgm:t>
        <a:bodyPr/>
        <a:lstStyle/>
        <a:p>
          <a:endParaRPr lang="en-CA"/>
        </a:p>
      </dgm:t>
    </dgm:pt>
    <dgm:pt modelId="{98926976-4C62-4D78-BDBF-47AE8AC967EC}">
      <dgm:prSet phldrT="[Text]"/>
      <dgm:spPr/>
      <dgm:t>
        <a:bodyPr/>
        <a:lstStyle/>
        <a:p>
          <a:r>
            <a:rPr lang="en-CA" dirty="0"/>
            <a:t>CRMW</a:t>
          </a:r>
        </a:p>
      </dgm:t>
    </dgm:pt>
    <dgm:pt modelId="{23604A62-9D35-4FC3-B7D5-87873A5FCEDB}" type="parTrans" cxnId="{2D5F82DD-8E7C-4F7F-A272-29C78BC050F8}">
      <dgm:prSet/>
      <dgm:spPr/>
      <dgm:t>
        <a:bodyPr/>
        <a:lstStyle/>
        <a:p>
          <a:endParaRPr lang="en-CA"/>
        </a:p>
      </dgm:t>
    </dgm:pt>
    <dgm:pt modelId="{47BCD983-0E69-468B-BCC2-71BC12E6F501}" type="sibTrans" cxnId="{2D5F82DD-8E7C-4F7F-A272-29C78BC050F8}">
      <dgm:prSet/>
      <dgm:spPr/>
      <dgm:t>
        <a:bodyPr/>
        <a:lstStyle/>
        <a:p>
          <a:endParaRPr lang="en-CA"/>
        </a:p>
      </dgm:t>
    </dgm:pt>
    <dgm:pt modelId="{1FC1D4A7-8338-4D94-93E8-2EAB5AAA22B2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Rights of the Child</a:t>
          </a:r>
        </a:p>
      </dgm:t>
    </dgm:pt>
    <dgm:pt modelId="{545725A0-9E54-4E54-911E-F5D1972973F5}" type="parTrans" cxnId="{74024D33-28C3-4826-B7C4-C8AD420D65D8}">
      <dgm:prSet/>
      <dgm:spPr/>
      <dgm:t>
        <a:bodyPr/>
        <a:lstStyle/>
        <a:p>
          <a:endParaRPr lang="en-CA"/>
        </a:p>
      </dgm:t>
    </dgm:pt>
    <dgm:pt modelId="{4940513F-9E17-4CDE-A2B3-783AE0576CD2}" type="sibTrans" cxnId="{74024D33-28C3-4826-B7C4-C8AD420D65D8}">
      <dgm:prSet/>
      <dgm:spPr/>
      <dgm:t>
        <a:bodyPr/>
        <a:lstStyle/>
        <a:p>
          <a:endParaRPr lang="en-CA"/>
        </a:p>
      </dgm:t>
    </dgm:pt>
    <dgm:pt modelId="{BE203634-F2FA-4CCD-8CBD-B884F9AABD3C}">
      <dgm:prSet phldrT="[Text]"/>
      <dgm:spPr/>
      <dgm:t>
        <a:bodyPr/>
        <a:lstStyle/>
        <a:p>
          <a:r>
            <a:rPr lang="en-CA" dirty="0"/>
            <a:t>CRPD</a:t>
          </a:r>
        </a:p>
      </dgm:t>
    </dgm:pt>
    <dgm:pt modelId="{38CD5BA4-28D3-4255-99B3-323E3FF7507C}" type="parTrans" cxnId="{75EBB2F1-1EF5-4F6F-9BD0-C781AC41BFC6}">
      <dgm:prSet/>
      <dgm:spPr/>
      <dgm:t>
        <a:bodyPr/>
        <a:lstStyle/>
        <a:p>
          <a:endParaRPr lang="en-CA"/>
        </a:p>
      </dgm:t>
    </dgm:pt>
    <dgm:pt modelId="{C138A390-78F2-42BA-A9BB-34854E77ACE3}" type="sibTrans" cxnId="{75EBB2F1-1EF5-4F6F-9BD0-C781AC41BFC6}">
      <dgm:prSet/>
      <dgm:spPr/>
      <dgm:t>
        <a:bodyPr/>
        <a:lstStyle/>
        <a:p>
          <a:endParaRPr lang="en-CA"/>
        </a:p>
      </dgm:t>
    </dgm:pt>
    <dgm:pt modelId="{830AA605-D81B-4E9D-87CC-A153B68AB573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Rights of All Migrant Workers and their Families</a:t>
          </a:r>
        </a:p>
      </dgm:t>
    </dgm:pt>
    <dgm:pt modelId="{884FB508-B932-4DE5-8C9B-1AEFF9A2B646}" type="parTrans" cxnId="{9F27D549-8B7A-4A00-998E-0EAC84A38E1E}">
      <dgm:prSet/>
      <dgm:spPr/>
      <dgm:t>
        <a:bodyPr/>
        <a:lstStyle/>
        <a:p>
          <a:endParaRPr lang="en-CA"/>
        </a:p>
      </dgm:t>
    </dgm:pt>
    <dgm:pt modelId="{39CE52EC-2001-45F2-A027-C6DF80AD91A5}" type="sibTrans" cxnId="{9F27D549-8B7A-4A00-998E-0EAC84A38E1E}">
      <dgm:prSet/>
      <dgm:spPr/>
      <dgm:t>
        <a:bodyPr/>
        <a:lstStyle/>
        <a:p>
          <a:endParaRPr lang="en-CA"/>
        </a:p>
      </dgm:t>
    </dgm:pt>
    <dgm:pt modelId="{FCEFC31A-7858-487C-B9E0-5F47797A623D}">
      <dgm:prSet phldrT="[Text]"/>
      <dgm:spPr/>
      <dgm:t>
        <a:bodyPr/>
        <a:lstStyle/>
        <a:p>
          <a:r>
            <a:rPr lang="en-CA" dirty="0"/>
            <a:t>CPED</a:t>
          </a:r>
        </a:p>
      </dgm:t>
    </dgm:pt>
    <dgm:pt modelId="{E00A796A-41A1-4B8C-941B-F45DA35313E1}" type="parTrans" cxnId="{FB4D0E36-05B3-419A-911D-949EC95641EB}">
      <dgm:prSet/>
      <dgm:spPr/>
      <dgm:t>
        <a:bodyPr/>
        <a:lstStyle/>
        <a:p>
          <a:endParaRPr lang="en-CA"/>
        </a:p>
      </dgm:t>
    </dgm:pt>
    <dgm:pt modelId="{6D105A3C-CCB6-456F-84EF-FB934526B053}" type="sibTrans" cxnId="{FB4D0E36-05B3-419A-911D-949EC95641EB}">
      <dgm:prSet/>
      <dgm:spPr/>
      <dgm:t>
        <a:bodyPr/>
        <a:lstStyle/>
        <a:p>
          <a:endParaRPr lang="en-CA"/>
        </a:p>
      </dgm:t>
    </dgm:pt>
    <dgm:pt modelId="{A9BE0F5C-DA86-4246-A7E5-16FC990D7608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Enforced Disappearances</a:t>
          </a:r>
        </a:p>
      </dgm:t>
    </dgm:pt>
    <dgm:pt modelId="{6593999B-5590-441D-B08D-2AC8FB28BDF6}" type="parTrans" cxnId="{119A55D1-8ED6-4C98-932B-578D0E6E78DE}">
      <dgm:prSet/>
      <dgm:spPr/>
      <dgm:t>
        <a:bodyPr/>
        <a:lstStyle/>
        <a:p>
          <a:endParaRPr lang="en-CA"/>
        </a:p>
      </dgm:t>
    </dgm:pt>
    <dgm:pt modelId="{76075CFC-B9BC-4525-B21A-B6E1731A0B15}" type="sibTrans" cxnId="{119A55D1-8ED6-4C98-932B-578D0E6E78DE}">
      <dgm:prSet/>
      <dgm:spPr/>
      <dgm:t>
        <a:bodyPr/>
        <a:lstStyle/>
        <a:p>
          <a:endParaRPr lang="en-CA"/>
        </a:p>
      </dgm:t>
    </dgm:pt>
    <dgm:pt modelId="{16BE0B88-DA4A-4A1A-A49D-78707CBEEAFE}">
      <dgm:prSet phldrT="[Text]"/>
      <dgm:spPr/>
      <dgm:t>
        <a:bodyPr/>
        <a:lstStyle/>
        <a:p>
          <a:r>
            <a:rPr lang="en-CA" dirty="0"/>
            <a:t>CRC</a:t>
          </a:r>
        </a:p>
      </dgm:t>
    </dgm:pt>
    <dgm:pt modelId="{F3DE5FD7-00D9-4A1F-BD52-78FDEE981149}" type="parTrans" cxnId="{5C5079FB-01EC-4903-9C59-0D2AAE9748C9}">
      <dgm:prSet/>
      <dgm:spPr/>
      <dgm:t>
        <a:bodyPr/>
        <a:lstStyle/>
        <a:p>
          <a:endParaRPr lang="en-CA"/>
        </a:p>
      </dgm:t>
    </dgm:pt>
    <dgm:pt modelId="{738A3684-CD20-41BA-96F3-7A5136C07AFF}" type="sibTrans" cxnId="{5C5079FB-01EC-4903-9C59-0D2AAE9748C9}">
      <dgm:prSet/>
      <dgm:spPr/>
      <dgm:t>
        <a:bodyPr/>
        <a:lstStyle/>
        <a:p>
          <a:endParaRPr lang="en-CA"/>
        </a:p>
      </dgm:t>
    </dgm:pt>
    <dgm:pt modelId="{67F59F3F-E16E-447A-85FF-002E14E9658A}">
      <dgm:prSet phldrT="[Text]" custT="1"/>
      <dgm:spPr/>
      <dgm:t>
        <a:bodyPr/>
        <a:lstStyle/>
        <a:p>
          <a:pPr marL="180000">
            <a:buNone/>
          </a:pPr>
          <a:r>
            <a:rPr lang="en-CA" sz="2000" dirty="0"/>
            <a:t>Rights of Persons with Disabilities</a:t>
          </a:r>
        </a:p>
      </dgm:t>
    </dgm:pt>
    <dgm:pt modelId="{CD5A5780-E20C-4660-BCB6-C7722454B07D}" type="parTrans" cxnId="{C65A431F-96E3-46B7-834E-1CF72A88B70E}">
      <dgm:prSet/>
      <dgm:spPr/>
      <dgm:t>
        <a:bodyPr/>
        <a:lstStyle/>
        <a:p>
          <a:endParaRPr lang="en-CA"/>
        </a:p>
      </dgm:t>
    </dgm:pt>
    <dgm:pt modelId="{6D02B2BD-83DF-441F-BB77-707E9ACDF17B}" type="sibTrans" cxnId="{C65A431F-96E3-46B7-834E-1CF72A88B70E}">
      <dgm:prSet/>
      <dgm:spPr/>
      <dgm:t>
        <a:bodyPr/>
        <a:lstStyle/>
        <a:p>
          <a:endParaRPr lang="en-CA"/>
        </a:p>
      </dgm:t>
    </dgm:pt>
    <dgm:pt modelId="{03D1AFBA-9498-4771-9AB7-FAB662670FC1}" type="pres">
      <dgm:prSet presAssocID="{A93CD977-A71E-4966-95C9-0046E94FDBBE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4FA567F1-2A99-4D17-A9B0-6CFD19F8613A}" type="pres">
      <dgm:prSet presAssocID="{C7DBE79E-8625-4B09-8B85-7E469FF8137C}" presName="composite" presStyleCnt="0"/>
      <dgm:spPr/>
    </dgm:pt>
    <dgm:pt modelId="{A7589EDA-07E0-4296-AC3C-D93B8FAEE2E1}" type="pres">
      <dgm:prSet presAssocID="{C7DBE79E-8625-4B09-8B85-7E469FF8137C}" presName="FirstChild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B4208A88-1953-4CB9-8570-FD0AC8598FE1}" type="pres">
      <dgm:prSet presAssocID="{C7DBE79E-8625-4B09-8B85-7E469FF8137C}" presName="Parent" presStyleLbl="alignNode1" presStyleIdx="0" presStyleCnt="9">
        <dgm:presLayoutVars>
          <dgm:chMax val="3"/>
          <dgm:chPref val="3"/>
          <dgm:bulletEnabled val="1"/>
        </dgm:presLayoutVars>
      </dgm:prSet>
      <dgm:spPr/>
    </dgm:pt>
    <dgm:pt modelId="{1E68C36C-7571-4E62-A0E6-584753E067DE}" type="pres">
      <dgm:prSet presAssocID="{C7DBE79E-8625-4B09-8B85-7E469FF8137C}" presName="Accent" presStyleLbl="parChTrans1D1" presStyleIdx="0" presStyleCnt="9"/>
      <dgm:spPr/>
    </dgm:pt>
    <dgm:pt modelId="{5DF7BFD0-AC93-4BB5-BBE1-DE454646F31D}" type="pres">
      <dgm:prSet presAssocID="{7A09D109-F6DE-4FF3-87B9-EFF272EB48A6}" presName="sibTrans" presStyleCnt="0"/>
      <dgm:spPr/>
    </dgm:pt>
    <dgm:pt modelId="{DB8F2D1A-0166-4D1C-A5B4-FD036D73E0D0}" type="pres">
      <dgm:prSet presAssocID="{AC6927D6-B8E3-48BE-8E40-8D286ACBFE60}" presName="composite" presStyleCnt="0"/>
      <dgm:spPr/>
    </dgm:pt>
    <dgm:pt modelId="{8F8FBCEC-2A82-4776-AABE-79268EF8B9FC}" type="pres">
      <dgm:prSet presAssocID="{AC6927D6-B8E3-48BE-8E40-8D286ACBFE60}" presName="FirstChild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F5CE3FBF-9C57-4A15-AD7B-AF8B8F2D8ABA}" type="pres">
      <dgm:prSet presAssocID="{AC6927D6-B8E3-48BE-8E40-8D286ACBFE60}" presName="Parent" presStyleLbl="alignNode1" presStyleIdx="1" presStyleCnt="9">
        <dgm:presLayoutVars>
          <dgm:chMax val="3"/>
          <dgm:chPref val="3"/>
          <dgm:bulletEnabled val="1"/>
        </dgm:presLayoutVars>
      </dgm:prSet>
      <dgm:spPr/>
    </dgm:pt>
    <dgm:pt modelId="{4587ADDF-05E1-47F1-8C63-F5530DDFD264}" type="pres">
      <dgm:prSet presAssocID="{AC6927D6-B8E3-48BE-8E40-8D286ACBFE60}" presName="Accent" presStyleLbl="parChTrans1D1" presStyleIdx="1" presStyleCnt="9"/>
      <dgm:spPr/>
    </dgm:pt>
    <dgm:pt modelId="{9FB3766C-E489-4864-8B57-94FFB7539676}" type="pres">
      <dgm:prSet presAssocID="{2629250F-5591-4E6E-8F06-903A95C05E47}" presName="sibTrans" presStyleCnt="0"/>
      <dgm:spPr/>
    </dgm:pt>
    <dgm:pt modelId="{4D1D5397-CE0B-4A5F-B472-F4456C22BF1C}" type="pres">
      <dgm:prSet presAssocID="{90B75D1B-8BD1-4D60-9692-4C126DE488C4}" presName="composite" presStyleCnt="0"/>
      <dgm:spPr/>
    </dgm:pt>
    <dgm:pt modelId="{C684491E-4F0D-4D89-B197-55A7CBDC6618}" type="pres">
      <dgm:prSet presAssocID="{90B75D1B-8BD1-4D60-9692-4C126DE488C4}" presName="FirstChild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42748A91-391D-461F-84CA-FF23691EF1A7}" type="pres">
      <dgm:prSet presAssocID="{90B75D1B-8BD1-4D60-9692-4C126DE488C4}" presName="Parent" presStyleLbl="alignNode1" presStyleIdx="2" presStyleCnt="9">
        <dgm:presLayoutVars>
          <dgm:chMax val="3"/>
          <dgm:chPref val="3"/>
          <dgm:bulletEnabled val="1"/>
        </dgm:presLayoutVars>
      </dgm:prSet>
      <dgm:spPr/>
    </dgm:pt>
    <dgm:pt modelId="{7902EDAF-1507-4925-BB91-66B5494963FF}" type="pres">
      <dgm:prSet presAssocID="{90B75D1B-8BD1-4D60-9692-4C126DE488C4}" presName="Accent" presStyleLbl="parChTrans1D1" presStyleIdx="2" presStyleCnt="9"/>
      <dgm:spPr/>
    </dgm:pt>
    <dgm:pt modelId="{2C0D177F-DB56-435F-813F-3DEE4BE40517}" type="pres">
      <dgm:prSet presAssocID="{F0C51C52-AE5C-49CC-B6BD-AB591ED1B8CD}" presName="sibTrans" presStyleCnt="0"/>
      <dgm:spPr/>
    </dgm:pt>
    <dgm:pt modelId="{214AA76E-89D6-4B9A-8D43-F29E2A2C5B34}" type="pres">
      <dgm:prSet presAssocID="{6B638A05-A68F-4B22-B1F3-6543C0180184}" presName="composite" presStyleCnt="0"/>
      <dgm:spPr/>
    </dgm:pt>
    <dgm:pt modelId="{26657D38-C091-4196-838A-E7D800208FA1}" type="pres">
      <dgm:prSet presAssocID="{6B638A05-A68F-4B22-B1F3-6543C0180184}" presName="FirstChild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96665792-8088-4E89-9907-40F9C6C387CF}" type="pres">
      <dgm:prSet presAssocID="{6B638A05-A68F-4B22-B1F3-6543C0180184}" presName="Parent" presStyleLbl="alignNode1" presStyleIdx="3" presStyleCnt="9">
        <dgm:presLayoutVars>
          <dgm:chMax val="3"/>
          <dgm:chPref val="3"/>
          <dgm:bulletEnabled val="1"/>
        </dgm:presLayoutVars>
      </dgm:prSet>
      <dgm:spPr/>
    </dgm:pt>
    <dgm:pt modelId="{2BCA8783-F99F-48CA-9AC1-0F9B96F92750}" type="pres">
      <dgm:prSet presAssocID="{6B638A05-A68F-4B22-B1F3-6543C0180184}" presName="Accent" presStyleLbl="parChTrans1D1" presStyleIdx="3" presStyleCnt="9"/>
      <dgm:spPr/>
    </dgm:pt>
    <dgm:pt modelId="{0983AB0C-F6DB-4707-96F7-A88C37514D8C}" type="pres">
      <dgm:prSet presAssocID="{40A58493-89B0-4E37-84CE-77724F3724A8}" presName="sibTrans" presStyleCnt="0"/>
      <dgm:spPr/>
    </dgm:pt>
    <dgm:pt modelId="{D71A594A-6BA5-4DF9-839A-D591690BCD68}" type="pres">
      <dgm:prSet presAssocID="{320B6AEB-996E-4EE0-829B-E0B3ED0AB4C5}" presName="composite" presStyleCnt="0"/>
      <dgm:spPr/>
    </dgm:pt>
    <dgm:pt modelId="{14A3A7BE-C7A7-4826-8768-149B26DE23D3}" type="pres">
      <dgm:prSet presAssocID="{320B6AEB-996E-4EE0-829B-E0B3ED0AB4C5}" presName="FirstChild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0EBAB828-50CC-483C-B188-17F233ED834A}" type="pres">
      <dgm:prSet presAssocID="{320B6AEB-996E-4EE0-829B-E0B3ED0AB4C5}" presName="Parent" presStyleLbl="alignNode1" presStyleIdx="4" presStyleCnt="9">
        <dgm:presLayoutVars>
          <dgm:chMax val="3"/>
          <dgm:chPref val="3"/>
          <dgm:bulletEnabled val="1"/>
        </dgm:presLayoutVars>
      </dgm:prSet>
      <dgm:spPr/>
    </dgm:pt>
    <dgm:pt modelId="{44B580D7-45F8-4F9F-94A0-C2F49316A7C1}" type="pres">
      <dgm:prSet presAssocID="{320B6AEB-996E-4EE0-829B-E0B3ED0AB4C5}" presName="Accent" presStyleLbl="parChTrans1D1" presStyleIdx="4" presStyleCnt="9"/>
      <dgm:spPr/>
    </dgm:pt>
    <dgm:pt modelId="{6A1DCCC4-3A76-4DC6-8D3A-5631D07AC35B}" type="pres">
      <dgm:prSet presAssocID="{B8BFEE16-ED4B-493C-B39D-1BFE81E32C86}" presName="sibTrans" presStyleCnt="0"/>
      <dgm:spPr/>
    </dgm:pt>
    <dgm:pt modelId="{7AA5F500-0341-465A-B78D-41C1258BBBED}" type="pres">
      <dgm:prSet presAssocID="{98926976-4C62-4D78-BDBF-47AE8AC967EC}" presName="composite" presStyleCnt="0"/>
      <dgm:spPr/>
    </dgm:pt>
    <dgm:pt modelId="{136D52FB-A0CD-4E75-9980-70A2A54E1B2E}" type="pres">
      <dgm:prSet presAssocID="{98926976-4C62-4D78-BDBF-47AE8AC967EC}" presName="FirstChild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1CCC7FE3-4742-409D-B3BC-7966D21476F5}" type="pres">
      <dgm:prSet presAssocID="{98926976-4C62-4D78-BDBF-47AE8AC967EC}" presName="Parent" presStyleLbl="alignNode1" presStyleIdx="5" presStyleCnt="9">
        <dgm:presLayoutVars>
          <dgm:chMax val="3"/>
          <dgm:chPref val="3"/>
          <dgm:bulletEnabled val="1"/>
        </dgm:presLayoutVars>
      </dgm:prSet>
      <dgm:spPr/>
    </dgm:pt>
    <dgm:pt modelId="{99FA6A22-6405-4636-87D4-A767A97A7BEF}" type="pres">
      <dgm:prSet presAssocID="{98926976-4C62-4D78-BDBF-47AE8AC967EC}" presName="Accent" presStyleLbl="parChTrans1D1" presStyleIdx="5" presStyleCnt="9"/>
      <dgm:spPr/>
    </dgm:pt>
    <dgm:pt modelId="{61790640-6C02-4409-80D1-842F40F987C3}" type="pres">
      <dgm:prSet presAssocID="{47BCD983-0E69-468B-BCC2-71BC12E6F501}" presName="sibTrans" presStyleCnt="0"/>
      <dgm:spPr/>
    </dgm:pt>
    <dgm:pt modelId="{BEF08EA6-951B-4B23-AA75-9139952D77A9}" type="pres">
      <dgm:prSet presAssocID="{FCEFC31A-7858-487C-B9E0-5F47797A623D}" presName="composite" presStyleCnt="0"/>
      <dgm:spPr/>
    </dgm:pt>
    <dgm:pt modelId="{2DEC0B40-4D93-4AB0-BAE1-BF41E3DBE2EB}" type="pres">
      <dgm:prSet presAssocID="{FCEFC31A-7858-487C-B9E0-5F47797A623D}" presName="FirstChild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9FCA7EB9-ECA7-4C1C-AC00-47E92D4075F7}" type="pres">
      <dgm:prSet presAssocID="{FCEFC31A-7858-487C-B9E0-5F47797A623D}" presName="Parent" presStyleLbl="alignNode1" presStyleIdx="6" presStyleCnt="9">
        <dgm:presLayoutVars>
          <dgm:chMax val="3"/>
          <dgm:chPref val="3"/>
          <dgm:bulletEnabled val="1"/>
        </dgm:presLayoutVars>
      </dgm:prSet>
      <dgm:spPr/>
    </dgm:pt>
    <dgm:pt modelId="{71925015-3FBA-421F-A1ED-BBBBCF41E88F}" type="pres">
      <dgm:prSet presAssocID="{FCEFC31A-7858-487C-B9E0-5F47797A623D}" presName="Accent" presStyleLbl="parChTrans1D1" presStyleIdx="6" presStyleCnt="9"/>
      <dgm:spPr/>
    </dgm:pt>
    <dgm:pt modelId="{2F8E66BA-1FC9-4F13-8971-9599B95306C9}" type="pres">
      <dgm:prSet presAssocID="{6D105A3C-CCB6-456F-84EF-FB934526B053}" presName="sibTrans" presStyleCnt="0"/>
      <dgm:spPr/>
    </dgm:pt>
    <dgm:pt modelId="{6022E479-5FEF-468F-B928-4BF79FC7A738}" type="pres">
      <dgm:prSet presAssocID="{16BE0B88-DA4A-4A1A-A49D-78707CBEEAFE}" presName="composite" presStyleCnt="0"/>
      <dgm:spPr/>
    </dgm:pt>
    <dgm:pt modelId="{469C9C56-35FA-4210-B032-FA065DA67852}" type="pres">
      <dgm:prSet presAssocID="{16BE0B88-DA4A-4A1A-A49D-78707CBEEAFE}" presName="FirstChild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9BC9EAFF-38A7-418D-9D6A-5A6904B16FC2}" type="pres">
      <dgm:prSet presAssocID="{16BE0B88-DA4A-4A1A-A49D-78707CBEEAFE}" presName="Parent" presStyleLbl="alignNode1" presStyleIdx="7" presStyleCnt="9">
        <dgm:presLayoutVars>
          <dgm:chMax val="3"/>
          <dgm:chPref val="3"/>
          <dgm:bulletEnabled val="1"/>
        </dgm:presLayoutVars>
      </dgm:prSet>
      <dgm:spPr/>
    </dgm:pt>
    <dgm:pt modelId="{EA5F19B2-1EA0-4DA3-80DC-4CC8B32B5F15}" type="pres">
      <dgm:prSet presAssocID="{16BE0B88-DA4A-4A1A-A49D-78707CBEEAFE}" presName="Accent" presStyleLbl="parChTrans1D1" presStyleIdx="7" presStyleCnt="9"/>
      <dgm:spPr/>
    </dgm:pt>
    <dgm:pt modelId="{F6798764-C77C-401D-85ED-B7CA7CB997F0}" type="pres">
      <dgm:prSet presAssocID="{738A3684-CD20-41BA-96F3-7A5136C07AFF}" presName="sibTrans" presStyleCnt="0"/>
      <dgm:spPr/>
    </dgm:pt>
    <dgm:pt modelId="{53841160-1434-4ECE-BB75-FC20819C57F6}" type="pres">
      <dgm:prSet presAssocID="{BE203634-F2FA-4CCD-8CBD-B884F9AABD3C}" presName="composite" presStyleCnt="0"/>
      <dgm:spPr/>
    </dgm:pt>
    <dgm:pt modelId="{E8A154F8-513B-4858-9E0A-D1498C23A906}" type="pres">
      <dgm:prSet presAssocID="{BE203634-F2FA-4CCD-8CBD-B884F9AABD3C}" presName="FirstChild" presStyleLbl="revTx" presStyleIdx="8" presStyleCnt="9">
        <dgm:presLayoutVars>
          <dgm:chMax val="0"/>
          <dgm:chPref val="0"/>
          <dgm:bulletEnabled val="1"/>
        </dgm:presLayoutVars>
      </dgm:prSet>
      <dgm:spPr/>
    </dgm:pt>
    <dgm:pt modelId="{EB51788A-63A5-42FF-9E23-B5B77C3BA648}" type="pres">
      <dgm:prSet presAssocID="{BE203634-F2FA-4CCD-8CBD-B884F9AABD3C}" presName="Parent" presStyleLbl="alignNode1" presStyleIdx="8" presStyleCnt="9">
        <dgm:presLayoutVars>
          <dgm:chMax val="3"/>
          <dgm:chPref val="3"/>
          <dgm:bulletEnabled val="1"/>
        </dgm:presLayoutVars>
      </dgm:prSet>
      <dgm:spPr/>
    </dgm:pt>
    <dgm:pt modelId="{33BFDF8B-74B9-4398-A9D5-62DB3FE59E90}" type="pres">
      <dgm:prSet presAssocID="{BE203634-F2FA-4CCD-8CBD-B884F9AABD3C}" presName="Accent" presStyleLbl="parChTrans1D1" presStyleIdx="8" presStyleCnt="9"/>
      <dgm:spPr/>
    </dgm:pt>
  </dgm:ptLst>
  <dgm:cxnLst>
    <dgm:cxn modelId="{2872911D-07A1-476F-B393-B9F6F4708EE6}" type="presOf" srcId="{320B6AEB-996E-4EE0-829B-E0B3ED0AB4C5}" destId="{0EBAB828-50CC-483C-B188-17F233ED834A}" srcOrd="0" destOrd="0" presId="urn:microsoft.com/office/officeart/2011/layout/TabList"/>
    <dgm:cxn modelId="{10879D1E-8721-4FBD-A36B-939F1BFC6E50}" type="presOf" srcId="{E7D813A3-D6F1-450F-9BDF-C9DA0F88F830}" destId="{26657D38-C091-4196-838A-E7D800208FA1}" srcOrd="0" destOrd="0" presId="urn:microsoft.com/office/officeart/2011/layout/TabList"/>
    <dgm:cxn modelId="{C65A431F-96E3-46B7-834E-1CF72A88B70E}" srcId="{BE203634-F2FA-4CCD-8CBD-B884F9AABD3C}" destId="{67F59F3F-E16E-447A-85FF-002E14E9658A}" srcOrd="0" destOrd="0" parTransId="{CD5A5780-E20C-4660-BCB6-C7722454B07D}" sibTransId="{6D02B2BD-83DF-441F-BB77-707E9ACDF17B}"/>
    <dgm:cxn modelId="{74024D33-28C3-4826-B7C4-C8AD420D65D8}" srcId="{16BE0B88-DA4A-4A1A-A49D-78707CBEEAFE}" destId="{1FC1D4A7-8338-4D94-93E8-2EAB5AAA22B2}" srcOrd="0" destOrd="0" parTransId="{545725A0-9E54-4E54-911E-F5D1972973F5}" sibTransId="{4940513F-9E17-4CDE-A2B3-783AE0576CD2}"/>
    <dgm:cxn modelId="{FB4D0E36-05B3-419A-911D-949EC95641EB}" srcId="{A93CD977-A71E-4966-95C9-0046E94FDBBE}" destId="{FCEFC31A-7858-487C-B9E0-5F47797A623D}" srcOrd="6" destOrd="0" parTransId="{E00A796A-41A1-4B8C-941B-F45DA35313E1}" sibTransId="{6D105A3C-CCB6-456F-84EF-FB934526B053}"/>
    <dgm:cxn modelId="{92C6893A-9319-4815-BA8F-257A489618F6}" srcId="{A93CD977-A71E-4966-95C9-0046E94FDBBE}" destId="{6B638A05-A68F-4B22-B1F3-6543C0180184}" srcOrd="3" destOrd="0" parTransId="{AA3209BC-8E31-4EFE-AABB-677E56F60023}" sibTransId="{40A58493-89B0-4E37-84CE-77724F3724A8}"/>
    <dgm:cxn modelId="{5121123F-F9D3-4E20-9E41-8222CD9D0B7D}" srcId="{AC6927D6-B8E3-48BE-8E40-8D286ACBFE60}" destId="{721081AE-F9C4-46EC-9A6D-C3580BD6E7A0}" srcOrd="0" destOrd="0" parTransId="{DF66956E-42B5-4E3E-87D0-A5FF87BBF5B5}" sibTransId="{C851932D-6588-4329-9D0B-1FFCCC8ABD7B}"/>
    <dgm:cxn modelId="{D9F40D5C-91A5-4FD5-8CD9-B6C13B2B8CB0}" type="presOf" srcId="{A9BE0F5C-DA86-4246-A7E5-16FC990D7608}" destId="{2DEC0B40-4D93-4AB0-BAE1-BF41E3DBE2EB}" srcOrd="0" destOrd="0" presId="urn:microsoft.com/office/officeart/2011/layout/TabList"/>
    <dgm:cxn modelId="{C3F3225D-AB7D-42B1-A349-F8BC762F1BD7}" type="presOf" srcId="{16BE0B88-DA4A-4A1A-A49D-78707CBEEAFE}" destId="{9BC9EAFF-38A7-418D-9D6A-5A6904B16FC2}" srcOrd="0" destOrd="0" presId="urn:microsoft.com/office/officeart/2011/layout/TabList"/>
    <dgm:cxn modelId="{DD99E35E-B011-40A2-9E3D-D66199EBBD42}" srcId="{A93CD977-A71E-4966-95C9-0046E94FDBBE}" destId="{90B75D1B-8BD1-4D60-9692-4C126DE488C4}" srcOrd="2" destOrd="0" parTransId="{6E85A221-7E80-4FC5-83AF-EADAA404CAA5}" sibTransId="{F0C51C52-AE5C-49CC-B6BD-AB591ED1B8CD}"/>
    <dgm:cxn modelId="{25A36E5F-D4E6-45AB-907D-C41D2D1D8171}" type="presOf" srcId="{55A85FFD-27F5-4166-80B5-4F5A37F34918}" destId="{C684491E-4F0D-4D89-B197-55A7CBDC6618}" srcOrd="0" destOrd="0" presId="urn:microsoft.com/office/officeart/2011/layout/TabList"/>
    <dgm:cxn modelId="{99555E42-D394-4364-99DD-609376B34BEE}" srcId="{A93CD977-A71E-4966-95C9-0046E94FDBBE}" destId="{320B6AEB-996E-4EE0-829B-E0B3ED0AB4C5}" srcOrd="4" destOrd="0" parTransId="{95775574-E557-4E76-930E-1F45A7103B01}" sibTransId="{B8BFEE16-ED4B-493C-B39D-1BFE81E32C86}"/>
    <dgm:cxn modelId="{9F27D549-8B7A-4A00-998E-0EAC84A38E1E}" srcId="{98926976-4C62-4D78-BDBF-47AE8AC967EC}" destId="{830AA605-D81B-4E9D-87CC-A153B68AB573}" srcOrd="0" destOrd="0" parTransId="{884FB508-B932-4DE5-8C9B-1AEFF9A2B646}" sibTransId="{39CE52EC-2001-45F2-A027-C6DF80AD91A5}"/>
    <dgm:cxn modelId="{9ED8D14A-2354-418E-ABA5-93964FFD1658}" type="presOf" srcId="{98926976-4C62-4D78-BDBF-47AE8AC967EC}" destId="{1CCC7FE3-4742-409D-B3BC-7966D21476F5}" srcOrd="0" destOrd="0" presId="urn:microsoft.com/office/officeart/2011/layout/TabList"/>
    <dgm:cxn modelId="{2B078B6B-6C5A-4316-B2C5-2D7F008E6A29}" srcId="{A93CD977-A71E-4966-95C9-0046E94FDBBE}" destId="{AC6927D6-B8E3-48BE-8E40-8D286ACBFE60}" srcOrd="1" destOrd="0" parTransId="{CBD20137-07BD-466E-A8E9-500AF084CA89}" sibTransId="{2629250F-5591-4E6E-8F06-903A95C05E47}"/>
    <dgm:cxn modelId="{B1A59C77-5B71-4943-BBBF-6993E5E84CC2}" type="presOf" srcId="{CCD5E4BC-76E8-4499-8475-08A3895DEBE0}" destId="{14A3A7BE-C7A7-4826-8768-149B26DE23D3}" srcOrd="0" destOrd="0" presId="urn:microsoft.com/office/officeart/2011/layout/TabList"/>
    <dgm:cxn modelId="{6CEF1478-BF1D-466B-B4B7-445694AF7F64}" type="presOf" srcId="{721081AE-F9C4-46EC-9A6D-C3580BD6E7A0}" destId="{8F8FBCEC-2A82-4776-AABE-79268EF8B9FC}" srcOrd="0" destOrd="0" presId="urn:microsoft.com/office/officeart/2011/layout/TabList"/>
    <dgm:cxn modelId="{335A6E79-36ED-48FC-B4DA-63EC061C4C7D}" type="presOf" srcId="{C7DBE79E-8625-4B09-8B85-7E469FF8137C}" destId="{B4208A88-1953-4CB9-8570-FD0AC8598FE1}" srcOrd="0" destOrd="0" presId="urn:microsoft.com/office/officeart/2011/layout/TabList"/>
    <dgm:cxn modelId="{179C3082-CB69-42DF-A551-0329CA694723}" srcId="{6B638A05-A68F-4B22-B1F3-6543C0180184}" destId="{E7D813A3-D6F1-450F-9BDF-C9DA0F88F830}" srcOrd="0" destOrd="0" parTransId="{0AA433DA-A014-41E5-8C36-6E4BDA45F5E6}" sibTransId="{750FEEB8-7AE0-4F03-BCEC-E92BD1C513E5}"/>
    <dgm:cxn modelId="{CC0F4682-2EB7-41D7-A27A-03F32BD4F69C}" type="presOf" srcId="{6B638A05-A68F-4B22-B1F3-6543C0180184}" destId="{96665792-8088-4E89-9907-40F9C6C387CF}" srcOrd="0" destOrd="0" presId="urn:microsoft.com/office/officeart/2011/layout/TabList"/>
    <dgm:cxn modelId="{5053308B-2017-45E1-810E-A09645E93F6C}" type="presOf" srcId="{830AA605-D81B-4E9D-87CC-A153B68AB573}" destId="{136D52FB-A0CD-4E75-9980-70A2A54E1B2E}" srcOrd="0" destOrd="0" presId="urn:microsoft.com/office/officeart/2011/layout/TabList"/>
    <dgm:cxn modelId="{89540DAA-B363-4C2E-94D2-232498FB9FE8}" srcId="{90B75D1B-8BD1-4D60-9692-4C126DE488C4}" destId="{55A85FFD-27F5-4166-80B5-4F5A37F34918}" srcOrd="0" destOrd="0" parTransId="{3897F8E0-0071-4214-AC2C-515953037C24}" sibTransId="{E98EB3E1-D70C-4508-9D4C-AFAEBB0D0697}"/>
    <dgm:cxn modelId="{38CFC4C9-BB96-4CB9-BF2D-5AD20D713D0D}" type="presOf" srcId="{67F59F3F-E16E-447A-85FF-002E14E9658A}" destId="{E8A154F8-513B-4858-9E0A-D1498C23A906}" srcOrd="0" destOrd="0" presId="urn:microsoft.com/office/officeart/2011/layout/TabList"/>
    <dgm:cxn modelId="{25E967CB-E8F2-47CA-BC71-F7D00EF9A7BC}" type="presOf" srcId="{BE203634-F2FA-4CCD-8CBD-B884F9AABD3C}" destId="{EB51788A-63A5-42FF-9E23-B5B77C3BA648}" srcOrd="0" destOrd="0" presId="urn:microsoft.com/office/officeart/2011/layout/TabList"/>
    <dgm:cxn modelId="{4F3D20CE-CEC4-42AE-95A0-1B4608413E91}" srcId="{C7DBE79E-8625-4B09-8B85-7E469FF8137C}" destId="{D146768D-0FD8-447C-8451-816A3688B647}" srcOrd="0" destOrd="0" parTransId="{86082C29-8B85-4E9B-BA2E-6D4C23CCC0A9}" sibTransId="{BACA9705-3B05-4B87-A298-BC28EB208569}"/>
    <dgm:cxn modelId="{119A55D1-8ED6-4C98-932B-578D0E6E78DE}" srcId="{FCEFC31A-7858-487C-B9E0-5F47797A623D}" destId="{A9BE0F5C-DA86-4246-A7E5-16FC990D7608}" srcOrd="0" destOrd="0" parTransId="{6593999B-5590-441D-B08D-2AC8FB28BDF6}" sibTransId="{76075CFC-B9BC-4525-B21A-B6E1731A0B15}"/>
    <dgm:cxn modelId="{C9C8F7D3-676E-45D2-8ECA-3ABBDEE5F2F3}" srcId="{A93CD977-A71E-4966-95C9-0046E94FDBBE}" destId="{C7DBE79E-8625-4B09-8B85-7E469FF8137C}" srcOrd="0" destOrd="0" parTransId="{35420AE2-9247-4A4E-B08B-73C4A23A5031}" sibTransId="{7A09D109-F6DE-4FF3-87B9-EFF272EB48A6}"/>
    <dgm:cxn modelId="{2D5F82DD-8E7C-4F7F-A272-29C78BC050F8}" srcId="{A93CD977-A71E-4966-95C9-0046E94FDBBE}" destId="{98926976-4C62-4D78-BDBF-47AE8AC967EC}" srcOrd="5" destOrd="0" parTransId="{23604A62-9D35-4FC3-B7D5-87873A5FCEDB}" sibTransId="{47BCD983-0E69-468B-BCC2-71BC12E6F501}"/>
    <dgm:cxn modelId="{540D94DD-B52D-4619-B7BD-9A4CD111C42F}" type="presOf" srcId="{FCEFC31A-7858-487C-B9E0-5F47797A623D}" destId="{9FCA7EB9-ECA7-4C1C-AC00-47E92D4075F7}" srcOrd="0" destOrd="0" presId="urn:microsoft.com/office/officeart/2011/layout/TabList"/>
    <dgm:cxn modelId="{B9729FE2-0F7D-4372-BF37-A5669E3814DC}" type="presOf" srcId="{90B75D1B-8BD1-4D60-9692-4C126DE488C4}" destId="{42748A91-391D-461F-84CA-FF23691EF1A7}" srcOrd="0" destOrd="0" presId="urn:microsoft.com/office/officeart/2011/layout/TabList"/>
    <dgm:cxn modelId="{7B06C5E4-3D06-4F1C-BF79-4C3134FBF92C}" type="presOf" srcId="{1FC1D4A7-8338-4D94-93E8-2EAB5AAA22B2}" destId="{469C9C56-35FA-4210-B032-FA065DA67852}" srcOrd="0" destOrd="0" presId="urn:microsoft.com/office/officeart/2011/layout/TabList"/>
    <dgm:cxn modelId="{DCBC93E8-80CF-4BA7-A39A-BB39A91D721A}" srcId="{320B6AEB-996E-4EE0-829B-E0B3ED0AB4C5}" destId="{CCD5E4BC-76E8-4499-8475-08A3895DEBE0}" srcOrd="0" destOrd="0" parTransId="{C189F4AD-2A02-418D-AE2F-93DBA3B8491A}" sibTransId="{C6F79736-9021-4B1B-9E8B-AAF1B255BDF6}"/>
    <dgm:cxn modelId="{9578F0E8-3CBF-47F1-A60E-53046F07B8B7}" type="presOf" srcId="{A93CD977-A71E-4966-95C9-0046E94FDBBE}" destId="{03D1AFBA-9498-4771-9AB7-FAB662670FC1}" srcOrd="0" destOrd="0" presId="urn:microsoft.com/office/officeart/2011/layout/TabList"/>
    <dgm:cxn modelId="{C0577FED-9E52-4DB4-A1A6-2ACE03122C3F}" type="presOf" srcId="{D146768D-0FD8-447C-8451-816A3688B647}" destId="{A7589EDA-07E0-4296-AC3C-D93B8FAEE2E1}" srcOrd="0" destOrd="0" presId="urn:microsoft.com/office/officeart/2011/layout/TabList"/>
    <dgm:cxn modelId="{75EBB2F1-1EF5-4F6F-9BD0-C781AC41BFC6}" srcId="{A93CD977-A71E-4966-95C9-0046E94FDBBE}" destId="{BE203634-F2FA-4CCD-8CBD-B884F9AABD3C}" srcOrd="8" destOrd="0" parTransId="{38CD5BA4-28D3-4255-99B3-323E3FF7507C}" sibTransId="{C138A390-78F2-42BA-A9BB-34854E77ACE3}"/>
    <dgm:cxn modelId="{03E7F3F8-2FA7-48D6-8CB8-4D3F001AD200}" type="presOf" srcId="{AC6927D6-B8E3-48BE-8E40-8D286ACBFE60}" destId="{F5CE3FBF-9C57-4A15-AD7B-AF8B8F2D8ABA}" srcOrd="0" destOrd="0" presId="urn:microsoft.com/office/officeart/2011/layout/TabList"/>
    <dgm:cxn modelId="{5C5079FB-01EC-4903-9C59-0D2AAE9748C9}" srcId="{A93CD977-A71E-4966-95C9-0046E94FDBBE}" destId="{16BE0B88-DA4A-4A1A-A49D-78707CBEEAFE}" srcOrd="7" destOrd="0" parTransId="{F3DE5FD7-00D9-4A1F-BD52-78FDEE981149}" sibTransId="{738A3684-CD20-41BA-96F3-7A5136C07AFF}"/>
    <dgm:cxn modelId="{754CD464-5DC1-4135-A3B6-BC8DFBAF4A61}" type="presParOf" srcId="{03D1AFBA-9498-4771-9AB7-FAB662670FC1}" destId="{4FA567F1-2A99-4D17-A9B0-6CFD19F8613A}" srcOrd="0" destOrd="0" presId="urn:microsoft.com/office/officeart/2011/layout/TabList"/>
    <dgm:cxn modelId="{8F21B734-3218-4804-B221-6E801C320592}" type="presParOf" srcId="{4FA567F1-2A99-4D17-A9B0-6CFD19F8613A}" destId="{A7589EDA-07E0-4296-AC3C-D93B8FAEE2E1}" srcOrd="0" destOrd="0" presId="urn:microsoft.com/office/officeart/2011/layout/TabList"/>
    <dgm:cxn modelId="{DD49B14C-BFDA-4F8E-BD19-AFBDCCD37608}" type="presParOf" srcId="{4FA567F1-2A99-4D17-A9B0-6CFD19F8613A}" destId="{B4208A88-1953-4CB9-8570-FD0AC8598FE1}" srcOrd="1" destOrd="0" presId="urn:microsoft.com/office/officeart/2011/layout/TabList"/>
    <dgm:cxn modelId="{1B7A6B72-001A-48D7-87D0-6B9F58423EDA}" type="presParOf" srcId="{4FA567F1-2A99-4D17-A9B0-6CFD19F8613A}" destId="{1E68C36C-7571-4E62-A0E6-584753E067DE}" srcOrd="2" destOrd="0" presId="urn:microsoft.com/office/officeart/2011/layout/TabList"/>
    <dgm:cxn modelId="{EF828FCC-D568-490C-A062-4747D7DF9C22}" type="presParOf" srcId="{03D1AFBA-9498-4771-9AB7-FAB662670FC1}" destId="{5DF7BFD0-AC93-4BB5-BBE1-DE454646F31D}" srcOrd="1" destOrd="0" presId="urn:microsoft.com/office/officeart/2011/layout/TabList"/>
    <dgm:cxn modelId="{994DBA63-4240-4DA9-B494-60F9E1A0F635}" type="presParOf" srcId="{03D1AFBA-9498-4771-9AB7-FAB662670FC1}" destId="{DB8F2D1A-0166-4D1C-A5B4-FD036D73E0D0}" srcOrd="2" destOrd="0" presId="urn:microsoft.com/office/officeart/2011/layout/TabList"/>
    <dgm:cxn modelId="{7C25BA00-4B1E-4334-95EA-748D1F207EAF}" type="presParOf" srcId="{DB8F2D1A-0166-4D1C-A5B4-FD036D73E0D0}" destId="{8F8FBCEC-2A82-4776-AABE-79268EF8B9FC}" srcOrd="0" destOrd="0" presId="urn:microsoft.com/office/officeart/2011/layout/TabList"/>
    <dgm:cxn modelId="{28F6AF34-D8D4-4A07-B69F-3A0A48A5441C}" type="presParOf" srcId="{DB8F2D1A-0166-4D1C-A5B4-FD036D73E0D0}" destId="{F5CE3FBF-9C57-4A15-AD7B-AF8B8F2D8ABA}" srcOrd="1" destOrd="0" presId="urn:microsoft.com/office/officeart/2011/layout/TabList"/>
    <dgm:cxn modelId="{B7B9BB6E-5D1C-4D67-80A3-E767503F5665}" type="presParOf" srcId="{DB8F2D1A-0166-4D1C-A5B4-FD036D73E0D0}" destId="{4587ADDF-05E1-47F1-8C63-F5530DDFD264}" srcOrd="2" destOrd="0" presId="urn:microsoft.com/office/officeart/2011/layout/TabList"/>
    <dgm:cxn modelId="{489EFBB1-75EA-4B8A-9A5B-3D18EA020FA9}" type="presParOf" srcId="{03D1AFBA-9498-4771-9AB7-FAB662670FC1}" destId="{9FB3766C-E489-4864-8B57-94FFB7539676}" srcOrd="3" destOrd="0" presId="urn:microsoft.com/office/officeart/2011/layout/TabList"/>
    <dgm:cxn modelId="{53EE9F2C-5B34-48FE-9070-AB37ABD30A77}" type="presParOf" srcId="{03D1AFBA-9498-4771-9AB7-FAB662670FC1}" destId="{4D1D5397-CE0B-4A5F-B472-F4456C22BF1C}" srcOrd="4" destOrd="0" presId="urn:microsoft.com/office/officeart/2011/layout/TabList"/>
    <dgm:cxn modelId="{902B9802-A221-45AC-9105-63C2EC88CB6F}" type="presParOf" srcId="{4D1D5397-CE0B-4A5F-B472-F4456C22BF1C}" destId="{C684491E-4F0D-4D89-B197-55A7CBDC6618}" srcOrd="0" destOrd="0" presId="urn:microsoft.com/office/officeart/2011/layout/TabList"/>
    <dgm:cxn modelId="{3D8DEACF-19AC-403C-8329-684C5B518C52}" type="presParOf" srcId="{4D1D5397-CE0B-4A5F-B472-F4456C22BF1C}" destId="{42748A91-391D-461F-84CA-FF23691EF1A7}" srcOrd="1" destOrd="0" presId="urn:microsoft.com/office/officeart/2011/layout/TabList"/>
    <dgm:cxn modelId="{61F964CD-50BC-485D-A22F-CC1B5BFC4925}" type="presParOf" srcId="{4D1D5397-CE0B-4A5F-B472-F4456C22BF1C}" destId="{7902EDAF-1507-4925-BB91-66B5494963FF}" srcOrd="2" destOrd="0" presId="urn:microsoft.com/office/officeart/2011/layout/TabList"/>
    <dgm:cxn modelId="{5C22FFDB-5B58-460B-B0E5-6FA48ABCBDFC}" type="presParOf" srcId="{03D1AFBA-9498-4771-9AB7-FAB662670FC1}" destId="{2C0D177F-DB56-435F-813F-3DEE4BE40517}" srcOrd="5" destOrd="0" presId="urn:microsoft.com/office/officeart/2011/layout/TabList"/>
    <dgm:cxn modelId="{3419FE99-A515-4751-A8E5-35858154E89F}" type="presParOf" srcId="{03D1AFBA-9498-4771-9AB7-FAB662670FC1}" destId="{214AA76E-89D6-4B9A-8D43-F29E2A2C5B34}" srcOrd="6" destOrd="0" presId="urn:microsoft.com/office/officeart/2011/layout/TabList"/>
    <dgm:cxn modelId="{CFD86C82-3CBC-42B8-92D0-E4A6186B5E92}" type="presParOf" srcId="{214AA76E-89D6-4B9A-8D43-F29E2A2C5B34}" destId="{26657D38-C091-4196-838A-E7D800208FA1}" srcOrd="0" destOrd="0" presId="urn:microsoft.com/office/officeart/2011/layout/TabList"/>
    <dgm:cxn modelId="{FE6AEBF3-10CF-47B4-AC34-CDA937742387}" type="presParOf" srcId="{214AA76E-89D6-4B9A-8D43-F29E2A2C5B34}" destId="{96665792-8088-4E89-9907-40F9C6C387CF}" srcOrd="1" destOrd="0" presId="urn:microsoft.com/office/officeart/2011/layout/TabList"/>
    <dgm:cxn modelId="{2A953F1B-3798-4980-BC0A-665646C6F93C}" type="presParOf" srcId="{214AA76E-89D6-4B9A-8D43-F29E2A2C5B34}" destId="{2BCA8783-F99F-48CA-9AC1-0F9B96F92750}" srcOrd="2" destOrd="0" presId="urn:microsoft.com/office/officeart/2011/layout/TabList"/>
    <dgm:cxn modelId="{0A3160C6-FFDE-4F4B-B52B-288B863D622D}" type="presParOf" srcId="{03D1AFBA-9498-4771-9AB7-FAB662670FC1}" destId="{0983AB0C-F6DB-4707-96F7-A88C37514D8C}" srcOrd="7" destOrd="0" presId="urn:microsoft.com/office/officeart/2011/layout/TabList"/>
    <dgm:cxn modelId="{109B5F22-1FA4-4FFA-813B-F8C525484164}" type="presParOf" srcId="{03D1AFBA-9498-4771-9AB7-FAB662670FC1}" destId="{D71A594A-6BA5-4DF9-839A-D591690BCD68}" srcOrd="8" destOrd="0" presId="urn:microsoft.com/office/officeart/2011/layout/TabList"/>
    <dgm:cxn modelId="{216EE44D-C9B1-4CDE-B57C-0D1115EF216E}" type="presParOf" srcId="{D71A594A-6BA5-4DF9-839A-D591690BCD68}" destId="{14A3A7BE-C7A7-4826-8768-149B26DE23D3}" srcOrd="0" destOrd="0" presId="urn:microsoft.com/office/officeart/2011/layout/TabList"/>
    <dgm:cxn modelId="{F7A109B8-E2F6-4998-B34E-C3D7931086EC}" type="presParOf" srcId="{D71A594A-6BA5-4DF9-839A-D591690BCD68}" destId="{0EBAB828-50CC-483C-B188-17F233ED834A}" srcOrd="1" destOrd="0" presId="urn:microsoft.com/office/officeart/2011/layout/TabList"/>
    <dgm:cxn modelId="{BDABCFDB-2390-46B7-B268-817D0A992D9A}" type="presParOf" srcId="{D71A594A-6BA5-4DF9-839A-D591690BCD68}" destId="{44B580D7-45F8-4F9F-94A0-C2F49316A7C1}" srcOrd="2" destOrd="0" presId="urn:microsoft.com/office/officeart/2011/layout/TabList"/>
    <dgm:cxn modelId="{BE33E90E-C8AA-42B7-A9DE-C67D15A62C50}" type="presParOf" srcId="{03D1AFBA-9498-4771-9AB7-FAB662670FC1}" destId="{6A1DCCC4-3A76-4DC6-8D3A-5631D07AC35B}" srcOrd="9" destOrd="0" presId="urn:microsoft.com/office/officeart/2011/layout/TabList"/>
    <dgm:cxn modelId="{548A95F6-5329-48CC-B794-C9BF1D247017}" type="presParOf" srcId="{03D1AFBA-9498-4771-9AB7-FAB662670FC1}" destId="{7AA5F500-0341-465A-B78D-41C1258BBBED}" srcOrd="10" destOrd="0" presId="urn:microsoft.com/office/officeart/2011/layout/TabList"/>
    <dgm:cxn modelId="{6E86B3AE-1270-411D-823F-69E29E4730F9}" type="presParOf" srcId="{7AA5F500-0341-465A-B78D-41C1258BBBED}" destId="{136D52FB-A0CD-4E75-9980-70A2A54E1B2E}" srcOrd="0" destOrd="0" presId="urn:microsoft.com/office/officeart/2011/layout/TabList"/>
    <dgm:cxn modelId="{9892C5A9-850D-433C-8253-A104535D26A9}" type="presParOf" srcId="{7AA5F500-0341-465A-B78D-41C1258BBBED}" destId="{1CCC7FE3-4742-409D-B3BC-7966D21476F5}" srcOrd="1" destOrd="0" presId="urn:microsoft.com/office/officeart/2011/layout/TabList"/>
    <dgm:cxn modelId="{8BE8BD4F-17B1-438B-8A4E-FBE45FB66064}" type="presParOf" srcId="{7AA5F500-0341-465A-B78D-41C1258BBBED}" destId="{99FA6A22-6405-4636-87D4-A767A97A7BEF}" srcOrd="2" destOrd="0" presId="urn:microsoft.com/office/officeart/2011/layout/TabList"/>
    <dgm:cxn modelId="{5EAAD87E-5078-46B8-B9D7-8BDA9C9D230D}" type="presParOf" srcId="{03D1AFBA-9498-4771-9AB7-FAB662670FC1}" destId="{61790640-6C02-4409-80D1-842F40F987C3}" srcOrd="11" destOrd="0" presId="urn:microsoft.com/office/officeart/2011/layout/TabList"/>
    <dgm:cxn modelId="{E15D21B0-E12A-46CD-87C9-2A127E6F79C6}" type="presParOf" srcId="{03D1AFBA-9498-4771-9AB7-FAB662670FC1}" destId="{BEF08EA6-951B-4B23-AA75-9139952D77A9}" srcOrd="12" destOrd="0" presId="urn:microsoft.com/office/officeart/2011/layout/TabList"/>
    <dgm:cxn modelId="{83EC2683-39F8-468C-944C-9C756AD2B07F}" type="presParOf" srcId="{BEF08EA6-951B-4B23-AA75-9139952D77A9}" destId="{2DEC0B40-4D93-4AB0-BAE1-BF41E3DBE2EB}" srcOrd="0" destOrd="0" presId="urn:microsoft.com/office/officeart/2011/layout/TabList"/>
    <dgm:cxn modelId="{A2A624A5-61EC-4462-B9EF-EED3F7201A87}" type="presParOf" srcId="{BEF08EA6-951B-4B23-AA75-9139952D77A9}" destId="{9FCA7EB9-ECA7-4C1C-AC00-47E92D4075F7}" srcOrd="1" destOrd="0" presId="urn:microsoft.com/office/officeart/2011/layout/TabList"/>
    <dgm:cxn modelId="{1B6E3256-FEF9-4099-9BE9-18618AA63864}" type="presParOf" srcId="{BEF08EA6-951B-4B23-AA75-9139952D77A9}" destId="{71925015-3FBA-421F-A1ED-BBBBCF41E88F}" srcOrd="2" destOrd="0" presId="urn:microsoft.com/office/officeart/2011/layout/TabList"/>
    <dgm:cxn modelId="{69201B97-AB36-4575-9F63-8DFB7A500AA2}" type="presParOf" srcId="{03D1AFBA-9498-4771-9AB7-FAB662670FC1}" destId="{2F8E66BA-1FC9-4F13-8971-9599B95306C9}" srcOrd="13" destOrd="0" presId="urn:microsoft.com/office/officeart/2011/layout/TabList"/>
    <dgm:cxn modelId="{FE802BA6-CB99-432B-87D8-4573F9EB45D4}" type="presParOf" srcId="{03D1AFBA-9498-4771-9AB7-FAB662670FC1}" destId="{6022E479-5FEF-468F-B928-4BF79FC7A738}" srcOrd="14" destOrd="0" presId="urn:microsoft.com/office/officeart/2011/layout/TabList"/>
    <dgm:cxn modelId="{51CD4F3F-76F0-4297-9804-9B772DC5846D}" type="presParOf" srcId="{6022E479-5FEF-468F-B928-4BF79FC7A738}" destId="{469C9C56-35FA-4210-B032-FA065DA67852}" srcOrd="0" destOrd="0" presId="urn:microsoft.com/office/officeart/2011/layout/TabList"/>
    <dgm:cxn modelId="{4989F5FD-DF34-4730-A27F-627426F3B341}" type="presParOf" srcId="{6022E479-5FEF-468F-B928-4BF79FC7A738}" destId="{9BC9EAFF-38A7-418D-9D6A-5A6904B16FC2}" srcOrd="1" destOrd="0" presId="urn:microsoft.com/office/officeart/2011/layout/TabList"/>
    <dgm:cxn modelId="{5C16AB3C-0A4F-4585-8B42-3DA0196D7400}" type="presParOf" srcId="{6022E479-5FEF-468F-B928-4BF79FC7A738}" destId="{EA5F19B2-1EA0-4DA3-80DC-4CC8B32B5F15}" srcOrd="2" destOrd="0" presId="urn:microsoft.com/office/officeart/2011/layout/TabList"/>
    <dgm:cxn modelId="{D7307AC7-884E-4E94-89AE-AF21DAFE0944}" type="presParOf" srcId="{03D1AFBA-9498-4771-9AB7-FAB662670FC1}" destId="{F6798764-C77C-401D-85ED-B7CA7CB997F0}" srcOrd="15" destOrd="0" presId="urn:microsoft.com/office/officeart/2011/layout/TabList"/>
    <dgm:cxn modelId="{4F65FC80-0859-4239-99A6-26F50B53C440}" type="presParOf" srcId="{03D1AFBA-9498-4771-9AB7-FAB662670FC1}" destId="{53841160-1434-4ECE-BB75-FC20819C57F6}" srcOrd="16" destOrd="0" presId="urn:microsoft.com/office/officeart/2011/layout/TabList"/>
    <dgm:cxn modelId="{D4207F98-919D-449A-B7AA-62FCB69AC797}" type="presParOf" srcId="{53841160-1434-4ECE-BB75-FC20819C57F6}" destId="{E8A154F8-513B-4858-9E0A-D1498C23A906}" srcOrd="0" destOrd="0" presId="urn:microsoft.com/office/officeart/2011/layout/TabList"/>
    <dgm:cxn modelId="{0C6EC86E-1FE5-4A63-98C0-D73245E056F4}" type="presParOf" srcId="{53841160-1434-4ECE-BB75-FC20819C57F6}" destId="{EB51788A-63A5-42FF-9E23-B5B77C3BA648}" srcOrd="1" destOrd="0" presId="urn:microsoft.com/office/officeart/2011/layout/TabList"/>
    <dgm:cxn modelId="{437CA426-7D11-4A33-BBF8-88B74E7A1CA8}" type="presParOf" srcId="{53841160-1434-4ECE-BB75-FC20819C57F6}" destId="{33BFDF8B-74B9-4398-A9D5-62DB3FE59E90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5440BC-F196-4215-BE8B-F67EAA50A1B4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CA"/>
        </a:p>
      </dgm:t>
    </dgm:pt>
    <dgm:pt modelId="{7B06AD13-A38C-4D36-A44A-5A9163794D7D}">
      <dgm:prSet phldrT="[Text]"/>
      <dgm:spPr/>
      <dgm:t>
        <a:bodyPr/>
        <a:lstStyle/>
        <a:p>
          <a:r>
            <a:rPr lang="en-CA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Treaty bodies</a:t>
          </a:r>
          <a:endParaRPr lang="en-CA" baseline="0" dirty="0">
            <a:solidFill>
              <a:schemeClr val="bg1"/>
            </a:solidFill>
          </a:endParaRPr>
        </a:p>
      </dgm:t>
    </dgm:pt>
    <dgm:pt modelId="{72A78279-966B-4EBD-B80E-0A180F326F22}" type="parTrans" cxnId="{9B9E53C5-D713-46B4-B5E0-C42C7998651D}">
      <dgm:prSet/>
      <dgm:spPr/>
      <dgm:t>
        <a:bodyPr/>
        <a:lstStyle/>
        <a:p>
          <a:endParaRPr lang="en-CA"/>
        </a:p>
      </dgm:t>
    </dgm:pt>
    <dgm:pt modelId="{330B6E16-7B91-40E4-97D5-2D82FF1824CF}" type="sibTrans" cxnId="{9B9E53C5-D713-46B4-B5E0-C42C7998651D}">
      <dgm:prSet/>
      <dgm:spPr/>
      <dgm:t>
        <a:bodyPr/>
        <a:lstStyle/>
        <a:p>
          <a:endParaRPr lang="en-CA"/>
        </a:p>
      </dgm:t>
    </dgm:pt>
    <dgm:pt modelId="{43B55D4E-7BBB-42D7-9AF5-028411411A58}">
      <dgm:prSet phldrT="[Text]"/>
      <dgm:spPr/>
      <dgm:t>
        <a:bodyPr/>
        <a:lstStyle/>
        <a:p>
          <a:r>
            <a:rPr lang="en-CA" dirty="0"/>
            <a:t>Human Rights Council</a:t>
          </a:r>
        </a:p>
      </dgm:t>
    </dgm:pt>
    <dgm:pt modelId="{A7915C67-32E6-4BF7-AB7A-ACD7729F0E56}" type="parTrans" cxnId="{78EB0C2A-4088-46A0-8B25-EE6FD718269D}">
      <dgm:prSet/>
      <dgm:spPr/>
      <dgm:t>
        <a:bodyPr/>
        <a:lstStyle/>
        <a:p>
          <a:endParaRPr lang="en-CA"/>
        </a:p>
      </dgm:t>
    </dgm:pt>
    <dgm:pt modelId="{3FD165BB-12B1-4224-97DA-B75A342C1DC1}" type="sibTrans" cxnId="{78EB0C2A-4088-46A0-8B25-EE6FD718269D}">
      <dgm:prSet/>
      <dgm:spPr/>
      <dgm:t>
        <a:bodyPr/>
        <a:lstStyle/>
        <a:p>
          <a:endParaRPr lang="en-CA"/>
        </a:p>
      </dgm:t>
    </dgm:pt>
    <dgm:pt modelId="{E2B40E2F-7064-4B03-965A-87D2EA16C5BE}">
      <dgm:prSet phldrT="[Text]"/>
      <dgm:spPr/>
      <dgm:t>
        <a:bodyPr/>
        <a:lstStyle/>
        <a:p>
          <a:r>
            <a:rPr lang="en-CA" dirty="0"/>
            <a:t>Special Procedures</a:t>
          </a:r>
        </a:p>
      </dgm:t>
    </dgm:pt>
    <dgm:pt modelId="{C2F8BF91-3BFC-4192-ABA9-92402EB5DB49}" type="parTrans" cxnId="{0CDB66AA-9BE0-482A-BF2E-1A9B32889EA7}">
      <dgm:prSet/>
      <dgm:spPr/>
      <dgm:t>
        <a:bodyPr/>
        <a:lstStyle/>
        <a:p>
          <a:endParaRPr lang="en-CA"/>
        </a:p>
      </dgm:t>
    </dgm:pt>
    <dgm:pt modelId="{28373C47-A905-4474-A524-A5A3A83D91F6}" type="sibTrans" cxnId="{0CDB66AA-9BE0-482A-BF2E-1A9B32889EA7}">
      <dgm:prSet/>
      <dgm:spPr/>
      <dgm:t>
        <a:bodyPr/>
        <a:lstStyle/>
        <a:p>
          <a:endParaRPr lang="en-CA"/>
        </a:p>
      </dgm:t>
    </dgm:pt>
    <dgm:pt modelId="{6D235431-B1C4-44B4-BB6A-1716EE625BBE}">
      <dgm:prSet phldrT="[Text]"/>
      <dgm:spPr/>
      <dgm:t>
        <a:bodyPr/>
        <a:lstStyle/>
        <a:p>
          <a:r>
            <a:rPr lang="en-CA" dirty="0"/>
            <a:t>Universal Periodic Review</a:t>
          </a:r>
        </a:p>
      </dgm:t>
    </dgm:pt>
    <dgm:pt modelId="{DECD3790-2EFD-4EDA-B7D8-9BC0A933350D}" type="parTrans" cxnId="{CD803711-2356-45CA-A040-926A7CC35874}">
      <dgm:prSet/>
      <dgm:spPr/>
      <dgm:t>
        <a:bodyPr/>
        <a:lstStyle/>
        <a:p>
          <a:endParaRPr lang="en-CA"/>
        </a:p>
      </dgm:t>
    </dgm:pt>
    <dgm:pt modelId="{62CF5C33-5D03-4149-9C99-48C73B5F01CE}" type="sibTrans" cxnId="{CD803711-2356-45CA-A040-926A7CC35874}">
      <dgm:prSet/>
      <dgm:spPr/>
      <dgm:t>
        <a:bodyPr/>
        <a:lstStyle/>
        <a:p>
          <a:endParaRPr lang="en-CA"/>
        </a:p>
      </dgm:t>
    </dgm:pt>
    <dgm:pt modelId="{34FBD701-317F-4003-9AD4-B49F8E59C743}" type="pres">
      <dgm:prSet presAssocID="{CB5440BC-F196-4215-BE8B-F67EAA50A1B4}" presName="diagram" presStyleCnt="0">
        <dgm:presLayoutVars>
          <dgm:dir/>
          <dgm:resizeHandles val="exact"/>
        </dgm:presLayoutVars>
      </dgm:prSet>
      <dgm:spPr/>
    </dgm:pt>
    <dgm:pt modelId="{D280AE64-8204-4BFF-A423-02472B09CB63}" type="pres">
      <dgm:prSet presAssocID="{7B06AD13-A38C-4D36-A44A-5A9163794D7D}" presName="node" presStyleLbl="node1" presStyleIdx="0" presStyleCnt="4">
        <dgm:presLayoutVars>
          <dgm:bulletEnabled val="1"/>
        </dgm:presLayoutVars>
      </dgm:prSet>
      <dgm:spPr/>
    </dgm:pt>
    <dgm:pt modelId="{D7BEA89A-CEE8-4D2A-AFF4-824EB2C3BEEA}" type="pres">
      <dgm:prSet presAssocID="{330B6E16-7B91-40E4-97D5-2D82FF1824CF}" presName="sibTrans" presStyleCnt="0"/>
      <dgm:spPr/>
    </dgm:pt>
    <dgm:pt modelId="{1BCE9F01-7F42-44B9-9437-7CBB6DB0CDF0}" type="pres">
      <dgm:prSet presAssocID="{43B55D4E-7BBB-42D7-9AF5-028411411A58}" presName="node" presStyleLbl="node1" presStyleIdx="1" presStyleCnt="4">
        <dgm:presLayoutVars>
          <dgm:bulletEnabled val="1"/>
        </dgm:presLayoutVars>
      </dgm:prSet>
      <dgm:spPr/>
    </dgm:pt>
    <dgm:pt modelId="{42F44C26-EA45-4198-B059-A7AEFDF35928}" type="pres">
      <dgm:prSet presAssocID="{3FD165BB-12B1-4224-97DA-B75A342C1DC1}" presName="sibTrans" presStyleCnt="0"/>
      <dgm:spPr/>
    </dgm:pt>
    <dgm:pt modelId="{6559529E-56A5-4642-806B-0DE26310C01D}" type="pres">
      <dgm:prSet presAssocID="{E2B40E2F-7064-4B03-965A-87D2EA16C5BE}" presName="node" presStyleLbl="node1" presStyleIdx="2" presStyleCnt="4">
        <dgm:presLayoutVars>
          <dgm:bulletEnabled val="1"/>
        </dgm:presLayoutVars>
      </dgm:prSet>
      <dgm:spPr/>
    </dgm:pt>
    <dgm:pt modelId="{987D978F-72E5-4250-AB7C-1697EABA9608}" type="pres">
      <dgm:prSet presAssocID="{28373C47-A905-4474-A524-A5A3A83D91F6}" presName="sibTrans" presStyleCnt="0"/>
      <dgm:spPr/>
    </dgm:pt>
    <dgm:pt modelId="{09B578E4-D946-4C9E-B94C-26436D621D68}" type="pres">
      <dgm:prSet presAssocID="{6D235431-B1C4-44B4-BB6A-1716EE625BBE}" presName="node" presStyleLbl="node1" presStyleIdx="3" presStyleCnt="4">
        <dgm:presLayoutVars>
          <dgm:bulletEnabled val="1"/>
        </dgm:presLayoutVars>
      </dgm:prSet>
      <dgm:spPr/>
    </dgm:pt>
  </dgm:ptLst>
  <dgm:cxnLst>
    <dgm:cxn modelId="{CD803711-2356-45CA-A040-926A7CC35874}" srcId="{CB5440BC-F196-4215-BE8B-F67EAA50A1B4}" destId="{6D235431-B1C4-44B4-BB6A-1716EE625BBE}" srcOrd="3" destOrd="0" parTransId="{DECD3790-2EFD-4EDA-B7D8-9BC0A933350D}" sibTransId="{62CF5C33-5D03-4149-9C99-48C73B5F01CE}"/>
    <dgm:cxn modelId="{78EB0C2A-4088-46A0-8B25-EE6FD718269D}" srcId="{CB5440BC-F196-4215-BE8B-F67EAA50A1B4}" destId="{43B55D4E-7BBB-42D7-9AF5-028411411A58}" srcOrd="1" destOrd="0" parTransId="{A7915C67-32E6-4BF7-AB7A-ACD7729F0E56}" sibTransId="{3FD165BB-12B1-4224-97DA-B75A342C1DC1}"/>
    <dgm:cxn modelId="{A53A6334-C3E2-4F92-BA51-2523D5244F34}" type="presOf" srcId="{43B55D4E-7BBB-42D7-9AF5-028411411A58}" destId="{1BCE9F01-7F42-44B9-9437-7CBB6DB0CDF0}" srcOrd="0" destOrd="0" presId="urn:microsoft.com/office/officeart/2005/8/layout/default"/>
    <dgm:cxn modelId="{0CDB66AA-9BE0-482A-BF2E-1A9B32889EA7}" srcId="{CB5440BC-F196-4215-BE8B-F67EAA50A1B4}" destId="{E2B40E2F-7064-4B03-965A-87D2EA16C5BE}" srcOrd="2" destOrd="0" parTransId="{C2F8BF91-3BFC-4192-ABA9-92402EB5DB49}" sibTransId="{28373C47-A905-4474-A524-A5A3A83D91F6}"/>
    <dgm:cxn modelId="{0E9668BC-1C74-4DCA-BD5B-5DC9FAB1244D}" type="presOf" srcId="{E2B40E2F-7064-4B03-965A-87D2EA16C5BE}" destId="{6559529E-56A5-4642-806B-0DE26310C01D}" srcOrd="0" destOrd="0" presId="urn:microsoft.com/office/officeart/2005/8/layout/default"/>
    <dgm:cxn modelId="{9B9E53C5-D713-46B4-B5E0-C42C7998651D}" srcId="{CB5440BC-F196-4215-BE8B-F67EAA50A1B4}" destId="{7B06AD13-A38C-4D36-A44A-5A9163794D7D}" srcOrd="0" destOrd="0" parTransId="{72A78279-966B-4EBD-B80E-0A180F326F22}" sibTransId="{330B6E16-7B91-40E4-97D5-2D82FF1824CF}"/>
    <dgm:cxn modelId="{642B90D8-A0FB-4F85-AFAF-5BB39DA74E96}" type="presOf" srcId="{6D235431-B1C4-44B4-BB6A-1716EE625BBE}" destId="{09B578E4-D946-4C9E-B94C-26436D621D68}" srcOrd="0" destOrd="0" presId="urn:microsoft.com/office/officeart/2005/8/layout/default"/>
    <dgm:cxn modelId="{5BB5A9E7-6628-4EF1-8C04-BFA576BC79BA}" type="presOf" srcId="{7B06AD13-A38C-4D36-A44A-5A9163794D7D}" destId="{D280AE64-8204-4BFF-A423-02472B09CB63}" srcOrd="0" destOrd="0" presId="urn:microsoft.com/office/officeart/2005/8/layout/default"/>
    <dgm:cxn modelId="{CB28A4F6-F930-4D2C-A5F5-0C54B77321EE}" type="presOf" srcId="{CB5440BC-F196-4215-BE8B-F67EAA50A1B4}" destId="{34FBD701-317F-4003-9AD4-B49F8E59C743}" srcOrd="0" destOrd="0" presId="urn:microsoft.com/office/officeart/2005/8/layout/default"/>
    <dgm:cxn modelId="{D126C080-2441-43DC-BA3B-4DA78C5D006C}" type="presParOf" srcId="{34FBD701-317F-4003-9AD4-B49F8E59C743}" destId="{D280AE64-8204-4BFF-A423-02472B09CB63}" srcOrd="0" destOrd="0" presId="urn:microsoft.com/office/officeart/2005/8/layout/default"/>
    <dgm:cxn modelId="{983FB514-BC53-4A5E-A2E1-F1B1960B8307}" type="presParOf" srcId="{34FBD701-317F-4003-9AD4-B49F8E59C743}" destId="{D7BEA89A-CEE8-4D2A-AFF4-824EB2C3BEEA}" srcOrd="1" destOrd="0" presId="urn:microsoft.com/office/officeart/2005/8/layout/default"/>
    <dgm:cxn modelId="{6FABA88C-A8C3-440B-944D-1842546FA188}" type="presParOf" srcId="{34FBD701-317F-4003-9AD4-B49F8E59C743}" destId="{1BCE9F01-7F42-44B9-9437-7CBB6DB0CDF0}" srcOrd="2" destOrd="0" presId="urn:microsoft.com/office/officeart/2005/8/layout/default"/>
    <dgm:cxn modelId="{EEDD87EB-B3BB-4BFA-A5C8-F36EB5D1F488}" type="presParOf" srcId="{34FBD701-317F-4003-9AD4-B49F8E59C743}" destId="{42F44C26-EA45-4198-B059-A7AEFDF35928}" srcOrd="3" destOrd="0" presId="urn:microsoft.com/office/officeart/2005/8/layout/default"/>
    <dgm:cxn modelId="{BD1A7C03-B63A-4D6A-B8E5-FA63D0DFA6B9}" type="presParOf" srcId="{34FBD701-317F-4003-9AD4-B49F8E59C743}" destId="{6559529E-56A5-4642-806B-0DE26310C01D}" srcOrd="4" destOrd="0" presId="urn:microsoft.com/office/officeart/2005/8/layout/default"/>
    <dgm:cxn modelId="{E66961AD-7EFE-4BEA-8A87-B118BA055645}" type="presParOf" srcId="{34FBD701-317F-4003-9AD4-B49F8E59C743}" destId="{987D978F-72E5-4250-AB7C-1697EABA9608}" srcOrd="5" destOrd="0" presId="urn:microsoft.com/office/officeart/2005/8/layout/default"/>
    <dgm:cxn modelId="{4FCF357B-9FB8-48B0-8F65-FD544C9FC72D}" type="presParOf" srcId="{34FBD701-317F-4003-9AD4-B49F8E59C743}" destId="{09B578E4-D946-4C9E-B94C-26436D621D6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BBA811-91A4-420F-82F2-D641E67C18E5}" type="doc">
      <dgm:prSet loTypeId="urn:microsoft.com/office/officeart/2008/layout/CaptionedPictures" loCatId="picture" qsTypeId="urn:microsoft.com/office/officeart/2005/8/quickstyle/simple1" qsCatId="simple" csTypeId="urn:microsoft.com/office/officeart/2005/8/colors/accent1_2" csCatId="accent1" phldr="1"/>
      <dgm:spPr/>
    </dgm:pt>
    <dgm:pt modelId="{0AFEA954-F3AE-48E2-BA87-DCDEDCC69606}">
      <dgm:prSet phldrT="[Text]"/>
      <dgm:spPr/>
      <dgm:t>
        <a:bodyPr/>
        <a:lstStyle/>
        <a:p>
          <a:r>
            <a:rPr lang="en-CA" dirty="0"/>
            <a:t>Periodic reports</a:t>
          </a:r>
        </a:p>
      </dgm:t>
    </dgm:pt>
    <dgm:pt modelId="{CF81F86F-DD14-4710-938A-A8F764EACFFA}" type="parTrans" cxnId="{573509A4-F8FB-45C1-92D4-54ECD8C3577D}">
      <dgm:prSet/>
      <dgm:spPr/>
      <dgm:t>
        <a:bodyPr/>
        <a:lstStyle/>
        <a:p>
          <a:endParaRPr lang="en-CA"/>
        </a:p>
      </dgm:t>
    </dgm:pt>
    <dgm:pt modelId="{3F6F5432-60BF-40EC-B26F-5DBC68C4EE1F}" type="sibTrans" cxnId="{573509A4-F8FB-45C1-92D4-54ECD8C3577D}">
      <dgm:prSet/>
      <dgm:spPr/>
      <dgm:t>
        <a:bodyPr/>
        <a:lstStyle/>
        <a:p>
          <a:endParaRPr lang="en-CA"/>
        </a:p>
      </dgm:t>
    </dgm:pt>
    <dgm:pt modelId="{D8AC54F4-10C2-42A4-AC4B-43D422DDDFFE}">
      <dgm:prSet phldrT="[Text]"/>
      <dgm:spPr/>
      <dgm:t>
        <a:bodyPr/>
        <a:lstStyle/>
        <a:p>
          <a:r>
            <a:rPr lang="en-CA" dirty="0"/>
            <a:t>Individual complaints</a:t>
          </a:r>
        </a:p>
      </dgm:t>
    </dgm:pt>
    <dgm:pt modelId="{D9A5F3C9-F534-4956-93AB-230C223DC977}" type="parTrans" cxnId="{59248F71-1397-447D-9228-602D37462078}">
      <dgm:prSet/>
      <dgm:spPr/>
      <dgm:t>
        <a:bodyPr/>
        <a:lstStyle/>
        <a:p>
          <a:endParaRPr lang="en-CA"/>
        </a:p>
      </dgm:t>
    </dgm:pt>
    <dgm:pt modelId="{4C8A16BA-6852-4678-B860-AF74019A28F8}" type="sibTrans" cxnId="{59248F71-1397-447D-9228-602D37462078}">
      <dgm:prSet/>
      <dgm:spPr/>
      <dgm:t>
        <a:bodyPr/>
        <a:lstStyle/>
        <a:p>
          <a:endParaRPr lang="en-CA"/>
        </a:p>
      </dgm:t>
    </dgm:pt>
    <dgm:pt modelId="{FEEBD89F-9058-4E0B-BA74-E70CC1E069A7}">
      <dgm:prSet phldrT="[Text]"/>
      <dgm:spPr/>
      <dgm:t>
        <a:bodyPr/>
        <a:lstStyle/>
        <a:p>
          <a:r>
            <a:rPr lang="en-CA" dirty="0"/>
            <a:t>Country inquiries</a:t>
          </a:r>
        </a:p>
      </dgm:t>
    </dgm:pt>
    <dgm:pt modelId="{79633696-4C0D-424D-9A03-8EF801F19882}" type="parTrans" cxnId="{7F63941E-6772-4848-97D6-EBC049CB3240}">
      <dgm:prSet/>
      <dgm:spPr/>
      <dgm:t>
        <a:bodyPr/>
        <a:lstStyle/>
        <a:p>
          <a:endParaRPr lang="en-CA"/>
        </a:p>
      </dgm:t>
    </dgm:pt>
    <dgm:pt modelId="{D48718B1-C95E-4FAF-8D05-03A9A3793071}" type="sibTrans" cxnId="{7F63941E-6772-4848-97D6-EBC049CB3240}">
      <dgm:prSet/>
      <dgm:spPr/>
      <dgm:t>
        <a:bodyPr/>
        <a:lstStyle/>
        <a:p>
          <a:endParaRPr lang="en-CA"/>
        </a:p>
      </dgm:t>
    </dgm:pt>
    <dgm:pt modelId="{8D318625-988F-4B38-8260-DC27862F11A6}">
      <dgm:prSet/>
      <dgm:spPr/>
      <dgm:t>
        <a:bodyPr/>
        <a:lstStyle/>
        <a:p>
          <a:r>
            <a:rPr lang="en-CA" dirty="0"/>
            <a:t>Interpretation guidelines</a:t>
          </a:r>
        </a:p>
      </dgm:t>
    </dgm:pt>
    <dgm:pt modelId="{ED81CA09-E261-4033-B2F1-A58AFF9F94A1}" type="parTrans" cxnId="{DB0726A3-1C84-4660-BA40-4F6FB9553F4F}">
      <dgm:prSet/>
      <dgm:spPr/>
      <dgm:t>
        <a:bodyPr/>
        <a:lstStyle/>
        <a:p>
          <a:endParaRPr lang="en-CA"/>
        </a:p>
      </dgm:t>
    </dgm:pt>
    <dgm:pt modelId="{1FFC9B6A-4093-46BD-8793-3186C9B9D8BC}" type="sibTrans" cxnId="{DB0726A3-1C84-4660-BA40-4F6FB9553F4F}">
      <dgm:prSet/>
      <dgm:spPr/>
      <dgm:t>
        <a:bodyPr/>
        <a:lstStyle/>
        <a:p>
          <a:endParaRPr lang="en-CA"/>
        </a:p>
      </dgm:t>
    </dgm:pt>
    <dgm:pt modelId="{B81B6913-8F6A-4439-9BAA-54C826B58547}" type="pres">
      <dgm:prSet presAssocID="{46BBA811-91A4-420F-82F2-D641E67C18E5}" presName="Name0" presStyleCnt="0">
        <dgm:presLayoutVars>
          <dgm:chMax/>
          <dgm:chPref/>
          <dgm:dir/>
        </dgm:presLayoutVars>
      </dgm:prSet>
      <dgm:spPr/>
    </dgm:pt>
    <dgm:pt modelId="{F18BC34A-6DB4-485E-BA7F-C1FC21BAFCF2}" type="pres">
      <dgm:prSet presAssocID="{0AFEA954-F3AE-48E2-BA87-DCDEDCC69606}" presName="composite" presStyleCnt="0">
        <dgm:presLayoutVars>
          <dgm:chMax val="1"/>
          <dgm:chPref val="1"/>
        </dgm:presLayoutVars>
      </dgm:prSet>
      <dgm:spPr/>
    </dgm:pt>
    <dgm:pt modelId="{5274BE63-49D2-404E-92AE-7C9F4C285E78}" type="pres">
      <dgm:prSet presAssocID="{0AFEA954-F3AE-48E2-BA87-DCDEDCC69606}" presName="Accent" presStyleLbl="trAlignAcc1" presStyleIdx="0" presStyleCnt="4">
        <dgm:presLayoutVars>
          <dgm:chMax val="0"/>
          <dgm:chPref val="0"/>
        </dgm:presLayoutVars>
      </dgm:prSet>
      <dgm:spPr/>
    </dgm:pt>
    <dgm:pt modelId="{C1FA071C-6770-44A8-A416-C9A1095FB500}" type="pres">
      <dgm:prSet presAssocID="{0AFEA954-F3AE-48E2-BA87-DCDEDCC69606}" presName="Image" presStyleLbl="alignImgPlace1" presStyleIdx="0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624AB84-2DFD-4DCE-B4DB-1304111BC4AF}" type="pres">
      <dgm:prSet presAssocID="{0AFEA954-F3AE-48E2-BA87-DCDEDCC69606}" presName="ChildComposite" presStyleCnt="0"/>
      <dgm:spPr/>
    </dgm:pt>
    <dgm:pt modelId="{46A0F65E-99DE-4F47-B822-E13D76E95C61}" type="pres">
      <dgm:prSet presAssocID="{0AFEA954-F3AE-48E2-BA87-DCDEDCC6960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0744083-8D40-4BC1-9EAB-D31119F001BB}" type="pres">
      <dgm:prSet presAssocID="{0AFEA954-F3AE-48E2-BA87-DCDEDCC69606}" presName="Parent" presStyleLbl="revTx" presStyleIdx="0" presStyleCnt="4">
        <dgm:presLayoutVars>
          <dgm:chMax val="1"/>
          <dgm:chPref val="0"/>
          <dgm:bulletEnabled val="1"/>
        </dgm:presLayoutVars>
      </dgm:prSet>
      <dgm:spPr/>
    </dgm:pt>
    <dgm:pt modelId="{A4E157B3-55D1-41ED-9C5E-F4294F741E62}" type="pres">
      <dgm:prSet presAssocID="{3F6F5432-60BF-40EC-B26F-5DBC68C4EE1F}" presName="sibTrans" presStyleCnt="0"/>
      <dgm:spPr/>
    </dgm:pt>
    <dgm:pt modelId="{73ECB281-6692-47E2-8B0A-E29A8CEBA2CC}" type="pres">
      <dgm:prSet presAssocID="{D8AC54F4-10C2-42A4-AC4B-43D422DDDFFE}" presName="composite" presStyleCnt="0">
        <dgm:presLayoutVars>
          <dgm:chMax val="1"/>
          <dgm:chPref val="1"/>
        </dgm:presLayoutVars>
      </dgm:prSet>
      <dgm:spPr/>
    </dgm:pt>
    <dgm:pt modelId="{73B4665C-DACF-4670-A63C-FBAB23CB0F30}" type="pres">
      <dgm:prSet presAssocID="{D8AC54F4-10C2-42A4-AC4B-43D422DDDFFE}" presName="Accent" presStyleLbl="trAlignAcc1" presStyleIdx="1" presStyleCnt="4">
        <dgm:presLayoutVars>
          <dgm:chMax val="0"/>
          <dgm:chPref val="0"/>
        </dgm:presLayoutVars>
      </dgm:prSet>
      <dgm:spPr/>
    </dgm:pt>
    <dgm:pt modelId="{C507E2E7-F637-49EE-8969-C29416320800}" type="pres">
      <dgm:prSet presAssocID="{D8AC54F4-10C2-42A4-AC4B-43D422DDDFFE}" presName="Image" presStyleLbl="alignImgPlace1" presStyleIdx="1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 with solid fill"/>
        </a:ext>
      </dgm:extLst>
    </dgm:pt>
    <dgm:pt modelId="{2A918F79-7C70-4492-9161-7A5F5FD9C82C}" type="pres">
      <dgm:prSet presAssocID="{D8AC54F4-10C2-42A4-AC4B-43D422DDDFFE}" presName="ChildComposite" presStyleCnt="0"/>
      <dgm:spPr/>
    </dgm:pt>
    <dgm:pt modelId="{0A61AB97-74D1-416D-9D25-BFB19CC59E15}" type="pres">
      <dgm:prSet presAssocID="{D8AC54F4-10C2-42A4-AC4B-43D422DDDFFE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BB8804E-0A4E-4DA9-9585-13C7CCED4321}" type="pres">
      <dgm:prSet presAssocID="{D8AC54F4-10C2-42A4-AC4B-43D422DDDFFE}" presName="Parent" presStyleLbl="revTx" presStyleIdx="1" presStyleCnt="4">
        <dgm:presLayoutVars>
          <dgm:chMax val="1"/>
          <dgm:chPref val="0"/>
          <dgm:bulletEnabled val="1"/>
        </dgm:presLayoutVars>
      </dgm:prSet>
      <dgm:spPr/>
    </dgm:pt>
    <dgm:pt modelId="{13FEEB92-D1B0-495E-880D-6BEBE8F7A9F3}" type="pres">
      <dgm:prSet presAssocID="{4C8A16BA-6852-4678-B860-AF74019A28F8}" presName="sibTrans" presStyleCnt="0"/>
      <dgm:spPr/>
    </dgm:pt>
    <dgm:pt modelId="{F6A9CA00-984A-47A1-A8CD-D61512B32DDE}" type="pres">
      <dgm:prSet presAssocID="{FEEBD89F-9058-4E0B-BA74-E70CC1E069A7}" presName="composite" presStyleCnt="0">
        <dgm:presLayoutVars>
          <dgm:chMax val="1"/>
          <dgm:chPref val="1"/>
        </dgm:presLayoutVars>
      </dgm:prSet>
      <dgm:spPr/>
    </dgm:pt>
    <dgm:pt modelId="{21BDAB0E-54CA-40C5-9799-443503C82A9C}" type="pres">
      <dgm:prSet presAssocID="{FEEBD89F-9058-4E0B-BA74-E70CC1E069A7}" presName="Accent" presStyleLbl="trAlignAcc1" presStyleIdx="2" presStyleCnt="4">
        <dgm:presLayoutVars>
          <dgm:chMax val="0"/>
          <dgm:chPref val="0"/>
        </dgm:presLayoutVars>
      </dgm:prSet>
      <dgm:spPr/>
    </dgm:pt>
    <dgm:pt modelId="{FB16ABA0-64CA-4075-9579-E744C2E5CF91}" type="pres">
      <dgm:prSet presAssocID="{FEEBD89F-9058-4E0B-BA74-E70CC1E069A7}" presName="Image" presStyleLbl="alignImgPlace1" presStyleIdx="2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 with solid fill"/>
        </a:ext>
      </dgm:extLst>
    </dgm:pt>
    <dgm:pt modelId="{1FCEAC8D-CAB0-491E-BA6F-162BDE24C0BE}" type="pres">
      <dgm:prSet presAssocID="{FEEBD89F-9058-4E0B-BA74-E70CC1E069A7}" presName="ChildComposite" presStyleCnt="0"/>
      <dgm:spPr/>
    </dgm:pt>
    <dgm:pt modelId="{C96A9A09-DC29-4CFD-B656-E96458E0763E}" type="pres">
      <dgm:prSet presAssocID="{FEEBD89F-9058-4E0B-BA74-E70CC1E069A7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AB1817D-25F3-433C-A2FC-334E2E52F442}" type="pres">
      <dgm:prSet presAssocID="{FEEBD89F-9058-4E0B-BA74-E70CC1E069A7}" presName="Parent" presStyleLbl="revTx" presStyleIdx="2" presStyleCnt="4">
        <dgm:presLayoutVars>
          <dgm:chMax val="1"/>
          <dgm:chPref val="0"/>
          <dgm:bulletEnabled val="1"/>
        </dgm:presLayoutVars>
      </dgm:prSet>
      <dgm:spPr/>
    </dgm:pt>
    <dgm:pt modelId="{4D03823C-192C-4CB1-AB3D-8C7BD4E909F5}" type="pres">
      <dgm:prSet presAssocID="{D48718B1-C95E-4FAF-8D05-03A9A3793071}" presName="sibTrans" presStyleCnt="0"/>
      <dgm:spPr/>
    </dgm:pt>
    <dgm:pt modelId="{B0C1D15B-22EA-4D51-8E79-4CB106016B94}" type="pres">
      <dgm:prSet presAssocID="{8D318625-988F-4B38-8260-DC27862F11A6}" presName="composite" presStyleCnt="0">
        <dgm:presLayoutVars>
          <dgm:chMax val="1"/>
          <dgm:chPref val="1"/>
        </dgm:presLayoutVars>
      </dgm:prSet>
      <dgm:spPr/>
    </dgm:pt>
    <dgm:pt modelId="{FE68F9EE-DF35-46AC-811E-309DAED80EBD}" type="pres">
      <dgm:prSet presAssocID="{8D318625-988F-4B38-8260-DC27862F11A6}" presName="Accent" presStyleLbl="trAlignAcc1" presStyleIdx="3" presStyleCnt="4">
        <dgm:presLayoutVars>
          <dgm:chMax val="0"/>
          <dgm:chPref val="0"/>
        </dgm:presLayoutVars>
      </dgm:prSet>
      <dgm:spPr/>
    </dgm:pt>
    <dgm:pt modelId="{FB336046-BEF6-4CD5-A799-CB1C7D802B11}" type="pres">
      <dgm:prSet presAssocID="{8D318625-988F-4B38-8260-DC27862F11A6}" presName="Image" presStyleLbl="alignImgPlace1" presStyleIdx="3" presStyleCnt="4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mpass with solid fill"/>
        </a:ext>
      </dgm:extLst>
    </dgm:pt>
    <dgm:pt modelId="{61E33384-B2AD-48B5-BE4D-1829E09A58E3}" type="pres">
      <dgm:prSet presAssocID="{8D318625-988F-4B38-8260-DC27862F11A6}" presName="ChildComposite" presStyleCnt="0"/>
      <dgm:spPr/>
    </dgm:pt>
    <dgm:pt modelId="{1973E534-4D75-4649-B013-A285992F3551}" type="pres">
      <dgm:prSet presAssocID="{8D318625-988F-4B38-8260-DC27862F11A6}" presName="Child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A7A4D8C6-59D2-4F0C-BA88-0A1194DCACED}" type="pres">
      <dgm:prSet presAssocID="{8D318625-988F-4B38-8260-DC27862F11A6}" presName="Parent" presStyleLbl="revTx" presStyleIdx="3" presStyleCnt="4">
        <dgm:presLayoutVars>
          <dgm:chMax val="1"/>
          <dgm:chPref val="0"/>
          <dgm:bulletEnabled val="1"/>
        </dgm:presLayoutVars>
      </dgm:prSet>
      <dgm:spPr/>
    </dgm:pt>
  </dgm:ptLst>
  <dgm:cxnLst>
    <dgm:cxn modelId="{7F63941E-6772-4848-97D6-EBC049CB3240}" srcId="{46BBA811-91A4-420F-82F2-D641E67C18E5}" destId="{FEEBD89F-9058-4E0B-BA74-E70CC1E069A7}" srcOrd="2" destOrd="0" parTransId="{79633696-4C0D-424D-9A03-8EF801F19882}" sibTransId="{D48718B1-C95E-4FAF-8D05-03A9A3793071}"/>
    <dgm:cxn modelId="{3AADE13C-B36B-424D-9384-1B805AD20282}" type="presOf" srcId="{0AFEA954-F3AE-48E2-BA87-DCDEDCC69606}" destId="{A0744083-8D40-4BC1-9EAB-D31119F001BB}" srcOrd="0" destOrd="0" presId="urn:microsoft.com/office/officeart/2008/layout/CaptionedPictures"/>
    <dgm:cxn modelId="{6B7EC861-56D7-493E-9BDB-B17B827907A7}" type="presOf" srcId="{46BBA811-91A4-420F-82F2-D641E67C18E5}" destId="{B81B6913-8F6A-4439-9BAA-54C826B58547}" srcOrd="0" destOrd="0" presId="urn:microsoft.com/office/officeart/2008/layout/CaptionedPictures"/>
    <dgm:cxn modelId="{59248F71-1397-447D-9228-602D37462078}" srcId="{46BBA811-91A4-420F-82F2-D641E67C18E5}" destId="{D8AC54F4-10C2-42A4-AC4B-43D422DDDFFE}" srcOrd="1" destOrd="0" parTransId="{D9A5F3C9-F534-4956-93AB-230C223DC977}" sibTransId="{4C8A16BA-6852-4678-B860-AF74019A28F8}"/>
    <dgm:cxn modelId="{DB0726A3-1C84-4660-BA40-4F6FB9553F4F}" srcId="{46BBA811-91A4-420F-82F2-D641E67C18E5}" destId="{8D318625-988F-4B38-8260-DC27862F11A6}" srcOrd="3" destOrd="0" parTransId="{ED81CA09-E261-4033-B2F1-A58AFF9F94A1}" sibTransId="{1FFC9B6A-4093-46BD-8793-3186C9B9D8BC}"/>
    <dgm:cxn modelId="{573509A4-F8FB-45C1-92D4-54ECD8C3577D}" srcId="{46BBA811-91A4-420F-82F2-D641E67C18E5}" destId="{0AFEA954-F3AE-48E2-BA87-DCDEDCC69606}" srcOrd="0" destOrd="0" parTransId="{CF81F86F-DD14-4710-938A-A8F764EACFFA}" sibTransId="{3F6F5432-60BF-40EC-B26F-5DBC68C4EE1F}"/>
    <dgm:cxn modelId="{36AFCAAC-20CB-4FCB-841B-1B1576360BCB}" type="presOf" srcId="{D8AC54F4-10C2-42A4-AC4B-43D422DDDFFE}" destId="{9BB8804E-0A4E-4DA9-9585-13C7CCED4321}" srcOrd="0" destOrd="0" presId="urn:microsoft.com/office/officeart/2008/layout/CaptionedPictures"/>
    <dgm:cxn modelId="{A7268CC1-4204-4EE7-87C1-71F9760B6CD7}" type="presOf" srcId="{FEEBD89F-9058-4E0B-BA74-E70CC1E069A7}" destId="{7AB1817D-25F3-433C-A2FC-334E2E52F442}" srcOrd="0" destOrd="0" presId="urn:microsoft.com/office/officeart/2008/layout/CaptionedPictures"/>
    <dgm:cxn modelId="{B9C2A3FB-4E97-4EE4-A2DC-C600E9279BEA}" type="presOf" srcId="{8D318625-988F-4B38-8260-DC27862F11A6}" destId="{A7A4D8C6-59D2-4F0C-BA88-0A1194DCACED}" srcOrd="0" destOrd="0" presId="urn:microsoft.com/office/officeart/2008/layout/CaptionedPictures"/>
    <dgm:cxn modelId="{9B3615B9-CBE9-4E49-9BC0-36BF3B24561D}" type="presParOf" srcId="{B81B6913-8F6A-4439-9BAA-54C826B58547}" destId="{F18BC34A-6DB4-485E-BA7F-C1FC21BAFCF2}" srcOrd="0" destOrd="0" presId="urn:microsoft.com/office/officeart/2008/layout/CaptionedPictures"/>
    <dgm:cxn modelId="{8535F24E-B090-41C0-A267-9FC1A93FE4AB}" type="presParOf" srcId="{F18BC34A-6DB4-485E-BA7F-C1FC21BAFCF2}" destId="{5274BE63-49D2-404E-92AE-7C9F4C285E78}" srcOrd="0" destOrd="0" presId="urn:microsoft.com/office/officeart/2008/layout/CaptionedPictures"/>
    <dgm:cxn modelId="{CE5981AC-4C0F-4D00-9EBA-6EA5A9CCD1B9}" type="presParOf" srcId="{F18BC34A-6DB4-485E-BA7F-C1FC21BAFCF2}" destId="{C1FA071C-6770-44A8-A416-C9A1095FB500}" srcOrd="1" destOrd="0" presId="urn:microsoft.com/office/officeart/2008/layout/CaptionedPictures"/>
    <dgm:cxn modelId="{86664256-2E5E-45D7-82CA-8C9D4F45177A}" type="presParOf" srcId="{F18BC34A-6DB4-485E-BA7F-C1FC21BAFCF2}" destId="{1624AB84-2DFD-4DCE-B4DB-1304111BC4AF}" srcOrd="2" destOrd="0" presId="urn:microsoft.com/office/officeart/2008/layout/CaptionedPictures"/>
    <dgm:cxn modelId="{534E11C9-0947-4E0A-9714-0870A650BFCC}" type="presParOf" srcId="{1624AB84-2DFD-4DCE-B4DB-1304111BC4AF}" destId="{46A0F65E-99DE-4F47-B822-E13D76E95C61}" srcOrd="0" destOrd="0" presId="urn:microsoft.com/office/officeart/2008/layout/CaptionedPictures"/>
    <dgm:cxn modelId="{A1E9564C-EB7E-486E-8CD3-44BA56CCB819}" type="presParOf" srcId="{1624AB84-2DFD-4DCE-B4DB-1304111BC4AF}" destId="{A0744083-8D40-4BC1-9EAB-D31119F001BB}" srcOrd="1" destOrd="0" presId="urn:microsoft.com/office/officeart/2008/layout/CaptionedPictures"/>
    <dgm:cxn modelId="{EA04C8A1-59C1-4A0F-ABEF-6F1B764DF23B}" type="presParOf" srcId="{B81B6913-8F6A-4439-9BAA-54C826B58547}" destId="{A4E157B3-55D1-41ED-9C5E-F4294F741E62}" srcOrd="1" destOrd="0" presId="urn:microsoft.com/office/officeart/2008/layout/CaptionedPictures"/>
    <dgm:cxn modelId="{62BBA29D-4F0C-42CB-9039-EF6D2D94C85C}" type="presParOf" srcId="{B81B6913-8F6A-4439-9BAA-54C826B58547}" destId="{73ECB281-6692-47E2-8B0A-E29A8CEBA2CC}" srcOrd="2" destOrd="0" presId="urn:microsoft.com/office/officeart/2008/layout/CaptionedPictures"/>
    <dgm:cxn modelId="{BC31046D-248F-4D13-B065-41133E62ED39}" type="presParOf" srcId="{73ECB281-6692-47E2-8B0A-E29A8CEBA2CC}" destId="{73B4665C-DACF-4670-A63C-FBAB23CB0F30}" srcOrd="0" destOrd="0" presId="urn:microsoft.com/office/officeart/2008/layout/CaptionedPictures"/>
    <dgm:cxn modelId="{36F963BC-4278-4872-966A-6FB7F9CCCF6A}" type="presParOf" srcId="{73ECB281-6692-47E2-8B0A-E29A8CEBA2CC}" destId="{C507E2E7-F637-49EE-8969-C29416320800}" srcOrd="1" destOrd="0" presId="urn:microsoft.com/office/officeart/2008/layout/CaptionedPictures"/>
    <dgm:cxn modelId="{272D4DDD-0C74-4870-92BA-DF8FF451B4B5}" type="presParOf" srcId="{73ECB281-6692-47E2-8B0A-E29A8CEBA2CC}" destId="{2A918F79-7C70-4492-9161-7A5F5FD9C82C}" srcOrd="2" destOrd="0" presId="urn:microsoft.com/office/officeart/2008/layout/CaptionedPictures"/>
    <dgm:cxn modelId="{D8EF1BC2-13A3-4799-AB05-00F0344D2923}" type="presParOf" srcId="{2A918F79-7C70-4492-9161-7A5F5FD9C82C}" destId="{0A61AB97-74D1-416D-9D25-BFB19CC59E15}" srcOrd="0" destOrd="0" presId="urn:microsoft.com/office/officeart/2008/layout/CaptionedPictures"/>
    <dgm:cxn modelId="{BED6FE2F-74B4-42B5-B890-8E6844375307}" type="presParOf" srcId="{2A918F79-7C70-4492-9161-7A5F5FD9C82C}" destId="{9BB8804E-0A4E-4DA9-9585-13C7CCED4321}" srcOrd="1" destOrd="0" presId="urn:microsoft.com/office/officeart/2008/layout/CaptionedPictures"/>
    <dgm:cxn modelId="{01CE5D52-AB6D-4F48-B393-1DE6BD3610D5}" type="presParOf" srcId="{B81B6913-8F6A-4439-9BAA-54C826B58547}" destId="{13FEEB92-D1B0-495E-880D-6BEBE8F7A9F3}" srcOrd="3" destOrd="0" presId="urn:microsoft.com/office/officeart/2008/layout/CaptionedPictures"/>
    <dgm:cxn modelId="{AD484CA0-C7BF-468D-8F59-DE9994EE7B4F}" type="presParOf" srcId="{B81B6913-8F6A-4439-9BAA-54C826B58547}" destId="{F6A9CA00-984A-47A1-A8CD-D61512B32DDE}" srcOrd="4" destOrd="0" presId="urn:microsoft.com/office/officeart/2008/layout/CaptionedPictures"/>
    <dgm:cxn modelId="{0EF2704F-B24C-4885-ABD1-2E98F999D6DD}" type="presParOf" srcId="{F6A9CA00-984A-47A1-A8CD-D61512B32DDE}" destId="{21BDAB0E-54CA-40C5-9799-443503C82A9C}" srcOrd="0" destOrd="0" presId="urn:microsoft.com/office/officeart/2008/layout/CaptionedPictures"/>
    <dgm:cxn modelId="{69262CF3-EB01-47C0-A6A1-50B9525F230F}" type="presParOf" srcId="{F6A9CA00-984A-47A1-A8CD-D61512B32DDE}" destId="{FB16ABA0-64CA-4075-9579-E744C2E5CF91}" srcOrd="1" destOrd="0" presId="urn:microsoft.com/office/officeart/2008/layout/CaptionedPictures"/>
    <dgm:cxn modelId="{AC6C5C74-D8C6-4656-9715-6E89A9AAA3FD}" type="presParOf" srcId="{F6A9CA00-984A-47A1-A8CD-D61512B32DDE}" destId="{1FCEAC8D-CAB0-491E-BA6F-162BDE24C0BE}" srcOrd="2" destOrd="0" presId="urn:microsoft.com/office/officeart/2008/layout/CaptionedPictures"/>
    <dgm:cxn modelId="{6EF01AD0-4ED0-41FA-A904-13A4B18675EB}" type="presParOf" srcId="{1FCEAC8D-CAB0-491E-BA6F-162BDE24C0BE}" destId="{C96A9A09-DC29-4CFD-B656-E96458E0763E}" srcOrd="0" destOrd="0" presId="urn:microsoft.com/office/officeart/2008/layout/CaptionedPictures"/>
    <dgm:cxn modelId="{4E07EAD6-40ED-45A5-8B6A-BB04D6EF6EAC}" type="presParOf" srcId="{1FCEAC8D-CAB0-491E-BA6F-162BDE24C0BE}" destId="{7AB1817D-25F3-433C-A2FC-334E2E52F442}" srcOrd="1" destOrd="0" presId="urn:microsoft.com/office/officeart/2008/layout/CaptionedPictures"/>
    <dgm:cxn modelId="{D9B5D511-F582-456A-AB49-14610BFF3A52}" type="presParOf" srcId="{B81B6913-8F6A-4439-9BAA-54C826B58547}" destId="{4D03823C-192C-4CB1-AB3D-8C7BD4E909F5}" srcOrd="5" destOrd="0" presId="urn:microsoft.com/office/officeart/2008/layout/CaptionedPictures"/>
    <dgm:cxn modelId="{00229212-7A58-4D2F-8054-3DF10FB2A44E}" type="presParOf" srcId="{B81B6913-8F6A-4439-9BAA-54C826B58547}" destId="{B0C1D15B-22EA-4D51-8E79-4CB106016B94}" srcOrd="6" destOrd="0" presId="urn:microsoft.com/office/officeart/2008/layout/CaptionedPictures"/>
    <dgm:cxn modelId="{7598EA7A-B0CE-4C8D-A881-1A6641218E60}" type="presParOf" srcId="{B0C1D15B-22EA-4D51-8E79-4CB106016B94}" destId="{FE68F9EE-DF35-46AC-811E-309DAED80EBD}" srcOrd="0" destOrd="0" presId="urn:microsoft.com/office/officeart/2008/layout/CaptionedPictures"/>
    <dgm:cxn modelId="{DF719A17-F5FB-4691-BFB5-8DB86920D1D3}" type="presParOf" srcId="{B0C1D15B-22EA-4D51-8E79-4CB106016B94}" destId="{FB336046-BEF6-4CD5-A799-CB1C7D802B11}" srcOrd="1" destOrd="0" presId="urn:microsoft.com/office/officeart/2008/layout/CaptionedPictures"/>
    <dgm:cxn modelId="{3BBD5F83-508E-4B35-A608-B46EA005A294}" type="presParOf" srcId="{B0C1D15B-22EA-4D51-8E79-4CB106016B94}" destId="{61E33384-B2AD-48B5-BE4D-1829E09A58E3}" srcOrd="2" destOrd="0" presId="urn:microsoft.com/office/officeart/2008/layout/CaptionedPictures"/>
    <dgm:cxn modelId="{3A3EF78B-8E4F-4BC8-B718-E4A5293AC0B0}" type="presParOf" srcId="{61E33384-B2AD-48B5-BE4D-1829E09A58E3}" destId="{1973E534-4D75-4649-B013-A285992F3551}" srcOrd="0" destOrd="0" presId="urn:microsoft.com/office/officeart/2008/layout/CaptionedPictures"/>
    <dgm:cxn modelId="{BA8DA8AF-FB90-446F-B023-8E6B1E2DF45B}" type="presParOf" srcId="{61E33384-B2AD-48B5-BE4D-1829E09A58E3}" destId="{A7A4D8C6-59D2-4F0C-BA88-0A1194DCACED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C25646D-811E-4182-B435-A420E95B3F71}" type="doc">
      <dgm:prSet loTypeId="urn:microsoft.com/office/officeart/2008/layout/BendingPictureCaption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E93EB5C-4DEE-4E6C-B532-F7F85D910935}">
      <dgm:prSet phldrT="[Text]" custT="1"/>
      <dgm:spPr/>
      <dgm:t>
        <a:bodyPr/>
        <a:lstStyle/>
        <a:p>
          <a:r>
            <a:rPr lang="en-CA" sz="1400" b="1" dirty="0"/>
            <a:t>African Union</a:t>
          </a:r>
        </a:p>
      </dgm:t>
    </dgm:pt>
    <dgm:pt modelId="{6C3CDD61-4609-43BB-84B7-BBF4A4808D91}" type="parTrans" cxnId="{06E5D5AA-5930-4D6E-97A8-7D4D04D8B9D2}">
      <dgm:prSet/>
      <dgm:spPr/>
      <dgm:t>
        <a:bodyPr/>
        <a:lstStyle/>
        <a:p>
          <a:endParaRPr lang="en-CA"/>
        </a:p>
      </dgm:t>
    </dgm:pt>
    <dgm:pt modelId="{738AB50E-138E-43C2-97C2-5B0092C11277}" type="sibTrans" cxnId="{06E5D5AA-5930-4D6E-97A8-7D4D04D8B9D2}">
      <dgm:prSet/>
      <dgm:spPr/>
      <dgm:t>
        <a:bodyPr/>
        <a:lstStyle/>
        <a:p>
          <a:endParaRPr lang="en-CA"/>
        </a:p>
      </dgm:t>
    </dgm:pt>
    <dgm:pt modelId="{DF1FC772-43A6-4008-9FCB-24670CC2DD71}">
      <dgm:prSet phldrT="[Text]" custT="1"/>
      <dgm:spPr/>
      <dgm:t>
        <a:bodyPr/>
        <a:lstStyle/>
        <a:p>
          <a:r>
            <a:rPr lang="en-CA" sz="1400" b="1" dirty="0"/>
            <a:t>Organisation of American States</a:t>
          </a:r>
        </a:p>
      </dgm:t>
    </dgm:pt>
    <dgm:pt modelId="{AECC8DB4-FF2A-4A40-8466-B3EFEA95F6C2}" type="parTrans" cxnId="{4459DE14-74C4-443C-B718-A024ADE36358}">
      <dgm:prSet/>
      <dgm:spPr/>
      <dgm:t>
        <a:bodyPr/>
        <a:lstStyle/>
        <a:p>
          <a:endParaRPr lang="en-CA"/>
        </a:p>
      </dgm:t>
    </dgm:pt>
    <dgm:pt modelId="{EF070489-95C9-4BBC-AF94-9B0B123D9ECE}" type="sibTrans" cxnId="{4459DE14-74C4-443C-B718-A024ADE36358}">
      <dgm:prSet/>
      <dgm:spPr/>
      <dgm:t>
        <a:bodyPr/>
        <a:lstStyle/>
        <a:p>
          <a:endParaRPr lang="en-CA"/>
        </a:p>
      </dgm:t>
    </dgm:pt>
    <dgm:pt modelId="{EB5B809E-BCDC-4924-B902-EF77C1E0FBB5}">
      <dgm:prSet phldrT="[Text]"/>
      <dgm:spPr/>
      <dgm:t>
        <a:bodyPr/>
        <a:lstStyle/>
        <a:p>
          <a:r>
            <a:rPr lang="en-CA" b="1" dirty="0"/>
            <a:t>Council of Europe</a:t>
          </a:r>
        </a:p>
      </dgm:t>
    </dgm:pt>
    <dgm:pt modelId="{DB435D07-9873-4858-BB31-5D7DD8808855}" type="parTrans" cxnId="{A2922476-B066-4357-AB5A-9ECDCAFD7509}">
      <dgm:prSet/>
      <dgm:spPr/>
      <dgm:t>
        <a:bodyPr/>
        <a:lstStyle/>
        <a:p>
          <a:endParaRPr lang="en-CA"/>
        </a:p>
      </dgm:t>
    </dgm:pt>
    <dgm:pt modelId="{CEAC11F6-F1BD-4D77-8D01-5268688777F3}" type="sibTrans" cxnId="{A2922476-B066-4357-AB5A-9ECDCAFD7509}">
      <dgm:prSet/>
      <dgm:spPr/>
      <dgm:t>
        <a:bodyPr/>
        <a:lstStyle/>
        <a:p>
          <a:endParaRPr lang="en-CA"/>
        </a:p>
      </dgm:t>
    </dgm:pt>
    <dgm:pt modelId="{1E95DD19-53C5-45B1-B18C-1FA53004664E}">
      <dgm:prSet/>
      <dgm:spPr/>
      <dgm:t>
        <a:bodyPr/>
        <a:lstStyle/>
        <a:p>
          <a:r>
            <a:rPr lang="en-CA" b="1" dirty="0"/>
            <a:t>European Union</a:t>
          </a:r>
        </a:p>
        <a:p>
          <a:endParaRPr lang="en-CA" dirty="0"/>
        </a:p>
      </dgm:t>
    </dgm:pt>
    <dgm:pt modelId="{34A830F0-C046-4C07-8D77-73C6C2E157CB}" type="parTrans" cxnId="{0BA93725-6A17-49D9-9DE5-D6CC71D6216F}">
      <dgm:prSet/>
      <dgm:spPr/>
      <dgm:t>
        <a:bodyPr/>
        <a:lstStyle/>
        <a:p>
          <a:endParaRPr lang="en-CA"/>
        </a:p>
      </dgm:t>
    </dgm:pt>
    <dgm:pt modelId="{7DCC9090-8AF6-45D7-A6FB-BA6A1CA0E8D8}" type="sibTrans" cxnId="{0BA93725-6A17-49D9-9DE5-D6CC71D6216F}">
      <dgm:prSet/>
      <dgm:spPr/>
      <dgm:t>
        <a:bodyPr/>
        <a:lstStyle/>
        <a:p>
          <a:endParaRPr lang="en-CA"/>
        </a:p>
      </dgm:t>
    </dgm:pt>
    <dgm:pt modelId="{95DB89DD-4AF6-4935-8F9A-1AAC48AACB62}" type="pres">
      <dgm:prSet presAssocID="{0C25646D-811E-4182-B435-A420E95B3F71}" presName="diagram" presStyleCnt="0">
        <dgm:presLayoutVars>
          <dgm:dir/>
        </dgm:presLayoutVars>
      </dgm:prSet>
      <dgm:spPr/>
    </dgm:pt>
    <dgm:pt modelId="{B97CC34F-6E7D-42E9-845A-294BF0473499}" type="pres">
      <dgm:prSet presAssocID="{CE93EB5C-4DEE-4E6C-B532-F7F85D910935}" presName="composite" presStyleCnt="0"/>
      <dgm:spPr/>
    </dgm:pt>
    <dgm:pt modelId="{BDC28013-5E23-4159-804D-F638A6AC8D18}" type="pres">
      <dgm:prSet presAssocID="{CE93EB5C-4DEE-4E6C-B532-F7F85D910935}" presName="Image" presStyleLbl="bgShp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D50ED3D6-11B1-4285-A33C-D2316A9FDCA2}" type="pres">
      <dgm:prSet presAssocID="{CE93EB5C-4DEE-4E6C-B532-F7F85D910935}" presName="Parent" presStyleLbl="node0" presStyleIdx="0" presStyleCnt="4">
        <dgm:presLayoutVars>
          <dgm:bulletEnabled val="1"/>
        </dgm:presLayoutVars>
      </dgm:prSet>
      <dgm:spPr/>
    </dgm:pt>
    <dgm:pt modelId="{193A6D5C-5A1F-4534-9A10-F40C09E650E0}" type="pres">
      <dgm:prSet presAssocID="{738AB50E-138E-43C2-97C2-5B0092C11277}" presName="sibTrans" presStyleCnt="0"/>
      <dgm:spPr/>
    </dgm:pt>
    <dgm:pt modelId="{16F4CED2-8695-4227-BB13-90495B029365}" type="pres">
      <dgm:prSet presAssocID="{DF1FC772-43A6-4008-9FCB-24670CC2DD71}" presName="composite" presStyleCnt="0"/>
      <dgm:spPr/>
    </dgm:pt>
    <dgm:pt modelId="{E349C8AE-C448-4AFB-A9D6-F720D11E799A}" type="pres">
      <dgm:prSet presAssocID="{DF1FC772-43A6-4008-9FCB-24670CC2DD71}" presName="Image" presStyleLbl="bgShp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74FC3D60-D4CB-446F-B960-48E9F40E301F}" type="pres">
      <dgm:prSet presAssocID="{DF1FC772-43A6-4008-9FCB-24670CC2DD71}" presName="Parent" presStyleLbl="node0" presStyleIdx="1" presStyleCnt="4">
        <dgm:presLayoutVars>
          <dgm:bulletEnabled val="1"/>
        </dgm:presLayoutVars>
      </dgm:prSet>
      <dgm:spPr/>
    </dgm:pt>
    <dgm:pt modelId="{37993861-198C-48E1-A2EC-F76A41D225B2}" type="pres">
      <dgm:prSet presAssocID="{EF070489-95C9-4BBC-AF94-9B0B123D9ECE}" presName="sibTrans" presStyleCnt="0"/>
      <dgm:spPr/>
    </dgm:pt>
    <dgm:pt modelId="{28C7611F-1C42-440D-B1A7-35799CDA3675}" type="pres">
      <dgm:prSet presAssocID="{EB5B809E-BCDC-4924-B902-EF77C1E0FBB5}" presName="composite" presStyleCnt="0"/>
      <dgm:spPr/>
    </dgm:pt>
    <dgm:pt modelId="{D4AE148F-1C83-4304-9610-EF656760C09D}" type="pres">
      <dgm:prSet presAssocID="{EB5B809E-BCDC-4924-B902-EF77C1E0FBB5}" presName="Image" presStyleLbl="bgShp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D1F17D69-5962-41AD-A996-DD36654B5FB7}" type="pres">
      <dgm:prSet presAssocID="{EB5B809E-BCDC-4924-B902-EF77C1E0FBB5}" presName="Parent" presStyleLbl="node0" presStyleIdx="2" presStyleCnt="4">
        <dgm:presLayoutVars>
          <dgm:bulletEnabled val="1"/>
        </dgm:presLayoutVars>
      </dgm:prSet>
      <dgm:spPr/>
    </dgm:pt>
    <dgm:pt modelId="{52A8EA44-B5D1-4946-86A4-11342BCDF43E}" type="pres">
      <dgm:prSet presAssocID="{CEAC11F6-F1BD-4D77-8D01-5268688777F3}" presName="sibTrans" presStyleCnt="0"/>
      <dgm:spPr/>
    </dgm:pt>
    <dgm:pt modelId="{8D4D9920-BC48-460F-BE9A-D1B297C81296}" type="pres">
      <dgm:prSet presAssocID="{1E95DD19-53C5-45B1-B18C-1FA53004664E}" presName="composite" presStyleCnt="0"/>
      <dgm:spPr/>
    </dgm:pt>
    <dgm:pt modelId="{AFC281CB-E254-4D1D-A832-B61375862AC2}" type="pres">
      <dgm:prSet presAssocID="{1E95DD19-53C5-45B1-B18C-1FA53004664E}" presName="Image" presStyleLbl="bgShp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79E3DEA-1AFD-4EED-BF41-BE6D79568D86}" type="pres">
      <dgm:prSet presAssocID="{1E95DD19-53C5-45B1-B18C-1FA53004664E}" presName="Parent" presStyleLbl="node0" presStyleIdx="3" presStyleCnt="4">
        <dgm:presLayoutVars>
          <dgm:bulletEnabled val="1"/>
        </dgm:presLayoutVars>
      </dgm:prSet>
      <dgm:spPr/>
    </dgm:pt>
  </dgm:ptLst>
  <dgm:cxnLst>
    <dgm:cxn modelId="{4459DE14-74C4-443C-B718-A024ADE36358}" srcId="{0C25646D-811E-4182-B435-A420E95B3F71}" destId="{DF1FC772-43A6-4008-9FCB-24670CC2DD71}" srcOrd="1" destOrd="0" parTransId="{AECC8DB4-FF2A-4A40-8466-B3EFEA95F6C2}" sibTransId="{EF070489-95C9-4BBC-AF94-9B0B123D9ECE}"/>
    <dgm:cxn modelId="{0BA93725-6A17-49D9-9DE5-D6CC71D6216F}" srcId="{0C25646D-811E-4182-B435-A420E95B3F71}" destId="{1E95DD19-53C5-45B1-B18C-1FA53004664E}" srcOrd="3" destOrd="0" parTransId="{34A830F0-C046-4C07-8D77-73C6C2E157CB}" sibTransId="{7DCC9090-8AF6-45D7-A6FB-BA6A1CA0E8D8}"/>
    <dgm:cxn modelId="{7D21E663-51D9-4A69-A05D-A6BE130C3A3E}" type="presOf" srcId="{DF1FC772-43A6-4008-9FCB-24670CC2DD71}" destId="{74FC3D60-D4CB-446F-B960-48E9F40E301F}" srcOrd="0" destOrd="0" presId="urn:microsoft.com/office/officeart/2008/layout/BendingPictureCaption"/>
    <dgm:cxn modelId="{A2922476-B066-4357-AB5A-9ECDCAFD7509}" srcId="{0C25646D-811E-4182-B435-A420E95B3F71}" destId="{EB5B809E-BCDC-4924-B902-EF77C1E0FBB5}" srcOrd="2" destOrd="0" parTransId="{DB435D07-9873-4858-BB31-5D7DD8808855}" sibTransId="{CEAC11F6-F1BD-4D77-8D01-5268688777F3}"/>
    <dgm:cxn modelId="{58ED6E84-C6BB-4B82-BBC3-967F773112D6}" type="presOf" srcId="{0C25646D-811E-4182-B435-A420E95B3F71}" destId="{95DB89DD-4AF6-4935-8F9A-1AAC48AACB62}" srcOrd="0" destOrd="0" presId="urn:microsoft.com/office/officeart/2008/layout/BendingPictureCaption"/>
    <dgm:cxn modelId="{06E5D5AA-5930-4D6E-97A8-7D4D04D8B9D2}" srcId="{0C25646D-811E-4182-B435-A420E95B3F71}" destId="{CE93EB5C-4DEE-4E6C-B532-F7F85D910935}" srcOrd="0" destOrd="0" parTransId="{6C3CDD61-4609-43BB-84B7-BBF4A4808D91}" sibTransId="{738AB50E-138E-43C2-97C2-5B0092C11277}"/>
    <dgm:cxn modelId="{97CE2EB4-B621-46AF-B892-F97DCA55DEAA}" type="presOf" srcId="{CE93EB5C-4DEE-4E6C-B532-F7F85D910935}" destId="{D50ED3D6-11B1-4285-A33C-D2316A9FDCA2}" srcOrd="0" destOrd="0" presId="urn:microsoft.com/office/officeart/2008/layout/BendingPictureCaption"/>
    <dgm:cxn modelId="{E63923BB-E4DC-4A03-ABB7-028AA03BA0D8}" type="presOf" srcId="{1E95DD19-53C5-45B1-B18C-1FA53004664E}" destId="{E79E3DEA-1AFD-4EED-BF41-BE6D79568D86}" srcOrd="0" destOrd="0" presId="urn:microsoft.com/office/officeart/2008/layout/BendingPictureCaption"/>
    <dgm:cxn modelId="{585C0CDD-F641-4EA1-BDBF-A1F32D77CC86}" type="presOf" srcId="{EB5B809E-BCDC-4924-B902-EF77C1E0FBB5}" destId="{D1F17D69-5962-41AD-A996-DD36654B5FB7}" srcOrd="0" destOrd="0" presId="urn:microsoft.com/office/officeart/2008/layout/BendingPictureCaption"/>
    <dgm:cxn modelId="{A425CC89-19F9-4EA0-80BD-7417FBDF16BD}" type="presParOf" srcId="{95DB89DD-4AF6-4935-8F9A-1AAC48AACB62}" destId="{B97CC34F-6E7D-42E9-845A-294BF0473499}" srcOrd="0" destOrd="0" presId="urn:microsoft.com/office/officeart/2008/layout/BendingPictureCaption"/>
    <dgm:cxn modelId="{D8D87700-02C0-41ED-97FC-25BB01BE127B}" type="presParOf" srcId="{B97CC34F-6E7D-42E9-845A-294BF0473499}" destId="{BDC28013-5E23-4159-804D-F638A6AC8D18}" srcOrd="0" destOrd="0" presId="urn:microsoft.com/office/officeart/2008/layout/BendingPictureCaption"/>
    <dgm:cxn modelId="{72D3DA54-7E0A-4C42-A4D3-26287BB51BD4}" type="presParOf" srcId="{B97CC34F-6E7D-42E9-845A-294BF0473499}" destId="{D50ED3D6-11B1-4285-A33C-D2316A9FDCA2}" srcOrd="1" destOrd="0" presId="urn:microsoft.com/office/officeart/2008/layout/BendingPictureCaption"/>
    <dgm:cxn modelId="{47A76BA9-281B-4E2D-9E43-82A2F41D231B}" type="presParOf" srcId="{95DB89DD-4AF6-4935-8F9A-1AAC48AACB62}" destId="{193A6D5C-5A1F-4534-9A10-F40C09E650E0}" srcOrd="1" destOrd="0" presId="urn:microsoft.com/office/officeart/2008/layout/BendingPictureCaption"/>
    <dgm:cxn modelId="{657F57AD-1081-4D17-A1BE-0DA8C9CDE7DF}" type="presParOf" srcId="{95DB89DD-4AF6-4935-8F9A-1AAC48AACB62}" destId="{16F4CED2-8695-4227-BB13-90495B029365}" srcOrd="2" destOrd="0" presId="urn:microsoft.com/office/officeart/2008/layout/BendingPictureCaption"/>
    <dgm:cxn modelId="{D33B8C63-5931-48A7-B96B-1174FA17F258}" type="presParOf" srcId="{16F4CED2-8695-4227-BB13-90495B029365}" destId="{E349C8AE-C448-4AFB-A9D6-F720D11E799A}" srcOrd="0" destOrd="0" presId="urn:microsoft.com/office/officeart/2008/layout/BendingPictureCaption"/>
    <dgm:cxn modelId="{FC47B18E-B206-47EE-B0F4-CAF8F9675D4C}" type="presParOf" srcId="{16F4CED2-8695-4227-BB13-90495B029365}" destId="{74FC3D60-D4CB-446F-B960-48E9F40E301F}" srcOrd="1" destOrd="0" presId="urn:microsoft.com/office/officeart/2008/layout/BendingPictureCaption"/>
    <dgm:cxn modelId="{83184FE8-BA1D-4B36-87FF-378DF6EB25CD}" type="presParOf" srcId="{95DB89DD-4AF6-4935-8F9A-1AAC48AACB62}" destId="{37993861-198C-48E1-A2EC-F76A41D225B2}" srcOrd="3" destOrd="0" presId="urn:microsoft.com/office/officeart/2008/layout/BendingPictureCaption"/>
    <dgm:cxn modelId="{FF478EB9-5D63-4B87-8953-259FC5052C4A}" type="presParOf" srcId="{95DB89DD-4AF6-4935-8F9A-1AAC48AACB62}" destId="{28C7611F-1C42-440D-B1A7-35799CDA3675}" srcOrd="4" destOrd="0" presId="urn:microsoft.com/office/officeart/2008/layout/BendingPictureCaption"/>
    <dgm:cxn modelId="{269C7304-A9DD-40D1-A274-3241BF8C45D8}" type="presParOf" srcId="{28C7611F-1C42-440D-B1A7-35799CDA3675}" destId="{D4AE148F-1C83-4304-9610-EF656760C09D}" srcOrd="0" destOrd="0" presId="urn:microsoft.com/office/officeart/2008/layout/BendingPictureCaption"/>
    <dgm:cxn modelId="{D2DCB2D3-2945-4DEC-BA1A-234938D7E9CE}" type="presParOf" srcId="{28C7611F-1C42-440D-B1A7-35799CDA3675}" destId="{D1F17D69-5962-41AD-A996-DD36654B5FB7}" srcOrd="1" destOrd="0" presId="urn:microsoft.com/office/officeart/2008/layout/BendingPictureCaption"/>
    <dgm:cxn modelId="{9C339B42-F1E5-463F-8783-3A1D1DDF943C}" type="presParOf" srcId="{95DB89DD-4AF6-4935-8F9A-1AAC48AACB62}" destId="{52A8EA44-B5D1-4946-86A4-11342BCDF43E}" srcOrd="5" destOrd="0" presId="urn:microsoft.com/office/officeart/2008/layout/BendingPictureCaption"/>
    <dgm:cxn modelId="{FCDB90C3-1F22-48D7-B85A-C7F38BAAEE60}" type="presParOf" srcId="{95DB89DD-4AF6-4935-8F9A-1AAC48AACB62}" destId="{8D4D9920-BC48-460F-BE9A-D1B297C81296}" srcOrd="6" destOrd="0" presId="urn:microsoft.com/office/officeart/2008/layout/BendingPictureCaption"/>
    <dgm:cxn modelId="{13B1C522-826B-43C3-A7CE-EBF369B24E84}" type="presParOf" srcId="{8D4D9920-BC48-460F-BE9A-D1B297C81296}" destId="{AFC281CB-E254-4D1D-A832-B61375862AC2}" srcOrd="0" destOrd="0" presId="urn:microsoft.com/office/officeart/2008/layout/BendingPictureCaption"/>
    <dgm:cxn modelId="{CFE20623-21C8-427F-9B06-16E5217E1389}" type="presParOf" srcId="{8D4D9920-BC48-460F-BE9A-D1B297C81296}" destId="{E79E3DEA-1AFD-4EED-BF41-BE6D79568D86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4D2E1-DAC1-49AA-9D0E-3D47439C9E93}">
      <dsp:nvSpPr>
        <dsp:cNvPr id="0" name=""/>
        <dsp:cNvSpPr/>
      </dsp:nvSpPr>
      <dsp:spPr>
        <a:xfrm>
          <a:off x="2456447" y="1826475"/>
          <a:ext cx="1344284" cy="466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305"/>
              </a:lnTo>
              <a:lnTo>
                <a:pt x="1344284" y="233305"/>
              </a:lnTo>
              <a:lnTo>
                <a:pt x="1344284" y="4666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CD2F23-F4DB-46E3-B708-1D2CDBEAB6C6}">
      <dsp:nvSpPr>
        <dsp:cNvPr id="0" name=""/>
        <dsp:cNvSpPr/>
      </dsp:nvSpPr>
      <dsp:spPr>
        <a:xfrm>
          <a:off x="1112163" y="1826475"/>
          <a:ext cx="1344284" cy="466611"/>
        </a:xfrm>
        <a:custGeom>
          <a:avLst/>
          <a:gdLst/>
          <a:ahLst/>
          <a:cxnLst/>
          <a:rect l="0" t="0" r="0" b="0"/>
          <a:pathLst>
            <a:path>
              <a:moveTo>
                <a:pt x="1344284" y="0"/>
              </a:moveTo>
              <a:lnTo>
                <a:pt x="1344284" y="233305"/>
              </a:lnTo>
              <a:lnTo>
                <a:pt x="0" y="233305"/>
              </a:lnTo>
              <a:lnTo>
                <a:pt x="0" y="466611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BB3A1B-6F6D-467A-A6C5-B21C5A5EC005}">
      <dsp:nvSpPr>
        <dsp:cNvPr id="0" name=""/>
        <dsp:cNvSpPr/>
      </dsp:nvSpPr>
      <dsp:spPr>
        <a:xfrm>
          <a:off x="1345468" y="715497"/>
          <a:ext cx="2221957" cy="11109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 dirty="0"/>
            <a:t>UDHR</a:t>
          </a:r>
        </a:p>
      </dsp:txBody>
      <dsp:txXfrm>
        <a:off x="1345468" y="715497"/>
        <a:ext cx="2221957" cy="1110978"/>
      </dsp:txXfrm>
    </dsp:sp>
    <dsp:sp modelId="{F5281EAA-EB41-4F36-B9E5-46A44EA1314B}">
      <dsp:nvSpPr>
        <dsp:cNvPr id="0" name=""/>
        <dsp:cNvSpPr/>
      </dsp:nvSpPr>
      <dsp:spPr>
        <a:xfrm>
          <a:off x="1184" y="2293087"/>
          <a:ext cx="2221957" cy="1110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 dirty="0"/>
            <a:t>ICCPR</a:t>
          </a:r>
        </a:p>
      </dsp:txBody>
      <dsp:txXfrm>
        <a:off x="1184" y="2293087"/>
        <a:ext cx="2221957" cy="1110978"/>
      </dsp:txXfrm>
    </dsp:sp>
    <dsp:sp modelId="{6880EDE6-F238-4F47-8097-81363E4B698B}">
      <dsp:nvSpPr>
        <dsp:cNvPr id="0" name=""/>
        <dsp:cNvSpPr/>
      </dsp:nvSpPr>
      <dsp:spPr>
        <a:xfrm>
          <a:off x="2689753" y="2293087"/>
          <a:ext cx="2221957" cy="11109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400" kern="1200" dirty="0"/>
            <a:t>ICESCR</a:t>
          </a:r>
        </a:p>
      </dsp:txBody>
      <dsp:txXfrm>
        <a:off x="2689753" y="2293087"/>
        <a:ext cx="2221957" cy="111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678EB-5767-4CE6-80F1-7A18CE45D107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Universal</a:t>
          </a:r>
        </a:p>
      </dsp:txBody>
      <dsp:txXfrm>
        <a:off x="0" y="39687"/>
        <a:ext cx="3286125" cy="1971675"/>
      </dsp:txXfrm>
    </dsp:sp>
    <dsp:sp modelId="{656E1AA1-3C7A-4CDF-A7EB-DC071FA1B160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Inalienable</a:t>
          </a:r>
        </a:p>
      </dsp:txBody>
      <dsp:txXfrm>
        <a:off x="3614737" y="39687"/>
        <a:ext cx="3286125" cy="1971675"/>
      </dsp:txXfrm>
    </dsp:sp>
    <dsp:sp modelId="{EBEDA7B8-B76F-4956-AFE6-2E15A1EFAE4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Indivisible</a:t>
          </a:r>
        </a:p>
      </dsp:txBody>
      <dsp:txXfrm>
        <a:off x="7229475" y="39687"/>
        <a:ext cx="3286125" cy="1971675"/>
      </dsp:txXfrm>
    </dsp:sp>
    <dsp:sp modelId="{5B1B04EB-40BB-45EA-A8AA-DE9A77C95068}">
      <dsp:nvSpPr>
        <dsp:cNvPr id="0" name=""/>
        <dsp:cNvSpPr/>
      </dsp:nvSpPr>
      <dsp:spPr>
        <a:xfrm>
          <a:off x="0" y="2312273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Interdependent</a:t>
          </a:r>
        </a:p>
      </dsp:txBody>
      <dsp:txXfrm>
        <a:off x="0" y="2312273"/>
        <a:ext cx="3286125" cy="1971675"/>
      </dsp:txXfrm>
    </dsp:sp>
    <dsp:sp modelId="{E44A986A-4F12-4B13-ADD0-43913DA259E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Both rights and obligations</a:t>
          </a:r>
        </a:p>
      </dsp:txBody>
      <dsp:txXfrm>
        <a:off x="3614737" y="2339975"/>
        <a:ext cx="3286125" cy="1971675"/>
      </dsp:txXfrm>
    </dsp:sp>
    <dsp:sp modelId="{C41EEB69-DF15-40C7-955E-1D2D701A6E6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Equal and non-discriminatory</a:t>
          </a:r>
        </a:p>
      </dsp:txBody>
      <dsp:txXfrm>
        <a:off x="7229475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E1AA1-3C7A-4CDF-A7EB-DC071FA1B160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Inclusion</a:t>
          </a:r>
        </a:p>
      </dsp:txBody>
      <dsp:txXfrm>
        <a:off x="1748064" y="2975"/>
        <a:ext cx="3342605" cy="2005563"/>
      </dsp:txXfrm>
    </dsp:sp>
    <dsp:sp modelId="{B95ADB12-1103-424A-9ED8-23CEA4918842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Accessibility</a:t>
          </a:r>
        </a:p>
      </dsp:txBody>
      <dsp:txXfrm>
        <a:off x="5424930" y="2975"/>
        <a:ext cx="3342605" cy="2005563"/>
      </dsp:txXfrm>
    </dsp:sp>
    <dsp:sp modelId="{5B1B04EB-40BB-45EA-A8AA-DE9A77C95068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Autonomy</a:t>
          </a:r>
        </a:p>
      </dsp:txBody>
      <dsp:txXfrm>
        <a:off x="1748064" y="2342799"/>
        <a:ext cx="3342605" cy="2005563"/>
      </dsp:txXfrm>
    </dsp:sp>
    <dsp:sp modelId="{8F277A5B-4BEC-4E65-8A04-AAFA12C7675D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b="1" kern="1200" dirty="0"/>
            <a:t>Participation</a:t>
          </a:r>
        </a:p>
      </dsp:txBody>
      <dsp:txXfrm>
        <a:off x="5424930" y="2342799"/>
        <a:ext cx="3342605" cy="20055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8A301E-CA41-4161-A122-FDDF5E9EE693}">
      <dsp:nvSpPr>
        <dsp:cNvPr id="0" name=""/>
        <dsp:cNvSpPr/>
      </dsp:nvSpPr>
      <dsp:spPr>
        <a:xfrm>
          <a:off x="2755780" y="0"/>
          <a:ext cx="4351338" cy="435133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F45E6-B2CD-4267-9285-69BE9E953023}">
      <dsp:nvSpPr>
        <dsp:cNvPr id="0" name=""/>
        <dsp:cNvSpPr/>
      </dsp:nvSpPr>
      <dsp:spPr>
        <a:xfrm>
          <a:off x="4931449" y="437296"/>
          <a:ext cx="2828369" cy="113875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UDHR &amp; International treaties</a:t>
          </a:r>
        </a:p>
      </dsp:txBody>
      <dsp:txXfrm>
        <a:off x="4987038" y="492885"/>
        <a:ext cx="2717191" cy="1027572"/>
      </dsp:txXfrm>
    </dsp:sp>
    <dsp:sp modelId="{C76FE540-8C3C-4096-A4F5-2ED044A74FE4}">
      <dsp:nvSpPr>
        <dsp:cNvPr id="0" name=""/>
        <dsp:cNvSpPr/>
      </dsp:nvSpPr>
      <dsp:spPr>
        <a:xfrm>
          <a:off x="4931449" y="1659546"/>
          <a:ext cx="2828369" cy="667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Regional treaties</a:t>
          </a:r>
        </a:p>
      </dsp:txBody>
      <dsp:txXfrm>
        <a:off x="4964058" y="1692155"/>
        <a:ext cx="2763151" cy="602780"/>
      </dsp:txXfrm>
    </dsp:sp>
    <dsp:sp modelId="{1F5E3BF7-BBC0-4EAA-AFF2-3E7BC4DE9DDC}">
      <dsp:nvSpPr>
        <dsp:cNvPr id="0" name=""/>
        <dsp:cNvSpPr/>
      </dsp:nvSpPr>
      <dsp:spPr>
        <a:xfrm>
          <a:off x="4931449" y="2411044"/>
          <a:ext cx="2828369" cy="667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Constitutions</a:t>
          </a:r>
          <a:endParaRPr lang="en-CA" sz="2000" kern="1200" dirty="0"/>
        </a:p>
      </dsp:txBody>
      <dsp:txXfrm>
        <a:off x="4964058" y="2443653"/>
        <a:ext cx="2763151" cy="602780"/>
      </dsp:txXfrm>
    </dsp:sp>
    <dsp:sp modelId="{680FCC11-52F8-4EBF-8E10-892F4F1AA862}">
      <dsp:nvSpPr>
        <dsp:cNvPr id="0" name=""/>
        <dsp:cNvSpPr/>
      </dsp:nvSpPr>
      <dsp:spPr>
        <a:xfrm>
          <a:off x="4931449" y="3162543"/>
          <a:ext cx="2828369" cy="6679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National laws</a:t>
          </a:r>
        </a:p>
      </dsp:txBody>
      <dsp:txXfrm>
        <a:off x="4964058" y="3195152"/>
        <a:ext cx="2763151" cy="6027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FDF8B-74B9-4398-A9D5-62DB3FE59E90}">
      <dsp:nvSpPr>
        <dsp:cNvPr id="0" name=""/>
        <dsp:cNvSpPr/>
      </dsp:nvSpPr>
      <dsp:spPr>
        <a:xfrm>
          <a:off x="0" y="6058971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F19B2-1EA0-4DA3-80DC-4CC8B32B5F15}">
      <dsp:nvSpPr>
        <dsp:cNvPr id="0" name=""/>
        <dsp:cNvSpPr/>
      </dsp:nvSpPr>
      <dsp:spPr>
        <a:xfrm>
          <a:off x="0" y="5382525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25015-3FBA-421F-A1ED-BBBBCF41E88F}">
      <dsp:nvSpPr>
        <dsp:cNvPr id="0" name=""/>
        <dsp:cNvSpPr/>
      </dsp:nvSpPr>
      <dsp:spPr>
        <a:xfrm>
          <a:off x="0" y="4706078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A6A22-6405-4636-87D4-A767A97A7BEF}">
      <dsp:nvSpPr>
        <dsp:cNvPr id="0" name=""/>
        <dsp:cNvSpPr/>
      </dsp:nvSpPr>
      <dsp:spPr>
        <a:xfrm>
          <a:off x="0" y="4029632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580D7-45F8-4F9F-94A0-C2F49316A7C1}">
      <dsp:nvSpPr>
        <dsp:cNvPr id="0" name=""/>
        <dsp:cNvSpPr/>
      </dsp:nvSpPr>
      <dsp:spPr>
        <a:xfrm>
          <a:off x="0" y="3353185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CA8783-F99F-48CA-9AC1-0F9B96F92750}">
      <dsp:nvSpPr>
        <dsp:cNvPr id="0" name=""/>
        <dsp:cNvSpPr/>
      </dsp:nvSpPr>
      <dsp:spPr>
        <a:xfrm>
          <a:off x="0" y="2676738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EDAF-1507-4925-BB91-66B5494963FF}">
      <dsp:nvSpPr>
        <dsp:cNvPr id="0" name=""/>
        <dsp:cNvSpPr/>
      </dsp:nvSpPr>
      <dsp:spPr>
        <a:xfrm>
          <a:off x="0" y="2000292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87ADDF-05E1-47F1-8C63-F5530DDFD264}">
      <dsp:nvSpPr>
        <dsp:cNvPr id="0" name=""/>
        <dsp:cNvSpPr/>
      </dsp:nvSpPr>
      <dsp:spPr>
        <a:xfrm>
          <a:off x="0" y="1323845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8C36C-7571-4E62-A0E6-584753E067DE}">
      <dsp:nvSpPr>
        <dsp:cNvPr id="0" name=""/>
        <dsp:cNvSpPr/>
      </dsp:nvSpPr>
      <dsp:spPr>
        <a:xfrm>
          <a:off x="0" y="647399"/>
          <a:ext cx="9813637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89EDA-07E0-4296-AC3C-D93B8FAEE2E1}">
      <dsp:nvSpPr>
        <dsp:cNvPr id="0" name=""/>
        <dsp:cNvSpPr/>
      </dsp:nvSpPr>
      <dsp:spPr>
        <a:xfrm>
          <a:off x="2551545" y="3164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Civil and Political Rights</a:t>
          </a:r>
        </a:p>
      </dsp:txBody>
      <dsp:txXfrm>
        <a:off x="2551545" y="3164"/>
        <a:ext cx="7262091" cy="644234"/>
      </dsp:txXfrm>
    </dsp:sp>
    <dsp:sp modelId="{B4208A88-1953-4CB9-8570-FD0AC8598FE1}">
      <dsp:nvSpPr>
        <dsp:cNvPr id="0" name=""/>
        <dsp:cNvSpPr/>
      </dsp:nvSpPr>
      <dsp:spPr>
        <a:xfrm>
          <a:off x="0" y="3164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ICCPR</a:t>
          </a:r>
        </a:p>
      </dsp:txBody>
      <dsp:txXfrm>
        <a:off x="31455" y="34619"/>
        <a:ext cx="2488635" cy="612779"/>
      </dsp:txXfrm>
    </dsp:sp>
    <dsp:sp modelId="{8F8FBCEC-2A82-4776-AABE-79268EF8B9FC}">
      <dsp:nvSpPr>
        <dsp:cNvPr id="0" name=""/>
        <dsp:cNvSpPr/>
      </dsp:nvSpPr>
      <dsp:spPr>
        <a:xfrm>
          <a:off x="2551545" y="679610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Economic, Social and Cultural Rights</a:t>
          </a:r>
        </a:p>
      </dsp:txBody>
      <dsp:txXfrm>
        <a:off x="2551545" y="679610"/>
        <a:ext cx="7262091" cy="644234"/>
      </dsp:txXfrm>
    </dsp:sp>
    <dsp:sp modelId="{F5CE3FBF-9C57-4A15-AD7B-AF8B8F2D8ABA}">
      <dsp:nvSpPr>
        <dsp:cNvPr id="0" name=""/>
        <dsp:cNvSpPr/>
      </dsp:nvSpPr>
      <dsp:spPr>
        <a:xfrm>
          <a:off x="0" y="679610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ICESCR</a:t>
          </a:r>
        </a:p>
      </dsp:txBody>
      <dsp:txXfrm>
        <a:off x="31455" y="711065"/>
        <a:ext cx="2488635" cy="612779"/>
      </dsp:txXfrm>
    </dsp:sp>
    <dsp:sp modelId="{C684491E-4F0D-4D89-B197-55A7CBDC6618}">
      <dsp:nvSpPr>
        <dsp:cNvPr id="0" name=""/>
        <dsp:cNvSpPr/>
      </dsp:nvSpPr>
      <dsp:spPr>
        <a:xfrm>
          <a:off x="2551545" y="1356057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kern="1200" dirty="0"/>
            <a:t>Racial Discrimination</a:t>
          </a:r>
        </a:p>
      </dsp:txBody>
      <dsp:txXfrm>
        <a:off x="2551545" y="1356057"/>
        <a:ext cx="7262091" cy="644234"/>
      </dsp:txXfrm>
    </dsp:sp>
    <dsp:sp modelId="{42748A91-391D-461F-84CA-FF23691EF1A7}">
      <dsp:nvSpPr>
        <dsp:cNvPr id="0" name=""/>
        <dsp:cNvSpPr/>
      </dsp:nvSpPr>
      <dsp:spPr>
        <a:xfrm>
          <a:off x="0" y="1356057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ICERD</a:t>
          </a:r>
        </a:p>
      </dsp:txBody>
      <dsp:txXfrm>
        <a:off x="31455" y="1387512"/>
        <a:ext cx="2488635" cy="612779"/>
      </dsp:txXfrm>
    </dsp:sp>
    <dsp:sp modelId="{26657D38-C091-4196-838A-E7D800208FA1}">
      <dsp:nvSpPr>
        <dsp:cNvPr id="0" name=""/>
        <dsp:cNvSpPr/>
      </dsp:nvSpPr>
      <dsp:spPr>
        <a:xfrm>
          <a:off x="2551545" y="2032503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CA" sz="2000" kern="1200" dirty="0"/>
            <a:t>Discrimination Against Women</a:t>
          </a:r>
        </a:p>
      </dsp:txBody>
      <dsp:txXfrm>
        <a:off x="2551545" y="2032503"/>
        <a:ext cx="7262091" cy="644234"/>
      </dsp:txXfrm>
    </dsp:sp>
    <dsp:sp modelId="{96665792-8088-4E89-9907-40F9C6C387CF}">
      <dsp:nvSpPr>
        <dsp:cNvPr id="0" name=""/>
        <dsp:cNvSpPr/>
      </dsp:nvSpPr>
      <dsp:spPr>
        <a:xfrm>
          <a:off x="0" y="2032503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CEDAW</a:t>
          </a:r>
        </a:p>
      </dsp:txBody>
      <dsp:txXfrm>
        <a:off x="31455" y="2063958"/>
        <a:ext cx="2488635" cy="612779"/>
      </dsp:txXfrm>
    </dsp:sp>
    <dsp:sp modelId="{14A3A7BE-C7A7-4826-8768-149B26DE23D3}">
      <dsp:nvSpPr>
        <dsp:cNvPr id="0" name=""/>
        <dsp:cNvSpPr/>
      </dsp:nvSpPr>
      <dsp:spPr>
        <a:xfrm>
          <a:off x="2551545" y="2708950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Torture</a:t>
          </a:r>
        </a:p>
      </dsp:txBody>
      <dsp:txXfrm>
        <a:off x="2551545" y="2708950"/>
        <a:ext cx="7262091" cy="644234"/>
      </dsp:txXfrm>
    </dsp:sp>
    <dsp:sp modelId="{0EBAB828-50CC-483C-B188-17F233ED834A}">
      <dsp:nvSpPr>
        <dsp:cNvPr id="0" name=""/>
        <dsp:cNvSpPr/>
      </dsp:nvSpPr>
      <dsp:spPr>
        <a:xfrm>
          <a:off x="0" y="2708950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CA" sz="3400" kern="1200" dirty="0"/>
            <a:t>CAT</a:t>
          </a:r>
        </a:p>
      </dsp:txBody>
      <dsp:txXfrm>
        <a:off x="31455" y="2740405"/>
        <a:ext cx="2488635" cy="612779"/>
      </dsp:txXfrm>
    </dsp:sp>
    <dsp:sp modelId="{136D52FB-A0CD-4E75-9980-70A2A54E1B2E}">
      <dsp:nvSpPr>
        <dsp:cNvPr id="0" name=""/>
        <dsp:cNvSpPr/>
      </dsp:nvSpPr>
      <dsp:spPr>
        <a:xfrm>
          <a:off x="2551545" y="3385397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Rights of All Migrant Workers and their Families</a:t>
          </a:r>
        </a:p>
      </dsp:txBody>
      <dsp:txXfrm>
        <a:off x="2551545" y="3385397"/>
        <a:ext cx="7262091" cy="644234"/>
      </dsp:txXfrm>
    </dsp:sp>
    <dsp:sp modelId="{1CCC7FE3-4742-409D-B3BC-7966D21476F5}">
      <dsp:nvSpPr>
        <dsp:cNvPr id="0" name=""/>
        <dsp:cNvSpPr/>
      </dsp:nvSpPr>
      <dsp:spPr>
        <a:xfrm>
          <a:off x="0" y="3385397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CRMW</a:t>
          </a:r>
        </a:p>
      </dsp:txBody>
      <dsp:txXfrm>
        <a:off x="31455" y="3416852"/>
        <a:ext cx="2488635" cy="612779"/>
      </dsp:txXfrm>
    </dsp:sp>
    <dsp:sp modelId="{2DEC0B40-4D93-4AB0-BAE1-BF41E3DBE2EB}">
      <dsp:nvSpPr>
        <dsp:cNvPr id="0" name=""/>
        <dsp:cNvSpPr/>
      </dsp:nvSpPr>
      <dsp:spPr>
        <a:xfrm>
          <a:off x="2551545" y="4061843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Enforced Disappearances</a:t>
          </a:r>
        </a:p>
      </dsp:txBody>
      <dsp:txXfrm>
        <a:off x="2551545" y="4061843"/>
        <a:ext cx="7262091" cy="644234"/>
      </dsp:txXfrm>
    </dsp:sp>
    <dsp:sp modelId="{9FCA7EB9-ECA7-4C1C-AC00-47E92D4075F7}">
      <dsp:nvSpPr>
        <dsp:cNvPr id="0" name=""/>
        <dsp:cNvSpPr/>
      </dsp:nvSpPr>
      <dsp:spPr>
        <a:xfrm>
          <a:off x="0" y="4061843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CPED</a:t>
          </a:r>
        </a:p>
      </dsp:txBody>
      <dsp:txXfrm>
        <a:off x="31455" y="4093298"/>
        <a:ext cx="2488635" cy="612779"/>
      </dsp:txXfrm>
    </dsp:sp>
    <dsp:sp modelId="{469C9C56-35FA-4210-B032-FA065DA67852}">
      <dsp:nvSpPr>
        <dsp:cNvPr id="0" name=""/>
        <dsp:cNvSpPr/>
      </dsp:nvSpPr>
      <dsp:spPr>
        <a:xfrm>
          <a:off x="2551545" y="4738290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Rights of the Child</a:t>
          </a:r>
        </a:p>
      </dsp:txBody>
      <dsp:txXfrm>
        <a:off x="2551545" y="4738290"/>
        <a:ext cx="7262091" cy="644234"/>
      </dsp:txXfrm>
    </dsp:sp>
    <dsp:sp modelId="{9BC9EAFF-38A7-418D-9D6A-5A6904B16FC2}">
      <dsp:nvSpPr>
        <dsp:cNvPr id="0" name=""/>
        <dsp:cNvSpPr/>
      </dsp:nvSpPr>
      <dsp:spPr>
        <a:xfrm>
          <a:off x="0" y="4738290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CRC</a:t>
          </a:r>
        </a:p>
      </dsp:txBody>
      <dsp:txXfrm>
        <a:off x="31455" y="4769745"/>
        <a:ext cx="2488635" cy="612779"/>
      </dsp:txXfrm>
    </dsp:sp>
    <dsp:sp modelId="{E8A154F8-513B-4858-9E0A-D1498C23A906}">
      <dsp:nvSpPr>
        <dsp:cNvPr id="0" name=""/>
        <dsp:cNvSpPr/>
      </dsp:nvSpPr>
      <dsp:spPr>
        <a:xfrm>
          <a:off x="2551545" y="5414736"/>
          <a:ext cx="7262091" cy="644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b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Rights of Persons with Disabilities</a:t>
          </a:r>
        </a:p>
      </dsp:txBody>
      <dsp:txXfrm>
        <a:off x="2551545" y="5414736"/>
        <a:ext cx="7262091" cy="644234"/>
      </dsp:txXfrm>
    </dsp:sp>
    <dsp:sp modelId="{EB51788A-63A5-42FF-9E23-B5B77C3BA648}">
      <dsp:nvSpPr>
        <dsp:cNvPr id="0" name=""/>
        <dsp:cNvSpPr/>
      </dsp:nvSpPr>
      <dsp:spPr>
        <a:xfrm>
          <a:off x="0" y="5414736"/>
          <a:ext cx="2551545" cy="64423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400" kern="1200" dirty="0"/>
            <a:t>CRPD</a:t>
          </a:r>
        </a:p>
      </dsp:txBody>
      <dsp:txXfrm>
        <a:off x="31455" y="5446191"/>
        <a:ext cx="2488635" cy="612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0AE64-8204-4BFF-A423-02472B09CB63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 baseline="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Treaty bodies</a:t>
          </a:r>
          <a:endParaRPr lang="en-CA" sz="4000" kern="1200" baseline="0" dirty="0">
            <a:solidFill>
              <a:schemeClr val="bg1"/>
            </a:solidFill>
          </a:endParaRPr>
        </a:p>
      </dsp:txBody>
      <dsp:txXfrm>
        <a:off x="1748064" y="2975"/>
        <a:ext cx="3342605" cy="2005563"/>
      </dsp:txXfrm>
    </dsp:sp>
    <dsp:sp modelId="{1BCE9F01-7F42-44B9-9437-7CBB6DB0CDF0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 dirty="0"/>
            <a:t>Human Rights Council</a:t>
          </a:r>
        </a:p>
      </dsp:txBody>
      <dsp:txXfrm>
        <a:off x="5424930" y="2975"/>
        <a:ext cx="3342605" cy="2005563"/>
      </dsp:txXfrm>
    </dsp:sp>
    <dsp:sp modelId="{6559529E-56A5-4642-806B-0DE26310C01D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 dirty="0"/>
            <a:t>Special Procedures</a:t>
          </a:r>
        </a:p>
      </dsp:txBody>
      <dsp:txXfrm>
        <a:off x="1748064" y="2342799"/>
        <a:ext cx="3342605" cy="2005563"/>
      </dsp:txXfrm>
    </dsp:sp>
    <dsp:sp modelId="{09B578E4-D946-4C9E-B94C-26436D621D68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4000" kern="1200" dirty="0"/>
            <a:t>Universal Periodic Review</a:t>
          </a:r>
        </a:p>
      </dsp:txBody>
      <dsp:txXfrm>
        <a:off x="5424930" y="2342799"/>
        <a:ext cx="3342605" cy="200556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BE63-49D2-404E-92AE-7C9F4C285E78}">
      <dsp:nvSpPr>
        <dsp:cNvPr id="0" name=""/>
        <dsp:cNvSpPr/>
      </dsp:nvSpPr>
      <dsp:spPr>
        <a:xfrm>
          <a:off x="8001" y="902987"/>
          <a:ext cx="2163558" cy="2545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A071C-6770-44A8-A416-C9A1095FB500}">
      <dsp:nvSpPr>
        <dsp:cNvPr id="0" name=""/>
        <dsp:cNvSpPr/>
      </dsp:nvSpPr>
      <dsp:spPr>
        <a:xfrm>
          <a:off x="116178" y="1004802"/>
          <a:ext cx="1947202" cy="16544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44083-8D40-4BC1-9EAB-D31119F001BB}">
      <dsp:nvSpPr>
        <dsp:cNvPr id="0" name=""/>
        <dsp:cNvSpPr/>
      </dsp:nvSpPr>
      <dsp:spPr>
        <a:xfrm>
          <a:off x="116178" y="2659287"/>
          <a:ext cx="1947202" cy="6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Periodic reports</a:t>
          </a:r>
        </a:p>
      </dsp:txBody>
      <dsp:txXfrm>
        <a:off x="116178" y="2659287"/>
        <a:ext cx="1947202" cy="687247"/>
      </dsp:txXfrm>
    </dsp:sp>
    <dsp:sp modelId="{73B4665C-DACF-4670-A63C-FBAB23CB0F30}">
      <dsp:nvSpPr>
        <dsp:cNvPr id="0" name=""/>
        <dsp:cNvSpPr/>
      </dsp:nvSpPr>
      <dsp:spPr>
        <a:xfrm>
          <a:off x="2786680" y="902987"/>
          <a:ext cx="2163558" cy="2545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7E2E7-F637-49EE-8969-C29416320800}">
      <dsp:nvSpPr>
        <dsp:cNvPr id="0" name=""/>
        <dsp:cNvSpPr/>
      </dsp:nvSpPr>
      <dsp:spPr>
        <a:xfrm>
          <a:off x="2894858" y="1004802"/>
          <a:ext cx="1947202" cy="16544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8804E-0A4E-4DA9-9585-13C7CCED4321}">
      <dsp:nvSpPr>
        <dsp:cNvPr id="0" name=""/>
        <dsp:cNvSpPr/>
      </dsp:nvSpPr>
      <dsp:spPr>
        <a:xfrm>
          <a:off x="2894858" y="2659287"/>
          <a:ext cx="1947202" cy="6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Individual complaints</a:t>
          </a:r>
        </a:p>
      </dsp:txBody>
      <dsp:txXfrm>
        <a:off x="2894858" y="2659287"/>
        <a:ext cx="1947202" cy="687247"/>
      </dsp:txXfrm>
    </dsp:sp>
    <dsp:sp modelId="{21BDAB0E-54CA-40C5-9799-443503C82A9C}">
      <dsp:nvSpPr>
        <dsp:cNvPr id="0" name=""/>
        <dsp:cNvSpPr/>
      </dsp:nvSpPr>
      <dsp:spPr>
        <a:xfrm>
          <a:off x="5565360" y="902987"/>
          <a:ext cx="2163558" cy="2545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16ABA0-64CA-4075-9579-E744C2E5CF91}">
      <dsp:nvSpPr>
        <dsp:cNvPr id="0" name=""/>
        <dsp:cNvSpPr/>
      </dsp:nvSpPr>
      <dsp:spPr>
        <a:xfrm>
          <a:off x="5673538" y="1004802"/>
          <a:ext cx="1947202" cy="16544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B1817D-25F3-433C-A2FC-334E2E52F442}">
      <dsp:nvSpPr>
        <dsp:cNvPr id="0" name=""/>
        <dsp:cNvSpPr/>
      </dsp:nvSpPr>
      <dsp:spPr>
        <a:xfrm>
          <a:off x="5673538" y="2659287"/>
          <a:ext cx="1947202" cy="6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Country inquiries</a:t>
          </a:r>
        </a:p>
      </dsp:txBody>
      <dsp:txXfrm>
        <a:off x="5673538" y="2659287"/>
        <a:ext cx="1947202" cy="687247"/>
      </dsp:txXfrm>
    </dsp:sp>
    <dsp:sp modelId="{FE68F9EE-DF35-46AC-811E-309DAED80EBD}">
      <dsp:nvSpPr>
        <dsp:cNvPr id="0" name=""/>
        <dsp:cNvSpPr/>
      </dsp:nvSpPr>
      <dsp:spPr>
        <a:xfrm>
          <a:off x="8344040" y="902987"/>
          <a:ext cx="2163558" cy="25453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36046-BEF6-4CD5-A799-CB1C7D802B11}">
      <dsp:nvSpPr>
        <dsp:cNvPr id="0" name=""/>
        <dsp:cNvSpPr/>
      </dsp:nvSpPr>
      <dsp:spPr>
        <a:xfrm>
          <a:off x="8452218" y="1004802"/>
          <a:ext cx="1947202" cy="16544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4D8C6-59D2-4F0C-BA88-0A1194DCACED}">
      <dsp:nvSpPr>
        <dsp:cNvPr id="0" name=""/>
        <dsp:cNvSpPr/>
      </dsp:nvSpPr>
      <dsp:spPr>
        <a:xfrm>
          <a:off x="8452218" y="2659287"/>
          <a:ext cx="1947202" cy="687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Interpretation guidelines</a:t>
          </a:r>
        </a:p>
      </dsp:txBody>
      <dsp:txXfrm>
        <a:off x="8452218" y="2659287"/>
        <a:ext cx="1947202" cy="6872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C28013-5E23-4159-804D-F638A6AC8D18}">
      <dsp:nvSpPr>
        <dsp:cNvPr id="0" name=""/>
        <dsp:cNvSpPr/>
      </dsp:nvSpPr>
      <dsp:spPr>
        <a:xfrm>
          <a:off x="763131" y="102309"/>
          <a:ext cx="2521277" cy="18632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0ED3D6-11B1-4285-A33C-D2316A9FDCA2}">
      <dsp:nvSpPr>
        <dsp:cNvPr id="0" name=""/>
        <dsp:cNvSpPr/>
      </dsp:nvSpPr>
      <dsp:spPr>
        <a:xfrm>
          <a:off x="1272751" y="1627688"/>
          <a:ext cx="2172589" cy="522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CA" sz="1400" b="1" kern="1200" dirty="0"/>
            <a:t>African Union</a:t>
          </a:r>
        </a:p>
      </dsp:txBody>
      <dsp:txXfrm>
        <a:off x="1272751" y="1627688"/>
        <a:ext cx="2172589" cy="522109"/>
      </dsp:txXfrm>
    </dsp:sp>
    <dsp:sp modelId="{E349C8AE-C448-4AFB-A9D6-F720D11E799A}">
      <dsp:nvSpPr>
        <dsp:cNvPr id="0" name=""/>
        <dsp:cNvSpPr/>
      </dsp:nvSpPr>
      <dsp:spPr>
        <a:xfrm>
          <a:off x="3916695" y="102309"/>
          <a:ext cx="2521277" cy="186321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C3D60-D4CB-446F-B960-48E9F40E301F}">
      <dsp:nvSpPr>
        <dsp:cNvPr id="0" name=""/>
        <dsp:cNvSpPr/>
      </dsp:nvSpPr>
      <dsp:spPr>
        <a:xfrm>
          <a:off x="4426315" y="1627688"/>
          <a:ext cx="2172589" cy="522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CA" sz="1400" b="1" kern="1200" dirty="0"/>
            <a:t>Organisation of American States</a:t>
          </a:r>
        </a:p>
      </dsp:txBody>
      <dsp:txXfrm>
        <a:off x="4426315" y="1627688"/>
        <a:ext cx="2172589" cy="522109"/>
      </dsp:txXfrm>
    </dsp:sp>
    <dsp:sp modelId="{D4AE148F-1C83-4304-9610-EF656760C09D}">
      <dsp:nvSpPr>
        <dsp:cNvPr id="0" name=""/>
        <dsp:cNvSpPr/>
      </dsp:nvSpPr>
      <dsp:spPr>
        <a:xfrm>
          <a:off x="7070258" y="102309"/>
          <a:ext cx="2521277" cy="18632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17D69-5962-41AD-A996-DD36654B5FB7}">
      <dsp:nvSpPr>
        <dsp:cNvPr id="0" name=""/>
        <dsp:cNvSpPr/>
      </dsp:nvSpPr>
      <dsp:spPr>
        <a:xfrm>
          <a:off x="7579878" y="1627688"/>
          <a:ext cx="2172589" cy="522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CA" sz="1600" b="1" kern="1200" dirty="0"/>
            <a:t>Council of Europe</a:t>
          </a:r>
        </a:p>
      </dsp:txBody>
      <dsp:txXfrm>
        <a:off x="7579878" y="1627688"/>
        <a:ext cx="2172589" cy="522109"/>
      </dsp:txXfrm>
    </dsp:sp>
    <dsp:sp modelId="{AFC281CB-E254-4D1D-A832-B61375862AC2}">
      <dsp:nvSpPr>
        <dsp:cNvPr id="0" name=""/>
        <dsp:cNvSpPr/>
      </dsp:nvSpPr>
      <dsp:spPr>
        <a:xfrm>
          <a:off x="3916695" y="2418018"/>
          <a:ext cx="2521277" cy="186321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9E3DEA-1AFD-4EED-BF41-BE6D79568D86}">
      <dsp:nvSpPr>
        <dsp:cNvPr id="0" name=""/>
        <dsp:cNvSpPr/>
      </dsp:nvSpPr>
      <dsp:spPr>
        <a:xfrm>
          <a:off x="4426315" y="3943397"/>
          <a:ext cx="2172589" cy="5221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r>
            <a:rPr lang="en-CA" sz="1600" b="1" kern="1200" dirty="0"/>
            <a:t>European Union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5000"/>
            </a:spcAft>
            <a:buNone/>
          </a:pPr>
          <a:endParaRPr lang="en-CA" sz="1600" kern="1200" dirty="0"/>
        </a:p>
      </dsp:txBody>
      <dsp:txXfrm>
        <a:off x="4426315" y="3943397"/>
        <a:ext cx="2172589" cy="522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1EF45-0121-4039-9722-923F6EAC6729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2CC56-C47F-4243-95A0-28EEA84CB8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763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76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2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b="0" i="0" dirty="0">
                <a:effectLst/>
                <a:latin typeface="Roboto" panose="02000000000000000000" pitchFamily="2" charset="0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49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2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4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052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5096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3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917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549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A4A4A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908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595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Caption Description: The first session of the Drafting Committee on International Bill of Rights, Commission on Human Rights, at Lake Success, New York, on Monday, 9 June 1947.</a:t>
            </a:r>
            <a:endParaRPr lang="en-CA" dirty="0"/>
          </a:p>
          <a:p>
            <a:r>
              <a:rPr lang="en-CA" dirty="0"/>
              <a:t>© UN Photo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59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b="0" i="0" dirty="0">
                <a:effectLst/>
                <a:latin typeface="Roboto" panose="02000000000000000000" pitchFamily="2" charset="0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104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CA" b="0" i="0" dirty="0">
                <a:effectLst/>
                <a:latin typeface="Roboto" panose="02000000000000000000" pitchFamily="2" charset="0"/>
              </a:rPr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85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0" i="0" dirty="0">
                <a:effectLst/>
                <a:latin typeface="Roboto" panose="02000000000000000000" pitchFamily="2" charset="0"/>
              </a:rPr>
              <a:t>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82CC56-C47F-4243-95A0-28EEA84CB85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556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98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257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550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12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6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5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69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1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F4E96-404E-4D19-B577-B977030EF6D4}" type="datetimeFigureOut">
              <a:rPr lang="en-GB" smtClean="0"/>
              <a:t>01/07/2024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16FB0-A525-4705-B3E5-58D559775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811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7/1/2024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1FED-6628-4E4C-8732-419D095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956" y="2766218"/>
            <a:ext cx="7228088" cy="1325563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en-GB" sz="4800" b="1" dirty="0">
                <a:solidFill>
                  <a:schemeClr val="bg1"/>
                </a:solidFill>
              </a:rPr>
            </a:b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6000" b="1" dirty="0">
                <a:solidFill>
                  <a:schemeClr val="bg1"/>
                </a:solidFill>
              </a:rPr>
              <a:t>Module 1. Introduction to human rights </a:t>
            </a:r>
            <a:br>
              <a:rPr lang="en-GB" sz="4800" b="1" dirty="0">
                <a:solidFill>
                  <a:schemeClr val="bg1"/>
                </a:solidFill>
              </a:rPr>
            </a:br>
            <a:br>
              <a:rPr lang="en-GB" sz="4800" b="1" dirty="0">
                <a:solidFill>
                  <a:schemeClr val="bg1"/>
                </a:solidFill>
              </a:rPr>
            </a:b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4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3B5-85E0-2DDB-36CC-1A6F42C9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6638"/>
            <a:ext cx="10515600" cy="1325563"/>
          </a:xfrm>
        </p:spPr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Human rights principles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E0702-BFB2-93A4-5A59-D22A58996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614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0471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D0B74-0EE5-8091-035F-CE8C8650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Human rights obligations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1899-20D1-089D-1090-9BBC61465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States have an obligation to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accent3"/>
                </a:solidFill>
              </a:rPr>
              <a:t>	respect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accent3"/>
                </a:solidFill>
              </a:rPr>
              <a:t>	protect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sz="2800" b="1" dirty="0">
                <a:solidFill>
                  <a:schemeClr val="accent3"/>
                </a:solidFill>
              </a:rPr>
              <a:t>	fulfil	 </a:t>
            </a:r>
            <a:r>
              <a:rPr lang="en-CA" sz="2800" dirty="0"/>
              <a:t>human rights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Immediate obligations vs. progressive realisation</a:t>
            </a:r>
          </a:p>
          <a:p>
            <a:r>
              <a:rPr lang="en-CA" dirty="0"/>
              <a:t>Civil and political rights vs. socio-economic rights</a:t>
            </a:r>
          </a:p>
          <a:p>
            <a:r>
              <a:rPr lang="en-CA" dirty="0"/>
              <a:t>No hierarchy  </a:t>
            </a:r>
          </a:p>
        </p:txBody>
      </p:sp>
    </p:spTree>
    <p:extLst>
      <p:ext uri="{BB962C8B-B14F-4D97-AF65-F5344CB8AC3E}">
        <p14:creationId xmlns:p14="http://schemas.microsoft.com/office/powerpoint/2010/main" val="461174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989EF-1463-D40C-3670-C6C76A1D3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644" y="2881119"/>
            <a:ext cx="7459580" cy="2466474"/>
          </a:xfrm>
        </p:spPr>
        <p:txBody>
          <a:bodyPr>
            <a:normAutofit/>
          </a:bodyPr>
          <a:lstStyle/>
          <a:p>
            <a:r>
              <a:rPr lang="en-CA" sz="4800" b="1" dirty="0">
                <a:solidFill>
                  <a:schemeClr val="accent1"/>
                </a:solidFill>
              </a:rPr>
              <a:t>Example: right to health</a:t>
            </a:r>
            <a:br>
              <a:rPr lang="en-CA" sz="4800" b="1" dirty="0">
                <a:solidFill>
                  <a:schemeClr val="accent1"/>
                </a:solidFill>
              </a:rPr>
            </a:br>
            <a:r>
              <a:rPr lang="en-CA" sz="4800" dirty="0">
                <a:solidFill>
                  <a:schemeClr val="accent1"/>
                </a:solidFill>
              </a:rPr>
              <a:t>Group exercise</a:t>
            </a:r>
          </a:p>
        </p:txBody>
      </p:sp>
      <p:pic>
        <p:nvPicPr>
          <p:cNvPr id="5" name="Graphic 4" descr="Group brainstorm outline">
            <a:extLst>
              <a:ext uri="{FF2B5EF4-FFF2-40B4-BE49-F238E27FC236}">
                <a16:creationId xmlns:a16="http://schemas.microsoft.com/office/drawing/2014/main" id="{D46333CA-18BF-9E51-06C2-4A5D1F908E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6777" y="419195"/>
            <a:ext cx="2946740" cy="294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 dirty="0">
                <a:solidFill>
                  <a:schemeClr val="bg1"/>
                </a:solidFill>
              </a:rPr>
              <a:t>Human rights instruments</a:t>
            </a:r>
          </a:p>
        </p:txBody>
      </p:sp>
    </p:spTree>
    <p:extLst>
      <p:ext uri="{BB962C8B-B14F-4D97-AF65-F5344CB8AC3E}">
        <p14:creationId xmlns:p14="http://schemas.microsoft.com/office/powerpoint/2010/main" val="49729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901D-03E9-8F6B-3F38-488D09F5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Human rights instruments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2D7352-84F1-797F-D9F9-DE4C650CB4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0E6566-F676-B2B9-EBEF-50184F01D7AA}"/>
              </a:ext>
            </a:extLst>
          </p:cNvPr>
          <p:cNvSpPr/>
          <p:nvPr/>
        </p:nvSpPr>
        <p:spPr>
          <a:xfrm>
            <a:off x="914400" y="3318164"/>
            <a:ext cx="2597727" cy="9767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319AF-2F9A-F68E-DE2F-E4266DC8D753}"/>
              </a:ext>
            </a:extLst>
          </p:cNvPr>
          <p:cNvSpPr txBox="1"/>
          <p:nvPr/>
        </p:nvSpPr>
        <p:spPr>
          <a:xfrm>
            <a:off x="1239982" y="3581400"/>
            <a:ext cx="1953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chemeClr val="accent3"/>
                </a:solidFill>
              </a:rPr>
              <a:t>Soft Law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C6AC85-E308-0709-7602-7BD033D75DCA}"/>
              </a:ext>
            </a:extLst>
          </p:cNvPr>
          <p:cNvSpPr txBox="1"/>
          <p:nvPr/>
        </p:nvSpPr>
        <p:spPr>
          <a:xfrm>
            <a:off x="9802090" y="2306782"/>
            <a:ext cx="21405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400" dirty="0"/>
              <a:t>ICPPR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ICESCR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CAT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CRC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CEDAW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CMW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CPED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CERD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400" dirty="0"/>
              <a:t>CRPD</a:t>
            </a:r>
          </a:p>
        </p:txBody>
      </p:sp>
      <p:pic>
        <p:nvPicPr>
          <p:cNvPr id="8" name="Graphic 7" descr="Arrow Right with solid fill">
            <a:extLst>
              <a:ext uri="{FF2B5EF4-FFF2-40B4-BE49-F238E27FC236}">
                <a16:creationId xmlns:a16="http://schemas.microsoft.com/office/drawing/2014/main" id="{79178F1E-E929-4151-3A17-EA3C6C1B0F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56073" y="21058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5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F403FAB-0B8F-BAAC-85BE-88BEB0E0D9E5}"/>
              </a:ext>
            </a:extLst>
          </p:cNvPr>
          <p:cNvGraphicFramePr/>
          <p:nvPr/>
        </p:nvGraphicFramePr>
        <p:xfrm>
          <a:off x="771236" y="397932"/>
          <a:ext cx="9813637" cy="6062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09803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 dirty="0">
                <a:solidFill>
                  <a:schemeClr val="bg1"/>
                </a:solidFill>
              </a:rPr>
              <a:t>Human rights monitoring</a:t>
            </a:r>
          </a:p>
        </p:txBody>
      </p:sp>
    </p:spTree>
    <p:extLst>
      <p:ext uri="{BB962C8B-B14F-4D97-AF65-F5344CB8AC3E}">
        <p14:creationId xmlns:p14="http://schemas.microsoft.com/office/powerpoint/2010/main" val="3442805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C901D-03E9-8F6B-3F38-488D09F5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Who monitors human rights?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2D7352-84F1-797F-D9F9-DE4C650CB41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3926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A45B3-C151-40E9-4F43-3F589D170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Human rights treaty bodies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BB5D9D8-7688-7EED-D2F4-C4D9F2A1B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1353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1241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 dirty="0">
                <a:solidFill>
                  <a:schemeClr val="bg1"/>
                </a:solidFill>
              </a:rPr>
              <a:t>Regional human rights systems</a:t>
            </a:r>
          </a:p>
        </p:txBody>
      </p:sp>
    </p:spTree>
    <p:extLst>
      <p:ext uri="{BB962C8B-B14F-4D97-AF65-F5344CB8AC3E}">
        <p14:creationId xmlns:p14="http://schemas.microsoft.com/office/powerpoint/2010/main" val="126031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B076A-9944-F32A-6CF1-0EAC4E301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About</a:t>
            </a:r>
            <a:r>
              <a:rPr lang="en-CA" b="1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AB377-CE8B-785A-247A-C77AFAFAE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CA" dirty="0"/>
              <a:t>The human rights training toolkit has been developed for </a:t>
            </a:r>
            <a:r>
              <a:rPr lang="en-US" dirty="0"/>
              <a:t>HelpAge International staff members, network members and partners to learn about the rights of older people and key elements of a human rights-based approach to ageing.</a:t>
            </a:r>
          </a:p>
          <a:p>
            <a:pPr marL="0" indent="0">
              <a:buNone/>
            </a:pPr>
            <a:r>
              <a:rPr lang="en-US" b="1" dirty="0"/>
              <a:t>This is the first of three PowerPoint slide decks to accompany each of the three training modules. Module 1 provides an introduction to the main human rights principles, instruments and monitoring mechanisms.  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034306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4EF5D-1036-D4B1-19C3-9FB751414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Regional human rights systems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9EB41C4-1BA0-B78F-2060-C6A59E60A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79923"/>
              </p:ext>
            </p:extLst>
          </p:nvPr>
        </p:nvGraphicFramePr>
        <p:xfrm>
          <a:off x="697833" y="1925053"/>
          <a:ext cx="10515600" cy="4567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562221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81FED-6628-4E4C-8732-419D095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842" y="1941096"/>
            <a:ext cx="6031832" cy="34410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br>
              <a:rPr lang="en-GB" sz="4800" b="1" dirty="0">
                <a:solidFill>
                  <a:schemeClr val="bg1"/>
                </a:solidFill>
              </a:rPr>
            </a:br>
            <a:br>
              <a:rPr lang="en-GB" sz="4800" b="1" dirty="0">
                <a:solidFill>
                  <a:schemeClr val="bg1"/>
                </a:solidFill>
              </a:rPr>
            </a:br>
            <a:br>
              <a:rPr lang="en-GB" sz="4800" b="1" dirty="0">
                <a:solidFill>
                  <a:schemeClr val="bg1"/>
                </a:solidFill>
              </a:rPr>
            </a:br>
            <a:r>
              <a:rPr lang="en-GB" sz="8000" b="1" dirty="0">
                <a:solidFill>
                  <a:schemeClr val="bg1"/>
                </a:solidFill>
              </a:rPr>
              <a:t>It’s quiz time! </a:t>
            </a:r>
            <a:br>
              <a:rPr lang="en-GB" sz="4800" b="1" dirty="0">
                <a:solidFill>
                  <a:schemeClr val="bg1"/>
                </a:solidFill>
              </a:rPr>
            </a:br>
            <a:br>
              <a:rPr lang="en-GB" sz="4800" b="1" dirty="0">
                <a:solidFill>
                  <a:schemeClr val="bg1"/>
                </a:solidFill>
              </a:rPr>
            </a:br>
            <a:endParaRPr lang="en-GB" sz="4800" b="1" dirty="0">
              <a:solidFill>
                <a:schemeClr val="bg1"/>
              </a:solidFill>
            </a:endParaRP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C6C718D7-0973-670B-D6C0-6C1604CF0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34662" y="116305"/>
            <a:ext cx="3312695" cy="331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6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EEABBC-96DD-4831-A403-911A4C57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469" y="306881"/>
            <a:ext cx="6146151" cy="116597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4000" b="1" dirty="0">
                <a:solidFill>
                  <a:schemeClr val="accent1"/>
                </a:solidFill>
              </a:rPr>
              <a:t>Module 1: 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79934-22BE-4C55-B7D8-2CC9CB04D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3469" y="1791979"/>
            <a:ext cx="7091237" cy="4320063"/>
          </a:xfrm>
        </p:spPr>
        <p:txBody>
          <a:bodyPr>
            <a:normAutofit fontScale="25000" lnSpcReduction="20000"/>
          </a:bodyPr>
          <a:lstStyle/>
          <a:p>
            <a:pPr indent="-396000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2800" dirty="0"/>
              <a:t>What are human rights?</a:t>
            </a:r>
          </a:p>
          <a:p>
            <a:pPr indent="-396000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2800" dirty="0"/>
              <a:t>Human rights instruments </a:t>
            </a:r>
          </a:p>
          <a:p>
            <a:pPr indent="-396000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2800" dirty="0"/>
              <a:t>Human rights monitoring </a:t>
            </a:r>
          </a:p>
          <a:p>
            <a:pPr indent="-396000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2800" dirty="0"/>
              <a:t>Regional human rights systems</a:t>
            </a:r>
          </a:p>
          <a:p>
            <a:pPr indent="-396000">
              <a:lnSpc>
                <a:spcPct val="120000"/>
              </a:lnSpc>
              <a:spcBef>
                <a:spcPts val="1600"/>
              </a:spcBef>
              <a:buClr>
                <a:schemeClr val="accent1"/>
              </a:buClr>
              <a:buFont typeface="Verdana" panose="020B0604030504040204" pitchFamily="34" charset="0"/>
              <a:buChar char="•"/>
            </a:pPr>
            <a:r>
              <a:rPr lang="en-GB" sz="12800" dirty="0"/>
              <a:t>Quiz or group exercise</a:t>
            </a:r>
          </a:p>
          <a:p>
            <a:pPr marL="0" indent="0">
              <a:lnSpc>
                <a:spcPct val="120000"/>
              </a:lnSpc>
              <a:spcBef>
                <a:spcPts val="1600"/>
              </a:spcBef>
              <a:buNone/>
            </a:pPr>
            <a:endParaRPr lang="en-GB" sz="2400" dirty="0"/>
          </a:p>
        </p:txBody>
      </p:sp>
      <p:pic>
        <p:nvPicPr>
          <p:cNvPr id="8" name="Picture 7" descr="A person holding a bird&#10;&#10;Description automatically generated with medium confidence">
            <a:extLst>
              <a:ext uri="{FF2B5EF4-FFF2-40B4-BE49-F238E27FC236}">
                <a16:creationId xmlns:a16="http://schemas.microsoft.com/office/drawing/2014/main" id="{EA4BE7B2-5B92-1C6C-ED5C-D6BB80C1E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72000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86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/>
          </a:bodyPr>
          <a:lstStyle/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sz="5400" b="1" dirty="0">
                <a:solidFill>
                  <a:schemeClr val="accent1"/>
                </a:solidFill>
              </a:rPr>
              <a:t>Objectives </a:t>
            </a:r>
            <a:r>
              <a:rPr lang="en-CA" sz="5400" dirty="0">
                <a:solidFill>
                  <a:schemeClr val="accent1"/>
                </a:solidFill>
              </a:rPr>
              <a:t>and</a:t>
            </a:r>
            <a:r>
              <a:rPr lang="en-CA" sz="5400" b="1" dirty="0">
                <a:solidFill>
                  <a:schemeClr val="accent1"/>
                </a:solidFill>
              </a:rPr>
              <a:t> expectations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232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69B96-97AB-5F4C-3277-9ED1ADCBD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49412"/>
            <a:ext cx="12192000" cy="580858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CA" sz="4800" b="1" dirty="0">
                <a:solidFill>
                  <a:schemeClr val="bg1"/>
                </a:solidFill>
              </a:rPr>
              <a:t>What are human rights?</a:t>
            </a:r>
            <a:endParaRPr lang="en-CA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93A41-86E8-2B6D-13DE-A86E27E3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413" y="639764"/>
            <a:ext cx="7146448" cy="5578471"/>
          </a:xfrm>
        </p:spPr>
        <p:txBody>
          <a:bodyPr>
            <a:normAutofit/>
          </a:bodyPr>
          <a:lstStyle/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sz="5400" b="1" dirty="0">
                <a:solidFill>
                  <a:schemeClr val="accent1"/>
                </a:solidFill>
              </a:rPr>
              <a:t>What are human rights?</a:t>
            </a:r>
            <a:br>
              <a:rPr lang="en-CA" sz="5400" b="1" dirty="0">
                <a:solidFill>
                  <a:schemeClr val="accent1"/>
                </a:solidFill>
              </a:rPr>
            </a:br>
            <a:r>
              <a:rPr lang="en-CA" sz="5400" dirty="0">
                <a:solidFill>
                  <a:schemeClr val="accent1"/>
                </a:solidFill>
              </a:rPr>
              <a:t>Group discussion </a:t>
            </a:r>
            <a:br>
              <a:rPr lang="en-CA" dirty="0"/>
            </a:br>
            <a:br>
              <a:rPr lang="en-CA" dirty="0"/>
            </a:br>
            <a:endParaRPr lang="en-CA" dirty="0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3C49CB64-4F8A-883E-2583-B4B34379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39" y="754720"/>
            <a:ext cx="3111447" cy="236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5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ED256BE-5AE1-8CFC-A015-15462CDE1156}"/>
              </a:ext>
            </a:extLst>
          </p:cNvPr>
          <p:cNvGraphicFramePr>
            <a:graphicFrameLocks noGrp="1"/>
          </p:cNvGraphicFramePr>
          <p:nvPr/>
        </p:nvGraphicFramePr>
        <p:xfrm>
          <a:off x="-76200" y="-8133"/>
          <a:ext cx="7595840" cy="692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95840">
                  <a:extLst>
                    <a:ext uri="{9D8B030D-6E8A-4147-A177-3AD203B41FA5}">
                      <a16:colId xmlns:a16="http://schemas.microsoft.com/office/drawing/2014/main" val="1704916881"/>
                    </a:ext>
                  </a:extLst>
                </a:gridCol>
              </a:tblGrid>
              <a:tr h="69284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15720"/>
                        </a:buClr>
                        <a:buSzPts val="1100"/>
                        <a:buFont typeface="Lexia XBold"/>
                        <a:buNone/>
                        <a:tabLst>
                          <a:tab pos="180340" algn="l"/>
                        </a:tabLst>
                        <a:defRPr/>
                      </a:pPr>
                      <a:endParaRPr lang="en-GB" sz="18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F15720"/>
                        </a:buClr>
                        <a:buSzPts val="1100"/>
                        <a:buFont typeface="Lexia XBold"/>
                        <a:buNone/>
                        <a:tabLst>
                          <a:tab pos="180340" algn="l"/>
                        </a:tabLst>
                        <a:defRPr/>
                      </a:pPr>
                      <a:endParaRPr lang="en-US" sz="28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  <a:buClr>
                          <a:srgbClr val="F15720"/>
                        </a:buClr>
                        <a:buSzPts val="1100"/>
                        <a:buFont typeface="Lexia XBold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2800" b="0" dirty="0"/>
                        <a:t>Human rights are </a:t>
                      </a:r>
                      <a:r>
                        <a:rPr lang="en-US" sz="2800" b="1" dirty="0"/>
                        <a:t>universal legal guarantees</a:t>
                      </a:r>
                      <a:r>
                        <a:rPr lang="en-US" sz="2800" b="0" dirty="0"/>
                        <a:t> protecting individuals and groups against actions and omissions that interfere with fundamental freedoms, entitlements and human dignity.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15720"/>
                        </a:buClr>
                        <a:buSzPts val="1100"/>
                        <a:buFont typeface="Lexia XBold"/>
                        <a:buNone/>
                        <a:tabLst>
                          <a:tab pos="180340" algn="l"/>
                        </a:tabLst>
                        <a:defRPr/>
                      </a:pPr>
                      <a:endParaRPr lang="en-US" sz="2800" b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F15720"/>
                        </a:buClr>
                        <a:buSzPts val="1100"/>
                        <a:buFont typeface="Lexia XBold"/>
                        <a:buNone/>
                        <a:tabLst>
                          <a:tab pos="180340" algn="l"/>
                        </a:tabLst>
                        <a:defRPr/>
                      </a:pPr>
                      <a:r>
                        <a:rPr lang="en-US" sz="2800" b="0" dirty="0"/>
                        <a:t>They are a set of performance standards against which </a:t>
                      </a:r>
                      <a:r>
                        <a:rPr lang="en-US" sz="2800" b="1" dirty="0"/>
                        <a:t>duty-bearers</a:t>
                      </a:r>
                      <a:r>
                        <a:rPr lang="en-US" sz="2800" b="0" dirty="0"/>
                        <a:t> can be held </a:t>
                      </a:r>
                      <a:r>
                        <a:rPr lang="en-US" sz="2800" b="1" dirty="0"/>
                        <a:t>accountable</a:t>
                      </a:r>
                      <a:r>
                        <a:rPr lang="en-US" sz="2800" b="0" dirty="0"/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4660053"/>
                  </a:ext>
                </a:extLst>
              </a:tr>
            </a:tbl>
          </a:graphicData>
        </a:graphic>
      </p:graphicFrame>
      <p:pic>
        <p:nvPicPr>
          <p:cNvPr id="5" name="Picture 4" descr="A picture containing outdoor, person, grass, boy&#10;&#10;Description automatically generated">
            <a:extLst>
              <a:ext uri="{FF2B5EF4-FFF2-40B4-BE49-F238E27FC236}">
                <a16:creationId xmlns:a16="http://schemas.microsoft.com/office/drawing/2014/main" id="{B34F83B6-08BC-78A8-16F0-5EA3A1A3E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641" y="-8133"/>
            <a:ext cx="4672359" cy="692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206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F9FF-DABF-9A1A-D5A6-82E94194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CA" b="1" dirty="0"/>
            </a:br>
            <a:r>
              <a:rPr lang="en-CA" b="1" dirty="0">
                <a:solidFill>
                  <a:schemeClr val="accent1"/>
                </a:solidFill>
              </a:rPr>
              <a:t>The Universal Declaration on Human Rights</a:t>
            </a:r>
            <a:r>
              <a:rPr lang="en-CA" dirty="0">
                <a:solidFill>
                  <a:schemeClr val="accent1"/>
                </a:solidFill>
              </a:rPr>
              <a:t> </a:t>
            </a:r>
            <a:br>
              <a:rPr lang="en-CA" dirty="0">
                <a:solidFill>
                  <a:schemeClr val="accent1"/>
                </a:solidFill>
              </a:rPr>
            </a:br>
            <a:r>
              <a:rPr lang="en-CA" sz="4000" dirty="0">
                <a:solidFill>
                  <a:schemeClr val="accent1"/>
                </a:solidFill>
              </a:rPr>
              <a:t>A milestone in the history of human rights</a:t>
            </a:r>
            <a:endParaRPr lang="en-CA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CA001CA-42B9-03FF-80D0-87916DDC08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208835"/>
              </p:ext>
            </p:extLst>
          </p:nvPr>
        </p:nvGraphicFramePr>
        <p:xfrm>
          <a:off x="838200" y="2502567"/>
          <a:ext cx="4912895" cy="411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478CF4E-1DFC-AD0B-8687-8C51588420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0139" y="2502567"/>
            <a:ext cx="4356220" cy="34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91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B83B5-85E0-2DDB-36CC-1A6F42C9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chemeClr val="accent1"/>
                </a:solidFill>
              </a:rPr>
              <a:t>Human rights principles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8E0702-BFB2-93A4-5A59-D22A589964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3517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4812044"/>
      </p:ext>
    </p:extLst>
  </p:cSld>
  <p:clrMapOvr>
    <a:masterClrMapping/>
  </p:clrMapOvr>
</p:sld>
</file>

<file path=ppt/theme/theme1.xml><?xml version="1.0" encoding="utf-8"?>
<a:theme xmlns:a="http://schemas.openxmlformats.org/drawingml/2006/main" name="HelpAge">
  <a:themeElements>
    <a:clrScheme name="HelpAge colours">
      <a:dk1>
        <a:sysClr val="windowText" lastClr="000000"/>
      </a:dk1>
      <a:lt1>
        <a:srgbClr val="FFFFFF"/>
      </a:lt1>
      <a:dk2>
        <a:srgbClr val="7F7F7F"/>
      </a:dk2>
      <a:lt2>
        <a:srgbClr val="EBDAE2"/>
      </a:lt2>
      <a:accent1>
        <a:srgbClr val="ED1350"/>
      </a:accent1>
      <a:accent2>
        <a:srgbClr val="BB0F18"/>
      </a:accent2>
      <a:accent3>
        <a:srgbClr val="F25821"/>
      </a:accent3>
      <a:accent4>
        <a:srgbClr val="8A7C66"/>
      </a:accent4>
      <a:accent5>
        <a:srgbClr val="87BE3C"/>
      </a:accent5>
      <a:accent6>
        <a:srgbClr val="F2B111"/>
      </a:accent6>
      <a:hlink>
        <a:srgbClr val="0563C1"/>
      </a:hlink>
      <a:folHlink>
        <a:srgbClr val="954F72"/>
      </a:folHlink>
    </a:clrScheme>
    <a:fontScheme name="HelpAge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pAge" id="{1D39981F-340D-4384-92B7-73231B8AD9FD}" vid="{F39F7CF1-E904-4938-8CE5-BEF168FBC5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lcf76f155ced4ddcb4097134ff3c332f xmlns="05c251ed-a556-43a1-a48c-a20eb278878d">
      <Terms xmlns="http://schemas.microsoft.com/office/infopath/2007/PartnerControls"/>
    </lcf76f155ced4ddcb4097134ff3c332f>
    <Date xmlns="05c251ed-a556-43a1-a48c-a20eb278878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9" ma:contentTypeDescription="Create a new document." ma:contentTypeScope="" ma:versionID="dd0a7d7e7ca89a9fbd7ba7d222ba0e18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f971cb0417ff215cbf15d66bc0dfbe9e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E37218-0E1B-42B0-AF5F-894015B184B1}">
  <ds:schemaRefs>
    <ds:schemaRef ds:uri="http://schemas.microsoft.com/office/infopath/2007/PartnerControls"/>
    <ds:schemaRef ds:uri="http://purl.org/dc/terms/"/>
    <ds:schemaRef ds:uri="cee356a3-afd3-471b-abaf-7e7875244ced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774cacb5-6931-4d42-ac15-8acc6185797d"/>
    <ds:schemaRef ds:uri="http://schemas.microsoft.com/office/2006/metadata/properties"/>
    <ds:schemaRef ds:uri="fe8116f7-904a-42cf-95e0-0d6178126978"/>
    <ds:schemaRef ds:uri="89f83c81-526c-40fc-b7fe-0471f487bfc3"/>
  </ds:schemaRefs>
</ds:datastoreItem>
</file>

<file path=customXml/itemProps2.xml><?xml version="1.0" encoding="utf-8"?>
<ds:datastoreItem xmlns:ds="http://schemas.openxmlformats.org/officeDocument/2006/customXml" ds:itemID="{6EEEE611-63B7-45B0-AD49-6C244BD6E2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A8A569-B287-4562-B357-566F0067CCC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1470</TotalTime>
  <Words>442</Words>
  <Application>Microsoft Office PowerPoint</Application>
  <PresentationFormat>Widescreen</PresentationFormat>
  <Paragraphs>127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HelpAge</vt:lpstr>
      <vt:lpstr>  Module 1. Introduction to human rights   </vt:lpstr>
      <vt:lpstr>About  </vt:lpstr>
      <vt:lpstr>Module 1: Outline</vt:lpstr>
      <vt:lpstr>   Objectives and expectations  </vt:lpstr>
      <vt:lpstr>PowerPoint Presentation</vt:lpstr>
      <vt:lpstr>   What are human rights? Group discussion   </vt:lpstr>
      <vt:lpstr>PowerPoint Presentation</vt:lpstr>
      <vt:lpstr> The Universal Declaration on Human Rights  A milestone in the history of human rights</vt:lpstr>
      <vt:lpstr>Human rights principles</vt:lpstr>
      <vt:lpstr>Human rights principles</vt:lpstr>
      <vt:lpstr>Human rights obligations</vt:lpstr>
      <vt:lpstr>Example: right to health Group exercise</vt:lpstr>
      <vt:lpstr>PowerPoint Presentation</vt:lpstr>
      <vt:lpstr>Human rights instruments</vt:lpstr>
      <vt:lpstr>PowerPoint Presentation</vt:lpstr>
      <vt:lpstr>PowerPoint Presentation</vt:lpstr>
      <vt:lpstr>Who monitors human rights?</vt:lpstr>
      <vt:lpstr>Human rights treaty bodies</vt:lpstr>
      <vt:lpstr>PowerPoint Presentation</vt:lpstr>
      <vt:lpstr>Regional human rights systems</vt:lpstr>
      <vt:lpstr>   It’s quiz time!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Pares</dc:creator>
  <cp:lastModifiedBy>Marijke De Pauw</cp:lastModifiedBy>
  <cp:revision>12</cp:revision>
  <dcterms:created xsi:type="dcterms:W3CDTF">2019-07-11T12:58:17Z</dcterms:created>
  <dcterms:modified xsi:type="dcterms:W3CDTF">2024-07-01T19:35:17Z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0x01010049117863EBF36F4CB3F913CA96976111</vt:lpwstr>
  </property>
  <property fmtid="{D5CDD505-2E9C-101B-9397-08002B2CF9AE}" pid="3" name="MediaServiceImageTags">
    <vt:lpwstr/>
  </property>
</Properties>
</file>