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tableStyles" Target="tableStyles.xml"/><Relationship Id="rId90" Type="http://schemas.openxmlformats.org/officeDocument/2006/relationships/slide" Target="slides/slide85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customXml" Target="../customXml/item2.xml"/><Relationship Id="rId2" Type="http://schemas.openxmlformats.org/officeDocument/2006/relationships/theme" Target="theme/theme1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1846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57215" y="0"/>
            <a:ext cx="5535295" cy="7559040"/>
          </a:xfrm>
          <a:custGeom>
            <a:avLst/>
            <a:gdLst/>
            <a:ahLst/>
            <a:cxnLst/>
            <a:rect l="l" t="t" r="r" b="b"/>
            <a:pathLst>
              <a:path w="5535295" h="7559040">
                <a:moveTo>
                  <a:pt x="0" y="7559040"/>
                </a:moveTo>
                <a:lnTo>
                  <a:pt x="5535167" y="7559040"/>
                </a:lnTo>
                <a:lnTo>
                  <a:pt x="5535167" y="0"/>
                </a:lnTo>
                <a:lnTo>
                  <a:pt x="0" y="0"/>
                </a:lnTo>
                <a:lnTo>
                  <a:pt x="0" y="755904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6350" cy="7559040"/>
          </a:xfrm>
          <a:custGeom>
            <a:avLst/>
            <a:gdLst/>
            <a:ahLst/>
            <a:cxnLst/>
            <a:rect l="l" t="t" r="r" b="b"/>
            <a:pathLst>
              <a:path w="6350" h="7559040">
                <a:moveTo>
                  <a:pt x="0" y="7559040"/>
                </a:moveTo>
                <a:lnTo>
                  <a:pt x="6096" y="7559040"/>
                </a:lnTo>
                <a:lnTo>
                  <a:pt x="6096" y="0"/>
                </a:lnTo>
                <a:lnTo>
                  <a:pt x="0" y="0"/>
                </a:lnTo>
                <a:lnTo>
                  <a:pt x="0" y="755904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015728" y="3596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5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1846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1846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1846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1846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15728" y="3596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5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222" y="2830068"/>
            <a:ext cx="8902954" cy="154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9506" y="7121510"/>
            <a:ext cx="4387215" cy="14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1846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5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49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Relationship Id="rId3" Type="http://schemas.openxmlformats.org/officeDocument/2006/relationships/image" Target="../media/image60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62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65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66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1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60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Relationship Id="rId3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206" y="7134210"/>
            <a:ext cx="4361815" cy="12446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Número de registro de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organización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benéfica: 288180 @ HelpAge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International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5" y="0"/>
            <a:ext cx="5151120" cy="7560945"/>
            <a:chOff x="6095" y="0"/>
            <a:chExt cx="5151120" cy="7560945"/>
          </a:xfrm>
        </p:grpSpPr>
        <p:sp>
          <p:nvSpPr>
            <p:cNvPr id="4" name="object 4"/>
            <p:cNvSpPr/>
            <p:nvPr/>
          </p:nvSpPr>
          <p:spPr>
            <a:xfrm>
              <a:off x="6095" y="0"/>
              <a:ext cx="5151120" cy="7560945"/>
            </a:xfrm>
            <a:custGeom>
              <a:avLst/>
              <a:gdLst/>
              <a:ahLst/>
              <a:cxnLst/>
              <a:rect l="l" t="t" r="r" b="b"/>
              <a:pathLst>
                <a:path w="5151120" h="7560945">
                  <a:moveTo>
                    <a:pt x="5151120" y="0"/>
                  </a:moveTo>
                  <a:lnTo>
                    <a:pt x="0" y="0"/>
                  </a:lnTo>
                  <a:lnTo>
                    <a:pt x="0" y="7560564"/>
                  </a:lnTo>
                  <a:lnTo>
                    <a:pt x="5151120" y="7560564"/>
                  </a:lnTo>
                  <a:lnTo>
                    <a:pt x="5151120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1604" y="711708"/>
              <a:ext cx="3881501" cy="5821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3504" y="673608"/>
              <a:ext cx="3959860" cy="5897880"/>
            </a:xfrm>
            <a:custGeom>
              <a:avLst/>
              <a:gdLst/>
              <a:ahLst/>
              <a:cxnLst/>
              <a:rect l="l" t="t" r="r" b="b"/>
              <a:pathLst>
                <a:path w="3959860" h="5897880">
                  <a:moveTo>
                    <a:pt x="0" y="5897880"/>
                  </a:moveTo>
                  <a:lnTo>
                    <a:pt x="3959352" y="5897880"/>
                  </a:lnTo>
                  <a:lnTo>
                    <a:pt x="3959352" y="0"/>
                  </a:lnTo>
                  <a:lnTo>
                    <a:pt x="0" y="0"/>
                  </a:lnTo>
                  <a:lnTo>
                    <a:pt x="0" y="589788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19490" y="878680"/>
            <a:ext cx="149860" cy="1995170"/>
          </a:xfrm>
          <a:prstGeom prst="rect">
            <a:avLst/>
          </a:prstGeom>
        </p:spPr>
        <p:txBody>
          <a:bodyPr wrap="square" lIns="0" tIns="133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Valentina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Pardo/HelpAge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International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516" y="6946798"/>
            <a:ext cx="2065020" cy="272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Verdana"/>
                <a:cs typeface="Verdana"/>
              </a:rPr>
              <a:t>Número de registro de </a:t>
            </a:r>
            <a:r>
              <a:rPr dirty="0" sz="700" spc="-10">
                <a:solidFill>
                  <a:srgbClr val="FFFFFF"/>
                </a:solidFill>
                <a:latin typeface="Verdana"/>
                <a:cs typeface="Verdana"/>
              </a:rPr>
              <a:t>organización </a:t>
            </a:r>
            <a:r>
              <a:rPr dirty="0" sz="700" spc="-5">
                <a:solidFill>
                  <a:srgbClr val="FFFFFF"/>
                </a:solidFill>
                <a:latin typeface="Verdana"/>
                <a:cs typeface="Verdana"/>
              </a:rPr>
              <a:t>benéfica:  288180 @ HelpAge International</a:t>
            </a:r>
            <a:r>
              <a:rPr dirty="0" sz="70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Verdana"/>
                <a:cs typeface="Verdana"/>
              </a:rPr>
              <a:t>2021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6547" y="0"/>
            <a:ext cx="5492750" cy="7559040"/>
          </a:xfrm>
          <a:custGeom>
            <a:avLst/>
            <a:gdLst/>
            <a:ahLst/>
            <a:cxnLst/>
            <a:rect l="l" t="t" r="r" b="b"/>
            <a:pathLst>
              <a:path w="5492750" h="7559040">
                <a:moveTo>
                  <a:pt x="5492496" y="0"/>
                </a:moveTo>
                <a:lnTo>
                  <a:pt x="0" y="0"/>
                </a:lnTo>
                <a:lnTo>
                  <a:pt x="0" y="7559040"/>
                </a:lnTo>
                <a:lnTo>
                  <a:pt x="5492496" y="7559040"/>
                </a:lnTo>
                <a:lnTo>
                  <a:pt x="5492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600446" y="4495038"/>
            <a:ext cx="3698240" cy="8439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14"/>
              </a:spcBef>
            </a:pPr>
            <a:r>
              <a:rPr dirty="0" sz="1800" b="1">
                <a:solidFill>
                  <a:srgbClr val="878787"/>
                </a:solidFill>
                <a:latin typeface="Verdana"/>
                <a:cs typeface="Verdana"/>
              </a:rPr>
              <a:t>Módulo </a:t>
            </a:r>
            <a:r>
              <a:rPr dirty="0" sz="1800" spc="-5" b="1">
                <a:solidFill>
                  <a:srgbClr val="878787"/>
                </a:solidFill>
                <a:latin typeface="Verdana"/>
                <a:cs typeface="Verdana"/>
              </a:rPr>
              <a:t>de </a:t>
            </a:r>
            <a:r>
              <a:rPr dirty="0" sz="1800" b="1">
                <a:solidFill>
                  <a:srgbClr val="878787"/>
                </a:solidFill>
                <a:latin typeface="Verdana"/>
                <a:cs typeface="Verdana"/>
              </a:rPr>
              <a:t>Ciudades y  </a:t>
            </a:r>
            <a:r>
              <a:rPr dirty="0" sz="1800" spc="-5" b="1">
                <a:solidFill>
                  <a:srgbClr val="878787"/>
                </a:solidFill>
                <a:latin typeface="Verdana"/>
                <a:cs typeface="Verdana"/>
              </a:rPr>
              <a:t>Comunidades Amigables con  las Personas</a:t>
            </a:r>
            <a:r>
              <a:rPr dirty="0" sz="1800" spc="-15" b="1">
                <a:solidFill>
                  <a:srgbClr val="878787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878787"/>
                </a:solidFill>
                <a:latin typeface="Verdana"/>
                <a:cs typeface="Verdana"/>
              </a:rPr>
              <a:t>Mayores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628132" y="2830068"/>
            <a:ext cx="4170045" cy="1546860"/>
          </a:xfrm>
          <a:prstGeom prst="rect"/>
          <a:solidFill>
            <a:srgbClr val="EB134F"/>
          </a:solidFill>
        </p:spPr>
        <p:txBody>
          <a:bodyPr wrap="square" lIns="0" tIns="89535" rIns="0" bIns="0" rtlCol="0" vert="horz">
            <a:spAutoFit/>
          </a:bodyPr>
          <a:lstStyle/>
          <a:p>
            <a:pPr marL="178435" marR="97790">
              <a:lnSpc>
                <a:spcPct val="100000"/>
              </a:lnSpc>
              <a:spcBef>
                <a:spcPts val="705"/>
              </a:spcBef>
            </a:pPr>
            <a:r>
              <a:rPr dirty="0"/>
              <a:t>KIT DE</a:t>
            </a:r>
            <a:r>
              <a:rPr dirty="0" spc="-60"/>
              <a:t> </a:t>
            </a:r>
            <a:r>
              <a:rPr dirty="0" spc="-5"/>
              <a:t>INSTRUMENTOS  </a:t>
            </a:r>
            <a:r>
              <a:rPr dirty="0"/>
              <a:t>DE CAPACITACIÓN </a:t>
            </a:r>
            <a:r>
              <a:rPr dirty="0" spc="-5"/>
              <a:t>EN  </a:t>
            </a:r>
            <a:r>
              <a:rPr dirty="0" spc="5"/>
              <a:t>PRO </a:t>
            </a:r>
            <a:r>
              <a:rPr dirty="0"/>
              <a:t>DE LA VOZ </a:t>
            </a:r>
            <a:r>
              <a:rPr dirty="0" spc="-5"/>
              <a:t>DE  HELPAGE: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5628132" y="1735836"/>
            <a:ext cx="4636135" cy="5354320"/>
            <a:chOff x="5628132" y="1735836"/>
            <a:chExt cx="4636135" cy="5354320"/>
          </a:xfrm>
        </p:grpSpPr>
        <p:sp>
          <p:nvSpPr>
            <p:cNvPr id="13" name="object 13"/>
            <p:cNvSpPr/>
            <p:nvPr/>
          </p:nvSpPr>
          <p:spPr>
            <a:xfrm>
              <a:off x="8423148" y="6065520"/>
              <a:ext cx="1840992" cy="1024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28132" y="1735836"/>
              <a:ext cx="841248" cy="954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5457" y="3678936"/>
            <a:ext cx="4834986" cy="3401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405128"/>
            <a:ext cx="3935095" cy="5594985"/>
          </a:xfrm>
          <a:custGeom>
            <a:avLst/>
            <a:gdLst/>
            <a:ahLst/>
            <a:cxnLst/>
            <a:rect l="l" t="t" r="r" b="b"/>
            <a:pathLst>
              <a:path w="3935095" h="5594984">
                <a:moveTo>
                  <a:pt x="1137666" y="0"/>
                </a:moveTo>
                <a:lnTo>
                  <a:pt x="1089484" y="406"/>
                </a:lnTo>
                <a:lnTo>
                  <a:pt x="1041499" y="1621"/>
                </a:lnTo>
                <a:lnTo>
                  <a:pt x="993717" y="3639"/>
                </a:lnTo>
                <a:lnTo>
                  <a:pt x="946145" y="6453"/>
                </a:lnTo>
                <a:lnTo>
                  <a:pt x="898790" y="10056"/>
                </a:lnTo>
                <a:lnTo>
                  <a:pt x="851658" y="14441"/>
                </a:lnTo>
                <a:lnTo>
                  <a:pt x="804755" y="19603"/>
                </a:lnTo>
                <a:lnTo>
                  <a:pt x="758089" y="25535"/>
                </a:lnTo>
                <a:lnTo>
                  <a:pt x="711665" y="32230"/>
                </a:lnTo>
                <a:lnTo>
                  <a:pt x="665490" y="39681"/>
                </a:lnTo>
                <a:lnTo>
                  <a:pt x="619570" y="47883"/>
                </a:lnTo>
                <a:lnTo>
                  <a:pt x="573912" y="56829"/>
                </a:lnTo>
                <a:lnTo>
                  <a:pt x="528523" y="66512"/>
                </a:lnTo>
                <a:lnTo>
                  <a:pt x="483410" y="76925"/>
                </a:lnTo>
                <a:lnTo>
                  <a:pt x="438577" y="88063"/>
                </a:lnTo>
                <a:lnTo>
                  <a:pt x="394033" y="99919"/>
                </a:lnTo>
                <a:lnTo>
                  <a:pt x="349783" y="112485"/>
                </a:lnTo>
                <a:lnTo>
                  <a:pt x="305835" y="125757"/>
                </a:lnTo>
                <a:lnTo>
                  <a:pt x="262194" y="139726"/>
                </a:lnTo>
                <a:lnTo>
                  <a:pt x="218867" y="154387"/>
                </a:lnTo>
                <a:lnTo>
                  <a:pt x="175860" y="169734"/>
                </a:lnTo>
                <a:lnTo>
                  <a:pt x="133181" y="185759"/>
                </a:lnTo>
                <a:lnTo>
                  <a:pt x="90836" y="202456"/>
                </a:lnTo>
                <a:lnTo>
                  <a:pt x="48831" y="219819"/>
                </a:lnTo>
                <a:lnTo>
                  <a:pt x="7172" y="237841"/>
                </a:lnTo>
                <a:lnTo>
                  <a:pt x="0" y="5353520"/>
                </a:lnTo>
                <a:lnTo>
                  <a:pt x="7172" y="5356762"/>
                </a:lnTo>
                <a:lnTo>
                  <a:pt x="48831" y="5374784"/>
                </a:lnTo>
                <a:lnTo>
                  <a:pt x="90836" y="5392147"/>
                </a:lnTo>
                <a:lnTo>
                  <a:pt x="133181" y="5408844"/>
                </a:lnTo>
                <a:lnTo>
                  <a:pt x="175860" y="5424869"/>
                </a:lnTo>
                <a:lnTo>
                  <a:pt x="218867" y="5440216"/>
                </a:lnTo>
                <a:lnTo>
                  <a:pt x="262194" y="5454877"/>
                </a:lnTo>
                <a:lnTo>
                  <a:pt x="305835" y="5468846"/>
                </a:lnTo>
                <a:lnTo>
                  <a:pt x="349783" y="5482118"/>
                </a:lnTo>
                <a:lnTo>
                  <a:pt x="394033" y="5494684"/>
                </a:lnTo>
                <a:lnTo>
                  <a:pt x="438577" y="5506540"/>
                </a:lnTo>
                <a:lnTo>
                  <a:pt x="483410" y="5517678"/>
                </a:lnTo>
                <a:lnTo>
                  <a:pt x="528523" y="5528091"/>
                </a:lnTo>
                <a:lnTo>
                  <a:pt x="573912" y="5537774"/>
                </a:lnTo>
                <a:lnTo>
                  <a:pt x="619570" y="5546720"/>
                </a:lnTo>
                <a:lnTo>
                  <a:pt x="665490" y="5554922"/>
                </a:lnTo>
                <a:lnTo>
                  <a:pt x="711665" y="5562373"/>
                </a:lnTo>
                <a:lnTo>
                  <a:pt x="758089" y="5569068"/>
                </a:lnTo>
                <a:lnTo>
                  <a:pt x="804755" y="5575000"/>
                </a:lnTo>
                <a:lnTo>
                  <a:pt x="851658" y="5580162"/>
                </a:lnTo>
                <a:lnTo>
                  <a:pt x="898790" y="5584547"/>
                </a:lnTo>
                <a:lnTo>
                  <a:pt x="946145" y="5588150"/>
                </a:lnTo>
                <a:lnTo>
                  <a:pt x="993717" y="5590964"/>
                </a:lnTo>
                <a:lnTo>
                  <a:pt x="1041499" y="5592982"/>
                </a:lnTo>
                <a:lnTo>
                  <a:pt x="1089484" y="5594197"/>
                </a:lnTo>
                <a:lnTo>
                  <a:pt x="1137666" y="5594604"/>
                </a:lnTo>
                <a:lnTo>
                  <a:pt x="1185849" y="5594197"/>
                </a:lnTo>
                <a:lnTo>
                  <a:pt x="1233836" y="5592982"/>
                </a:lnTo>
                <a:lnTo>
                  <a:pt x="1281618" y="5590964"/>
                </a:lnTo>
                <a:lnTo>
                  <a:pt x="1329191" y="5588150"/>
                </a:lnTo>
                <a:lnTo>
                  <a:pt x="1376548" y="5584547"/>
                </a:lnTo>
                <a:lnTo>
                  <a:pt x="1423681" y="5580162"/>
                </a:lnTo>
                <a:lnTo>
                  <a:pt x="1470585" y="5575000"/>
                </a:lnTo>
                <a:lnTo>
                  <a:pt x="1517253" y="5569068"/>
                </a:lnTo>
                <a:lnTo>
                  <a:pt x="1563678" y="5562373"/>
                </a:lnTo>
                <a:lnTo>
                  <a:pt x="1609854" y="5554922"/>
                </a:lnTo>
                <a:lnTo>
                  <a:pt x="1655775" y="5546720"/>
                </a:lnTo>
                <a:lnTo>
                  <a:pt x="1701433" y="5537774"/>
                </a:lnTo>
                <a:lnTo>
                  <a:pt x="1746823" y="5528091"/>
                </a:lnTo>
                <a:lnTo>
                  <a:pt x="1791938" y="5517678"/>
                </a:lnTo>
                <a:lnTo>
                  <a:pt x="1836771" y="5506540"/>
                </a:lnTo>
                <a:lnTo>
                  <a:pt x="1881316" y="5494684"/>
                </a:lnTo>
                <a:lnTo>
                  <a:pt x="1925566" y="5482118"/>
                </a:lnTo>
                <a:lnTo>
                  <a:pt x="1969515" y="5468846"/>
                </a:lnTo>
                <a:lnTo>
                  <a:pt x="2013157" y="5454877"/>
                </a:lnTo>
                <a:lnTo>
                  <a:pt x="2056484" y="5440216"/>
                </a:lnTo>
                <a:lnTo>
                  <a:pt x="2099491" y="5424869"/>
                </a:lnTo>
                <a:lnTo>
                  <a:pt x="2142170" y="5408844"/>
                </a:lnTo>
                <a:lnTo>
                  <a:pt x="2184516" y="5392147"/>
                </a:lnTo>
                <a:lnTo>
                  <a:pt x="2226522" y="5374784"/>
                </a:lnTo>
                <a:lnTo>
                  <a:pt x="2268181" y="5356762"/>
                </a:lnTo>
                <a:lnTo>
                  <a:pt x="2309486" y="5338088"/>
                </a:lnTo>
                <a:lnTo>
                  <a:pt x="2350432" y="5318767"/>
                </a:lnTo>
                <a:lnTo>
                  <a:pt x="2391012" y="5298807"/>
                </a:lnTo>
                <a:lnTo>
                  <a:pt x="2431219" y="5278214"/>
                </a:lnTo>
                <a:lnTo>
                  <a:pt x="2471047" y="5256994"/>
                </a:lnTo>
                <a:lnTo>
                  <a:pt x="2510489" y="5235154"/>
                </a:lnTo>
                <a:lnTo>
                  <a:pt x="2549539" y="5212700"/>
                </a:lnTo>
                <a:lnTo>
                  <a:pt x="2588190" y="5189640"/>
                </a:lnTo>
                <a:lnTo>
                  <a:pt x="2626435" y="5165979"/>
                </a:lnTo>
                <a:lnTo>
                  <a:pt x="2664269" y="5141724"/>
                </a:lnTo>
                <a:lnTo>
                  <a:pt x="2701685" y="5116881"/>
                </a:lnTo>
                <a:lnTo>
                  <a:pt x="2738675" y="5091457"/>
                </a:lnTo>
                <a:lnTo>
                  <a:pt x="2775235" y="5065459"/>
                </a:lnTo>
                <a:lnTo>
                  <a:pt x="2811356" y="5038893"/>
                </a:lnTo>
                <a:lnTo>
                  <a:pt x="2847034" y="5011765"/>
                </a:lnTo>
                <a:lnTo>
                  <a:pt x="2882260" y="4984082"/>
                </a:lnTo>
                <a:lnTo>
                  <a:pt x="2917029" y="4955851"/>
                </a:lnTo>
                <a:lnTo>
                  <a:pt x="2951334" y="4927078"/>
                </a:lnTo>
                <a:lnTo>
                  <a:pt x="2985169" y="4897769"/>
                </a:lnTo>
                <a:lnTo>
                  <a:pt x="3018527" y="4867932"/>
                </a:lnTo>
                <a:lnTo>
                  <a:pt x="3051402" y="4837572"/>
                </a:lnTo>
                <a:lnTo>
                  <a:pt x="3083786" y="4806696"/>
                </a:lnTo>
                <a:lnTo>
                  <a:pt x="3115675" y="4775311"/>
                </a:lnTo>
                <a:lnTo>
                  <a:pt x="3147060" y="4743422"/>
                </a:lnTo>
                <a:lnTo>
                  <a:pt x="3177936" y="4711038"/>
                </a:lnTo>
                <a:lnTo>
                  <a:pt x="3208296" y="4678163"/>
                </a:lnTo>
                <a:lnTo>
                  <a:pt x="3238133" y="4644805"/>
                </a:lnTo>
                <a:lnTo>
                  <a:pt x="3267442" y="4610970"/>
                </a:lnTo>
                <a:lnTo>
                  <a:pt x="3296215" y="4576665"/>
                </a:lnTo>
                <a:lnTo>
                  <a:pt x="3324446" y="4541896"/>
                </a:lnTo>
                <a:lnTo>
                  <a:pt x="3352129" y="4506670"/>
                </a:lnTo>
                <a:lnTo>
                  <a:pt x="3379257" y="4470992"/>
                </a:lnTo>
                <a:lnTo>
                  <a:pt x="3405823" y="4434871"/>
                </a:lnTo>
                <a:lnTo>
                  <a:pt x="3431821" y="4398311"/>
                </a:lnTo>
                <a:lnTo>
                  <a:pt x="3457245" y="4361321"/>
                </a:lnTo>
                <a:lnTo>
                  <a:pt x="3482088" y="4323905"/>
                </a:lnTo>
                <a:lnTo>
                  <a:pt x="3506343" y="4286071"/>
                </a:lnTo>
                <a:lnTo>
                  <a:pt x="3530004" y="4247826"/>
                </a:lnTo>
                <a:lnTo>
                  <a:pt x="3553064" y="4209175"/>
                </a:lnTo>
                <a:lnTo>
                  <a:pt x="3575518" y="4170125"/>
                </a:lnTo>
                <a:lnTo>
                  <a:pt x="3597358" y="4130683"/>
                </a:lnTo>
                <a:lnTo>
                  <a:pt x="3618578" y="4090855"/>
                </a:lnTo>
                <a:lnTo>
                  <a:pt x="3639171" y="4050648"/>
                </a:lnTo>
                <a:lnTo>
                  <a:pt x="3659131" y="4010068"/>
                </a:lnTo>
                <a:lnTo>
                  <a:pt x="3678452" y="3969122"/>
                </a:lnTo>
                <a:lnTo>
                  <a:pt x="3697126" y="3927817"/>
                </a:lnTo>
                <a:lnTo>
                  <a:pt x="3715148" y="3886158"/>
                </a:lnTo>
                <a:lnTo>
                  <a:pt x="3732511" y="3844152"/>
                </a:lnTo>
                <a:lnTo>
                  <a:pt x="3749208" y="3801806"/>
                </a:lnTo>
                <a:lnTo>
                  <a:pt x="3765233" y="3759127"/>
                </a:lnTo>
                <a:lnTo>
                  <a:pt x="3780580" y="3716120"/>
                </a:lnTo>
                <a:lnTo>
                  <a:pt x="3795241" y="3672793"/>
                </a:lnTo>
                <a:lnTo>
                  <a:pt x="3809210" y="3629151"/>
                </a:lnTo>
                <a:lnTo>
                  <a:pt x="3822482" y="3585202"/>
                </a:lnTo>
                <a:lnTo>
                  <a:pt x="3835048" y="3540952"/>
                </a:lnTo>
                <a:lnTo>
                  <a:pt x="3846904" y="3496407"/>
                </a:lnTo>
                <a:lnTo>
                  <a:pt x="3858042" y="3451574"/>
                </a:lnTo>
                <a:lnTo>
                  <a:pt x="3868455" y="3406459"/>
                </a:lnTo>
                <a:lnTo>
                  <a:pt x="3878138" y="3361069"/>
                </a:lnTo>
                <a:lnTo>
                  <a:pt x="3887084" y="3315411"/>
                </a:lnTo>
                <a:lnTo>
                  <a:pt x="3895286" y="3269490"/>
                </a:lnTo>
                <a:lnTo>
                  <a:pt x="3902737" y="3223314"/>
                </a:lnTo>
                <a:lnTo>
                  <a:pt x="3909432" y="3176889"/>
                </a:lnTo>
                <a:lnTo>
                  <a:pt x="3915364" y="3130221"/>
                </a:lnTo>
                <a:lnTo>
                  <a:pt x="3920526" y="3083317"/>
                </a:lnTo>
                <a:lnTo>
                  <a:pt x="3924911" y="3036184"/>
                </a:lnTo>
                <a:lnTo>
                  <a:pt x="3928514" y="2988827"/>
                </a:lnTo>
                <a:lnTo>
                  <a:pt x="3931328" y="2941254"/>
                </a:lnTo>
                <a:lnTo>
                  <a:pt x="3933346" y="2893472"/>
                </a:lnTo>
                <a:lnTo>
                  <a:pt x="3934561" y="2845485"/>
                </a:lnTo>
                <a:lnTo>
                  <a:pt x="3934967" y="2797302"/>
                </a:lnTo>
                <a:lnTo>
                  <a:pt x="3934561" y="2749118"/>
                </a:lnTo>
                <a:lnTo>
                  <a:pt x="3933346" y="2701131"/>
                </a:lnTo>
                <a:lnTo>
                  <a:pt x="3931328" y="2653349"/>
                </a:lnTo>
                <a:lnTo>
                  <a:pt x="3928514" y="2605776"/>
                </a:lnTo>
                <a:lnTo>
                  <a:pt x="3924911" y="2558419"/>
                </a:lnTo>
                <a:lnTo>
                  <a:pt x="3920526" y="2511286"/>
                </a:lnTo>
                <a:lnTo>
                  <a:pt x="3915364" y="2464382"/>
                </a:lnTo>
                <a:lnTo>
                  <a:pt x="3909432" y="2417714"/>
                </a:lnTo>
                <a:lnTo>
                  <a:pt x="3902737" y="2371289"/>
                </a:lnTo>
                <a:lnTo>
                  <a:pt x="3895286" y="2325113"/>
                </a:lnTo>
                <a:lnTo>
                  <a:pt x="3887084" y="2279192"/>
                </a:lnTo>
                <a:lnTo>
                  <a:pt x="3878138" y="2233534"/>
                </a:lnTo>
                <a:lnTo>
                  <a:pt x="3868455" y="2188144"/>
                </a:lnTo>
                <a:lnTo>
                  <a:pt x="3858042" y="2143029"/>
                </a:lnTo>
                <a:lnTo>
                  <a:pt x="3846904" y="2098196"/>
                </a:lnTo>
                <a:lnTo>
                  <a:pt x="3835048" y="2053651"/>
                </a:lnTo>
                <a:lnTo>
                  <a:pt x="3822482" y="2009401"/>
                </a:lnTo>
                <a:lnTo>
                  <a:pt x="3809210" y="1965452"/>
                </a:lnTo>
                <a:lnTo>
                  <a:pt x="3795241" y="1921810"/>
                </a:lnTo>
                <a:lnTo>
                  <a:pt x="3780580" y="1878483"/>
                </a:lnTo>
                <a:lnTo>
                  <a:pt x="3765233" y="1835476"/>
                </a:lnTo>
                <a:lnTo>
                  <a:pt x="3749208" y="1792797"/>
                </a:lnTo>
                <a:lnTo>
                  <a:pt x="3732511" y="1750451"/>
                </a:lnTo>
                <a:lnTo>
                  <a:pt x="3715148" y="1708445"/>
                </a:lnTo>
                <a:lnTo>
                  <a:pt x="3697126" y="1666786"/>
                </a:lnTo>
                <a:lnTo>
                  <a:pt x="3678452" y="1625481"/>
                </a:lnTo>
                <a:lnTo>
                  <a:pt x="3659131" y="1584535"/>
                </a:lnTo>
                <a:lnTo>
                  <a:pt x="3639171" y="1543955"/>
                </a:lnTo>
                <a:lnTo>
                  <a:pt x="3618578" y="1503748"/>
                </a:lnTo>
                <a:lnTo>
                  <a:pt x="3597358" y="1463920"/>
                </a:lnTo>
                <a:lnTo>
                  <a:pt x="3575518" y="1424478"/>
                </a:lnTo>
                <a:lnTo>
                  <a:pt x="3553064" y="1385428"/>
                </a:lnTo>
                <a:lnTo>
                  <a:pt x="3530004" y="1346777"/>
                </a:lnTo>
                <a:lnTo>
                  <a:pt x="3506343" y="1308532"/>
                </a:lnTo>
                <a:lnTo>
                  <a:pt x="3482088" y="1270698"/>
                </a:lnTo>
                <a:lnTo>
                  <a:pt x="3457245" y="1233282"/>
                </a:lnTo>
                <a:lnTo>
                  <a:pt x="3431821" y="1196292"/>
                </a:lnTo>
                <a:lnTo>
                  <a:pt x="3405823" y="1159732"/>
                </a:lnTo>
                <a:lnTo>
                  <a:pt x="3379257" y="1123611"/>
                </a:lnTo>
                <a:lnTo>
                  <a:pt x="3352129" y="1087933"/>
                </a:lnTo>
                <a:lnTo>
                  <a:pt x="3324446" y="1052707"/>
                </a:lnTo>
                <a:lnTo>
                  <a:pt x="3296215" y="1017938"/>
                </a:lnTo>
                <a:lnTo>
                  <a:pt x="3267442" y="983633"/>
                </a:lnTo>
                <a:lnTo>
                  <a:pt x="3238133" y="949798"/>
                </a:lnTo>
                <a:lnTo>
                  <a:pt x="3208296" y="916440"/>
                </a:lnTo>
                <a:lnTo>
                  <a:pt x="3177936" y="883565"/>
                </a:lnTo>
                <a:lnTo>
                  <a:pt x="3147060" y="851181"/>
                </a:lnTo>
                <a:lnTo>
                  <a:pt x="3115675" y="819292"/>
                </a:lnTo>
                <a:lnTo>
                  <a:pt x="3083786" y="787907"/>
                </a:lnTo>
                <a:lnTo>
                  <a:pt x="3051402" y="757031"/>
                </a:lnTo>
                <a:lnTo>
                  <a:pt x="3018527" y="726671"/>
                </a:lnTo>
                <a:lnTo>
                  <a:pt x="2985169" y="696834"/>
                </a:lnTo>
                <a:lnTo>
                  <a:pt x="2951334" y="667525"/>
                </a:lnTo>
                <a:lnTo>
                  <a:pt x="2917029" y="638752"/>
                </a:lnTo>
                <a:lnTo>
                  <a:pt x="2882260" y="610521"/>
                </a:lnTo>
                <a:lnTo>
                  <a:pt x="2847034" y="582838"/>
                </a:lnTo>
                <a:lnTo>
                  <a:pt x="2811356" y="555710"/>
                </a:lnTo>
                <a:lnTo>
                  <a:pt x="2775235" y="529144"/>
                </a:lnTo>
                <a:lnTo>
                  <a:pt x="2738675" y="503146"/>
                </a:lnTo>
                <a:lnTo>
                  <a:pt x="2701685" y="477722"/>
                </a:lnTo>
                <a:lnTo>
                  <a:pt x="2664269" y="452879"/>
                </a:lnTo>
                <a:lnTo>
                  <a:pt x="2626435" y="428624"/>
                </a:lnTo>
                <a:lnTo>
                  <a:pt x="2588190" y="404963"/>
                </a:lnTo>
                <a:lnTo>
                  <a:pt x="2549539" y="381903"/>
                </a:lnTo>
                <a:lnTo>
                  <a:pt x="2510489" y="359449"/>
                </a:lnTo>
                <a:lnTo>
                  <a:pt x="2471047" y="337609"/>
                </a:lnTo>
                <a:lnTo>
                  <a:pt x="2431219" y="316389"/>
                </a:lnTo>
                <a:lnTo>
                  <a:pt x="2391012" y="295796"/>
                </a:lnTo>
                <a:lnTo>
                  <a:pt x="2350432" y="275836"/>
                </a:lnTo>
                <a:lnTo>
                  <a:pt x="2309486" y="256515"/>
                </a:lnTo>
                <a:lnTo>
                  <a:pt x="2268181" y="237841"/>
                </a:lnTo>
                <a:lnTo>
                  <a:pt x="2226522" y="219819"/>
                </a:lnTo>
                <a:lnTo>
                  <a:pt x="2184516" y="202456"/>
                </a:lnTo>
                <a:lnTo>
                  <a:pt x="2142170" y="185759"/>
                </a:lnTo>
                <a:lnTo>
                  <a:pt x="2099491" y="169734"/>
                </a:lnTo>
                <a:lnTo>
                  <a:pt x="2056484" y="154387"/>
                </a:lnTo>
                <a:lnTo>
                  <a:pt x="2013157" y="139726"/>
                </a:lnTo>
                <a:lnTo>
                  <a:pt x="1969515" y="125757"/>
                </a:lnTo>
                <a:lnTo>
                  <a:pt x="1925566" y="112485"/>
                </a:lnTo>
                <a:lnTo>
                  <a:pt x="1881316" y="99919"/>
                </a:lnTo>
                <a:lnTo>
                  <a:pt x="1836771" y="88063"/>
                </a:lnTo>
                <a:lnTo>
                  <a:pt x="1791938" y="76925"/>
                </a:lnTo>
                <a:lnTo>
                  <a:pt x="1746823" y="66512"/>
                </a:lnTo>
                <a:lnTo>
                  <a:pt x="1701433" y="56829"/>
                </a:lnTo>
                <a:lnTo>
                  <a:pt x="1655775" y="47883"/>
                </a:lnTo>
                <a:lnTo>
                  <a:pt x="1609854" y="39681"/>
                </a:lnTo>
                <a:lnTo>
                  <a:pt x="1563678" y="32230"/>
                </a:lnTo>
                <a:lnTo>
                  <a:pt x="1517253" y="25535"/>
                </a:lnTo>
                <a:lnTo>
                  <a:pt x="1470585" y="19603"/>
                </a:lnTo>
                <a:lnTo>
                  <a:pt x="1423681" y="14441"/>
                </a:lnTo>
                <a:lnTo>
                  <a:pt x="1376548" y="10056"/>
                </a:lnTo>
                <a:lnTo>
                  <a:pt x="1329191" y="6453"/>
                </a:lnTo>
                <a:lnTo>
                  <a:pt x="1281618" y="3639"/>
                </a:lnTo>
                <a:lnTo>
                  <a:pt x="1233836" y="1621"/>
                </a:lnTo>
                <a:lnTo>
                  <a:pt x="1185849" y="406"/>
                </a:lnTo>
                <a:lnTo>
                  <a:pt x="1137666" y="0"/>
                </a:lnTo>
                <a:close/>
              </a:path>
            </a:pathLst>
          </a:custGeom>
          <a:solidFill>
            <a:srgbClr val="F5F6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20749" y="1532382"/>
            <a:ext cx="6858000" cy="422465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ct val="98200"/>
              </a:lnSpc>
              <a:spcBef>
                <a:spcPts val="170"/>
              </a:spcBef>
            </a:pPr>
            <a:r>
              <a:rPr dirty="0" sz="3400" spc="-10" b="1">
                <a:solidFill>
                  <a:srgbClr val="EC7C30"/>
                </a:solidFill>
                <a:latin typeface="Verdana"/>
                <a:cs typeface="Verdana"/>
              </a:rPr>
              <a:t>Las </a:t>
            </a:r>
            <a:r>
              <a:rPr dirty="0" sz="3400" spc="-5" b="1">
                <a:solidFill>
                  <a:srgbClr val="EC7C30"/>
                </a:solidFill>
                <a:latin typeface="Verdana"/>
                <a:cs typeface="Verdana"/>
              </a:rPr>
              <a:t>ciudades y  </a:t>
            </a:r>
            <a:r>
              <a:rPr dirty="0" sz="3400" spc="-10" b="1">
                <a:solidFill>
                  <a:srgbClr val="EC7C30"/>
                </a:solidFill>
                <a:latin typeface="Verdana"/>
                <a:cs typeface="Verdana"/>
              </a:rPr>
              <a:t>comunidades </a:t>
            </a:r>
            <a:r>
              <a:rPr dirty="0" sz="3400" spc="-5" b="1">
                <a:solidFill>
                  <a:srgbClr val="EC7C30"/>
                </a:solidFill>
                <a:latin typeface="Verdana"/>
                <a:cs typeface="Verdana"/>
              </a:rPr>
              <a:t>amigables </a:t>
            </a:r>
            <a:r>
              <a:rPr dirty="0" sz="3400" spc="-10" b="1">
                <a:solidFill>
                  <a:srgbClr val="EC7C30"/>
                </a:solidFill>
                <a:latin typeface="Verdana"/>
                <a:cs typeface="Verdana"/>
              </a:rPr>
              <a:t>con  </a:t>
            </a:r>
            <a:r>
              <a:rPr dirty="0" sz="3400" spc="-5" b="1">
                <a:solidFill>
                  <a:srgbClr val="EC7C30"/>
                </a:solidFill>
                <a:latin typeface="Verdana"/>
                <a:cs typeface="Verdana"/>
              </a:rPr>
              <a:t>las </a:t>
            </a:r>
            <a:r>
              <a:rPr dirty="0" sz="3400" spc="-10" b="1">
                <a:solidFill>
                  <a:srgbClr val="EC7C30"/>
                </a:solidFill>
                <a:latin typeface="Verdana"/>
                <a:cs typeface="Verdana"/>
              </a:rPr>
              <a:t>personas </a:t>
            </a:r>
            <a:r>
              <a:rPr dirty="0" sz="3400" spc="-5" b="1">
                <a:solidFill>
                  <a:srgbClr val="EC7C30"/>
                </a:solidFill>
                <a:latin typeface="Verdana"/>
                <a:cs typeface="Verdana"/>
              </a:rPr>
              <a:t>mayores</a:t>
            </a:r>
            <a:r>
              <a:rPr dirty="0" sz="3400" spc="2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400" spc="-10" b="1">
                <a:solidFill>
                  <a:srgbClr val="EC7C30"/>
                </a:solidFill>
                <a:latin typeface="Verdana"/>
                <a:cs typeface="Verdana"/>
              </a:rPr>
              <a:t>son...</a:t>
            </a:r>
            <a:endParaRPr sz="3400">
              <a:latin typeface="Verdana"/>
              <a:cs typeface="Verdana"/>
            </a:endParaRPr>
          </a:p>
          <a:p>
            <a:pPr marL="12700" marR="2614295">
              <a:lnSpc>
                <a:spcPct val="107100"/>
              </a:lnSpc>
              <a:spcBef>
                <a:spcPts val="2460"/>
              </a:spcBef>
            </a:pP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Por </a:t>
            </a:r>
            <a:r>
              <a:rPr dirty="0" sz="1800" spc="5">
                <a:solidFill>
                  <a:srgbClr val="404040"/>
                </a:solidFill>
                <a:latin typeface="Verdana"/>
                <a:cs typeface="Verdana"/>
              </a:rPr>
              <a:t>lo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general,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ciudades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y las 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comunidades amigables con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las 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personas mayores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son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lugares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que  adaptan el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ambiente a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lo que las  personas mayores consideran  que es relevante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reducen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las 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barreras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identificadas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por estas  personas.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1556004"/>
            <a:ext cx="10081260" cy="6003290"/>
            <a:chOff x="611123" y="1556004"/>
            <a:chExt cx="10081260" cy="6003290"/>
          </a:xfrm>
        </p:grpSpPr>
        <p:sp>
          <p:nvSpPr>
            <p:cNvPr id="4" name="object 4"/>
            <p:cNvSpPr/>
            <p:nvPr/>
          </p:nvSpPr>
          <p:spPr>
            <a:xfrm>
              <a:off x="5439156" y="2214372"/>
              <a:ext cx="5253355" cy="5344795"/>
            </a:xfrm>
            <a:custGeom>
              <a:avLst/>
              <a:gdLst/>
              <a:ahLst/>
              <a:cxnLst/>
              <a:rect l="l" t="t" r="r" b="b"/>
              <a:pathLst>
                <a:path w="5253355" h="5344795">
                  <a:moveTo>
                    <a:pt x="3001518" y="0"/>
                  </a:moveTo>
                  <a:lnTo>
                    <a:pt x="2952852" y="379"/>
                  </a:lnTo>
                  <a:lnTo>
                    <a:pt x="2904374" y="1512"/>
                  </a:lnTo>
                  <a:lnTo>
                    <a:pt x="2856088" y="3394"/>
                  </a:lnTo>
                  <a:lnTo>
                    <a:pt x="2808001" y="6019"/>
                  </a:lnTo>
                  <a:lnTo>
                    <a:pt x="2760118" y="9381"/>
                  </a:lnTo>
                  <a:lnTo>
                    <a:pt x="2712445" y="13474"/>
                  </a:lnTo>
                  <a:lnTo>
                    <a:pt x="2664989" y="18294"/>
                  </a:lnTo>
                  <a:lnTo>
                    <a:pt x="2617754" y="23833"/>
                  </a:lnTo>
                  <a:lnTo>
                    <a:pt x="2570746" y="30087"/>
                  </a:lnTo>
                  <a:lnTo>
                    <a:pt x="2523973" y="37049"/>
                  </a:lnTo>
                  <a:lnTo>
                    <a:pt x="2477438" y="44714"/>
                  </a:lnTo>
                  <a:lnTo>
                    <a:pt x="2431149" y="53076"/>
                  </a:lnTo>
                  <a:lnTo>
                    <a:pt x="2385110" y="62130"/>
                  </a:lnTo>
                  <a:lnTo>
                    <a:pt x="2339328" y="71870"/>
                  </a:lnTo>
                  <a:lnTo>
                    <a:pt x="2293809" y="82290"/>
                  </a:lnTo>
                  <a:lnTo>
                    <a:pt x="2248558" y="93384"/>
                  </a:lnTo>
                  <a:lnTo>
                    <a:pt x="2203582" y="105147"/>
                  </a:lnTo>
                  <a:lnTo>
                    <a:pt x="2158885" y="117572"/>
                  </a:lnTo>
                  <a:lnTo>
                    <a:pt x="2114475" y="130655"/>
                  </a:lnTo>
                  <a:lnTo>
                    <a:pt x="2070356" y="144390"/>
                  </a:lnTo>
                  <a:lnTo>
                    <a:pt x="2026534" y="158770"/>
                  </a:lnTo>
                  <a:lnTo>
                    <a:pt x="1983016" y="173790"/>
                  </a:lnTo>
                  <a:lnTo>
                    <a:pt x="1939807" y="189445"/>
                  </a:lnTo>
                  <a:lnTo>
                    <a:pt x="1896913" y="205729"/>
                  </a:lnTo>
                  <a:lnTo>
                    <a:pt x="1854340" y="222635"/>
                  </a:lnTo>
                  <a:lnTo>
                    <a:pt x="1812093" y="240159"/>
                  </a:lnTo>
                  <a:lnTo>
                    <a:pt x="1770179" y="258294"/>
                  </a:lnTo>
                  <a:lnTo>
                    <a:pt x="1728603" y="277035"/>
                  </a:lnTo>
                  <a:lnTo>
                    <a:pt x="1687371" y="296376"/>
                  </a:lnTo>
                  <a:lnTo>
                    <a:pt x="1646489" y="316312"/>
                  </a:lnTo>
                  <a:lnTo>
                    <a:pt x="1605963" y="336836"/>
                  </a:lnTo>
                  <a:lnTo>
                    <a:pt x="1565798" y="357943"/>
                  </a:lnTo>
                  <a:lnTo>
                    <a:pt x="1526001" y="379628"/>
                  </a:lnTo>
                  <a:lnTo>
                    <a:pt x="1486577" y="401884"/>
                  </a:lnTo>
                  <a:lnTo>
                    <a:pt x="1447532" y="424706"/>
                  </a:lnTo>
                  <a:lnTo>
                    <a:pt x="1408872" y="448088"/>
                  </a:lnTo>
                  <a:lnTo>
                    <a:pt x="1370602" y="472025"/>
                  </a:lnTo>
                  <a:lnTo>
                    <a:pt x="1332729" y="496510"/>
                  </a:lnTo>
                  <a:lnTo>
                    <a:pt x="1295258" y="521538"/>
                  </a:lnTo>
                  <a:lnTo>
                    <a:pt x="1258196" y="547104"/>
                  </a:lnTo>
                  <a:lnTo>
                    <a:pt x="1221547" y="573201"/>
                  </a:lnTo>
                  <a:lnTo>
                    <a:pt x="1185318" y="599824"/>
                  </a:lnTo>
                  <a:lnTo>
                    <a:pt x="1149515" y="626968"/>
                  </a:lnTo>
                  <a:lnTo>
                    <a:pt x="1114143" y="654625"/>
                  </a:lnTo>
                  <a:lnTo>
                    <a:pt x="1079209" y="682792"/>
                  </a:lnTo>
                  <a:lnTo>
                    <a:pt x="1044717" y="711461"/>
                  </a:lnTo>
                  <a:lnTo>
                    <a:pt x="1010674" y="740628"/>
                  </a:lnTo>
                  <a:lnTo>
                    <a:pt x="977087" y="770287"/>
                  </a:lnTo>
                  <a:lnTo>
                    <a:pt x="943959" y="800431"/>
                  </a:lnTo>
                  <a:lnTo>
                    <a:pt x="911298" y="831056"/>
                  </a:lnTo>
                  <a:lnTo>
                    <a:pt x="879109" y="862155"/>
                  </a:lnTo>
                  <a:lnTo>
                    <a:pt x="847399" y="893723"/>
                  </a:lnTo>
                  <a:lnTo>
                    <a:pt x="816172" y="925754"/>
                  </a:lnTo>
                  <a:lnTo>
                    <a:pt x="785434" y="958242"/>
                  </a:lnTo>
                  <a:lnTo>
                    <a:pt x="755192" y="991182"/>
                  </a:lnTo>
                  <a:lnTo>
                    <a:pt x="725452" y="1024568"/>
                  </a:lnTo>
                  <a:lnTo>
                    <a:pt x="696218" y="1058394"/>
                  </a:lnTo>
                  <a:lnTo>
                    <a:pt x="667498" y="1092655"/>
                  </a:lnTo>
                  <a:lnTo>
                    <a:pt x="639296" y="1127344"/>
                  </a:lnTo>
                  <a:lnTo>
                    <a:pt x="611619" y="1162457"/>
                  </a:lnTo>
                  <a:lnTo>
                    <a:pt x="584472" y="1197987"/>
                  </a:lnTo>
                  <a:lnTo>
                    <a:pt x="557862" y="1233928"/>
                  </a:lnTo>
                  <a:lnTo>
                    <a:pt x="531794" y="1270276"/>
                  </a:lnTo>
                  <a:lnTo>
                    <a:pt x="506273" y="1307024"/>
                  </a:lnTo>
                  <a:lnTo>
                    <a:pt x="481306" y="1344166"/>
                  </a:lnTo>
                  <a:lnTo>
                    <a:pt x="456899" y="1381697"/>
                  </a:lnTo>
                  <a:lnTo>
                    <a:pt x="433057" y="1419611"/>
                  </a:lnTo>
                  <a:lnTo>
                    <a:pt x="409786" y="1457903"/>
                  </a:lnTo>
                  <a:lnTo>
                    <a:pt x="387092" y="1496566"/>
                  </a:lnTo>
                  <a:lnTo>
                    <a:pt x="364981" y="1535596"/>
                  </a:lnTo>
                  <a:lnTo>
                    <a:pt x="343459" y="1574986"/>
                  </a:lnTo>
                  <a:lnTo>
                    <a:pt x="322531" y="1614730"/>
                  </a:lnTo>
                  <a:lnTo>
                    <a:pt x="302204" y="1654823"/>
                  </a:lnTo>
                  <a:lnTo>
                    <a:pt x="282482" y="1695259"/>
                  </a:lnTo>
                  <a:lnTo>
                    <a:pt x="263373" y="1736033"/>
                  </a:lnTo>
                  <a:lnTo>
                    <a:pt x="244881" y="1777138"/>
                  </a:lnTo>
                  <a:lnTo>
                    <a:pt x="227012" y="1818570"/>
                  </a:lnTo>
                  <a:lnTo>
                    <a:pt x="209774" y="1860321"/>
                  </a:lnTo>
                  <a:lnTo>
                    <a:pt x="193170" y="1902388"/>
                  </a:lnTo>
                  <a:lnTo>
                    <a:pt x="177207" y="1944763"/>
                  </a:lnTo>
                  <a:lnTo>
                    <a:pt x="161892" y="1987441"/>
                  </a:lnTo>
                  <a:lnTo>
                    <a:pt x="147229" y="2030417"/>
                  </a:lnTo>
                  <a:lnTo>
                    <a:pt x="133224" y="2073685"/>
                  </a:lnTo>
                  <a:lnTo>
                    <a:pt x="119884" y="2117238"/>
                  </a:lnTo>
                  <a:lnTo>
                    <a:pt x="107214" y="2161072"/>
                  </a:lnTo>
                  <a:lnTo>
                    <a:pt x="95220" y="2205181"/>
                  </a:lnTo>
                  <a:lnTo>
                    <a:pt x="83908" y="2249558"/>
                  </a:lnTo>
                  <a:lnTo>
                    <a:pt x="73283" y="2294199"/>
                  </a:lnTo>
                  <a:lnTo>
                    <a:pt x="63352" y="2339097"/>
                  </a:lnTo>
                  <a:lnTo>
                    <a:pt x="54120" y="2384247"/>
                  </a:lnTo>
                  <a:lnTo>
                    <a:pt x="45593" y="2429643"/>
                  </a:lnTo>
                  <a:lnTo>
                    <a:pt x="37777" y="2475279"/>
                  </a:lnTo>
                  <a:lnTo>
                    <a:pt x="30678" y="2521150"/>
                  </a:lnTo>
                  <a:lnTo>
                    <a:pt x="24301" y="2567250"/>
                  </a:lnTo>
                  <a:lnTo>
                    <a:pt x="18653" y="2613573"/>
                  </a:lnTo>
                  <a:lnTo>
                    <a:pt x="13739" y="2660114"/>
                  </a:lnTo>
                  <a:lnTo>
                    <a:pt x="9565" y="2706866"/>
                  </a:lnTo>
                  <a:lnTo>
                    <a:pt x="6137" y="2753825"/>
                  </a:lnTo>
                  <a:lnTo>
                    <a:pt x="3461" y="2800984"/>
                  </a:lnTo>
                  <a:lnTo>
                    <a:pt x="1542" y="2848337"/>
                  </a:lnTo>
                  <a:lnTo>
                    <a:pt x="386" y="2895880"/>
                  </a:lnTo>
                  <a:lnTo>
                    <a:pt x="0" y="2943605"/>
                  </a:lnTo>
                  <a:lnTo>
                    <a:pt x="386" y="2991331"/>
                  </a:lnTo>
                  <a:lnTo>
                    <a:pt x="1542" y="3038872"/>
                  </a:lnTo>
                  <a:lnTo>
                    <a:pt x="3461" y="3086225"/>
                  </a:lnTo>
                  <a:lnTo>
                    <a:pt x="6137" y="3133384"/>
                  </a:lnTo>
                  <a:lnTo>
                    <a:pt x="9565" y="3180341"/>
                  </a:lnTo>
                  <a:lnTo>
                    <a:pt x="13739" y="3227093"/>
                  </a:lnTo>
                  <a:lnTo>
                    <a:pt x="18653" y="3273633"/>
                  </a:lnTo>
                  <a:lnTo>
                    <a:pt x="24301" y="3319956"/>
                  </a:lnTo>
                  <a:lnTo>
                    <a:pt x="30678" y="3366055"/>
                  </a:lnTo>
                  <a:lnTo>
                    <a:pt x="37777" y="3411926"/>
                  </a:lnTo>
                  <a:lnTo>
                    <a:pt x="45593" y="3457562"/>
                  </a:lnTo>
                  <a:lnTo>
                    <a:pt x="54120" y="3502957"/>
                  </a:lnTo>
                  <a:lnTo>
                    <a:pt x="63352" y="3548107"/>
                  </a:lnTo>
                  <a:lnTo>
                    <a:pt x="73283" y="3593004"/>
                  </a:lnTo>
                  <a:lnTo>
                    <a:pt x="83908" y="3637645"/>
                  </a:lnTo>
                  <a:lnTo>
                    <a:pt x="95220" y="3682022"/>
                  </a:lnTo>
                  <a:lnTo>
                    <a:pt x="107214" y="3726130"/>
                  </a:lnTo>
                  <a:lnTo>
                    <a:pt x="119884" y="3769964"/>
                  </a:lnTo>
                  <a:lnTo>
                    <a:pt x="133224" y="3813517"/>
                  </a:lnTo>
                  <a:lnTo>
                    <a:pt x="147229" y="3856784"/>
                  </a:lnTo>
                  <a:lnTo>
                    <a:pt x="161892" y="3899760"/>
                  </a:lnTo>
                  <a:lnTo>
                    <a:pt x="177207" y="3942438"/>
                  </a:lnTo>
                  <a:lnTo>
                    <a:pt x="193170" y="3984813"/>
                  </a:lnTo>
                  <a:lnTo>
                    <a:pt x="209774" y="4026879"/>
                  </a:lnTo>
                  <a:lnTo>
                    <a:pt x="227012" y="4068631"/>
                  </a:lnTo>
                  <a:lnTo>
                    <a:pt x="244881" y="4110062"/>
                  </a:lnTo>
                  <a:lnTo>
                    <a:pt x="263373" y="4151167"/>
                  </a:lnTo>
                  <a:lnTo>
                    <a:pt x="282482" y="4191941"/>
                  </a:lnTo>
                  <a:lnTo>
                    <a:pt x="302204" y="4232377"/>
                  </a:lnTo>
                  <a:lnTo>
                    <a:pt x="322531" y="4272470"/>
                  </a:lnTo>
                  <a:lnTo>
                    <a:pt x="343459" y="4312214"/>
                  </a:lnTo>
                  <a:lnTo>
                    <a:pt x="364981" y="4351604"/>
                  </a:lnTo>
                  <a:lnTo>
                    <a:pt x="387092" y="4390633"/>
                  </a:lnTo>
                  <a:lnTo>
                    <a:pt x="409786" y="4429297"/>
                  </a:lnTo>
                  <a:lnTo>
                    <a:pt x="433057" y="4467588"/>
                  </a:lnTo>
                  <a:lnTo>
                    <a:pt x="456899" y="4505503"/>
                  </a:lnTo>
                  <a:lnTo>
                    <a:pt x="481306" y="4543034"/>
                  </a:lnTo>
                  <a:lnTo>
                    <a:pt x="506273" y="4580176"/>
                  </a:lnTo>
                  <a:lnTo>
                    <a:pt x="531794" y="4616924"/>
                  </a:lnTo>
                  <a:lnTo>
                    <a:pt x="557862" y="4653272"/>
                  </a:lnTo>
                  <a:lnTo>
                    <a:pt x="584472" y="4689213"/>
                  </a:lnTo>
                  <a:lnTo>
                    <a:pt x="611619" y="4724744"/>
                  </a:lnTo>
                  <a:lnTo>
                    <a:pt x="639296" y="4759856"/>
                  </a:lnTo>
                  <a:lnTo>
                    <a:pt x="667498" y="4794546"/>
                  </a:lnTo>
                  <a:lnTo>
                    <a:pt x="696218" y="4828806"/>
                  </a:lnTo>
                  <a:lnTo>
                    <a:pt x="725452" y="4862633"/>
                  </a:lnTo>
                  <a:lnTo>
                    <a:pt x="755192" y="4896019"/>
                  </a:lnTo>
                  <a:lnTo>
                    <a:pt x="785434" y="4928959"/>
                  </a:lnTo>
                  <a:lnTo>
                    <a:pt x="816172" y="4961447"/>
                  </a:lnTo>
                  <a:lnTo>
                    <a:pt x="847399" y="4993479"/>
                  </a:lnTo>
                  <a:lnTo>
                    <a:pt x="879109" y="5025047"/>
                  </a:lnTo>
                  <a:lnTo>
                    <a:pt x="911298" y="5056146"/>
                  </a:lnTo>
                  <a:lnTo>
                    <a:pt x="943959" y="5086771"/>
                  </a:lnTo>
                  <a:lnTo>
                    <a:pt x="977087" y="5116915"/>
                  </a:lnTo>
                  <a:lnTo>
                    <a:pt x="1010674" y="5146574"/>
                  </a:lnTo>
                  <a:lnTo>
                    <a:pt x="1044717" y="5175741"/>
                  </a:lnTo>
                  <a:lnTo>
                    <a:pt x="1079209" y="5204411"/>
                  </a:lnTo>
                  <a:lnTo>
                    <a:pt x="1114143" y="5232578"/>
                  </a:lnTo>
                  <a:lnTo>
                    <a:pt x="1149515" y="5260236"/>
                  </a:lnTo>
                  <a:lnTo>
                    <a:pt x="1185318" y="5287379"/>
                  </a:lnTo>
                  <a:lnTo>
                    <a:pt x="1221547" y="5314003"/>
                  </a:lnTo>
                  <a:lnTo>
                    <a:pt x="1258196" y="5340100"/>
                  </a:lnTo>
                  <a:lnTo>
                    <a:pt x="1264813" y="5344664"/>
                  </a:lnTo>
                  <a:lnTo>
                    <a:pt x="4738222" y="5344664"/>
                  </a:lnTo>
                  <a:lnTo>
                    <a:pt x="4781488" y="5314003"/>
                  </a:lnTo>
                  <a:lnTo>
                    <a:pt x="4817717" y="5287379"/>
                  </a:lnTo>
                  <a:lnTo>
                    <a:pt x="4853520" y="5260236"/>
                  </a:lnTo>
                  <a:lnTo>
                    <a:pt x="4888892" y="5232578"/>
                  </a:lnTo>
                  <a:lnTo>
                    <a:pt x="4923826" y="5204411"/>
                  </a:lnTo>
                  <a:lnTo>
                    <a:pt x="4958318" y="5175741"/>
                  </a:lnTo>
                  <a:lnTo>
                    <a:pt x="4992361" y="5146574"/>
                  </a:lnTo>
                  <a:lnTo>
                    <a:pt x="5025948" y="5116915"/>
                  </a:lnTo>
                  <a:lnTo>
                    <a:pt x="5059076" y="5086771"/>
                  </a:lnTo>
                  <a:lnTo>
                    <a:pt x="5091737" y="5056146"/>
                  </a:lnTo>
                  <a:lnTo>
                    <a:pt x="5123926" y="5025047"/>
                  </a:lnTo>
                  <a:lnTo>
                    <a:pt x="5155636" y="4993479"/>
                  </a:lnTo>
                  <a:lnTo>
                    <a:pt x="5186863" y="4961447"/>
                  </a:lnTo>
                  <a:lnTo>
                    <a:pt x="5217601" y="4928959"/>
                  </a:lnTo>
                  <a:lnTo>
                    <a:pt x="5247843" y="4896019"/>
                  </a:lnTo>
                  <a:lnTo>
                    <a:pt x="5253227" y="4889974"/>
                  </a:lnTo>
                  <a:lnTo>
                    <a:pt x="5253227" y="997227"/>
                  </a:lnTo>
                  <a:lnTo>
                    <a:pt x="5217601" y="958242"/>
                  </a:lnTo>
                  <a:lnTo>
                    <a:pt x="5186863" y="925754"/>
                  </a:lnTo>
                  <a:lnTo>
                    <a:pt x="5155636" y="893723"/>
                  </a:lnTo>
                  <a:lnTo>
                    <a:pt x="5123926" y="862155"/>
                  </a:lnTo>
                  <a:lnTo>
                    <a:pt x="5091737" y="831056"/>
                  </a:lnTo>
                  <a:lnTo>
                    <a:pt x="5059076" y="800431"/>
                  </a:lnTo>
                  <a:lnTo>
                    <a:pt x="5025948" y="770287"/>
                  </a:lnTo>
                  <a:lnTo>
                    <a:pt x="4992361" y="740628"/>
                  </a:lnTo>
                  <a:lnTo>
                    <a:pt x="4958318" y="711461"/>
                  </a:lnTo>
                  <a:lnTo>
                    <a:pt x="4923826" y="682792"/>
                  </a:lnTo>
                  <a:lnTo>
                    <a:pt x="4888892" y="654625"/>
                  </a:lnTo>
                  <a:lnTo>
                    <a:pt x="4853520" y="626968"/>
                  </a:lnTo>
                  <a:lnTo>
                    <a:pt x="4817717" y="599824"/>
                  </a:lnTo>
                  <a:lnTo>
                    <a:pt x="4781488" y="573201"/>
                  </a:lnTo>
                  <a:lnTo>
                    <a:pt x="4744839" y="547104"/>
                  </a:lnTo>
                  <a:lnTo>
                    <a:pt x="4707777" y="521538"/>
                  </a:lnTo>
                  <a:lnTo>
                    <a:pt x="4670306" y="496510"/>
                  </a:lnTo>
                  <a:lnTo>
                    <a:pt x="4632433" y="472025"/>
                  </a:lnTo>
                  <a:lnTo>
                    <a:pt x="4594163" y="448088"/>
                  </a:lnTo>
                  <a:lnTo>
                    <a:pt x="4555503" y="424706"/>
                  </a:lnTo>
                  <a:lnTo>
                    <a:pt x="4516458" y="401884"/>
                  </a:lnTo>
                  <a:lnTo>
                    <a:pt x="4477034" y="379628"/>
                  </a:lnTo>
                  <a:lnTo>
                    <a:pt x="4437237" y="357943"/>
                  </a:lnTo>
                  <a:lnTo>
                    <a:pt x="4397072" y="336836"/>
                  </a:lnTo>
                  <a:lnTo>
                    <a:pt x="4356546" y="316312"/>
                  </a:lnTo>
                  <a:lnTo>
                    <a:pt x="4315664" y="296376"/>
                  </a:lnTo>
                  <a:lnTo>
                    <a:pt x="4274432" y="277035"/>
                  </a:lnTo>
                  <a:lnTo>
                    <a:pt x="4232856" y="258294"/>
                  </a:lnTo>
                  <a:lnTo>
                    <a:pt x="4190942" y="240159"/>
                  </a:lnTo>
                  <a:lnTo>
                    <a:pt x="4148695" y="222635"/>
                  </a:lnTo>
                  <a:lnTo>
                    <a:pt x="4106122" y="205729"/>
                  </a:lnTo>
                  <a:lnTo>
                    <a:pt x="4063228" y="189445"/>
                  </a:lnTo>
                  <a:lnTo>
                    <a:pt x="4020019" y="173790"/>
                  </a:lnTo>
                  <a:lnTo>
                    <a:pt x="3976501" y="158770"/>
                  </a:lnTo>
                  <a:lnTo>
                    <a:pt x="3932679" y="144390"/>
                  </a:lnTo>
                  <a:lnTo>
                    <a:pt x="3888560" y="130655"/>
                  </a:lnTo>
                  <a:lnTo>
                    <a:pt x="3844150" y="117572"/>
                  </a:lnTo>
                  <a:lnTo>
                    <a:pt x="3799453" y="105147"/>
                  </a:lnTo>
                  <a:lnTo>
                    <a:pt x="3754477" y="93384"/>
                  </a:lnTo>
                  <a:lnTo>
                    <a:pt x="3709226" y="82290"/>
                  </a:lnTo>
                  <a:lnTo>
                    <a:pt x="3663707" y="71870"/>
                  </a:lnTo>
                  <a:lnTo>
                    <a:pt x="3617925" y="62130"/>
                  </a:lnTo>
                  <a:lnTo>
                    <a:pt x="3571886" y="53076"/>
                  </a:lnTo>
                  <a:lnTo>
                    <a:pt x="3525597" y="44714"/>
                  </a:lnTo>
                  <a:lnTo>
                    <a:pt x="3479062" y="37049"/>
                  </a:lnTo>
                  <a:lnTo>
                    <a:pt x="3432289" y="30087"/>
                  </a:lnTo>
                  <a:lnTo>
                    <a:pt x="3385281" y="23833"/>
                  </a:lnTo>
                  <a:lnTo>
                    <a:pt x="3338046" y="18294"/>
                  </a:lnTo>
                  <a:lnTo>
                    <a:pt x="3290590" y="13474"/>
                  </a:lnTo>
                  <a:lnTo>
                    <a:pt x="3242917" y="9381"/>
                  </a:lnTo>
                  <a:lnTo>
                    <a:pt x="3195034" y="6019"/>
                  </a:lnTo>
                  <a:lnTo>
                    <a:pt x="3146947" y="3394"/>
                  </a:lnTo>
                  <a:lnTo>
                    <a:pt x="3098661" y="1512"/>
                  </a:lnTo>
                  <a:lnTo>
                    <a:pt x="3050183" y="379"/>
                  </a:lnTo>
                  <a:lnTo>
                    <a:pt x="30015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0619" y="1556004"/>
              <a:ext cx="8929370" cy="4577080"/>
            </a:xfrm>
            <a:custGeom>
              <a:avLst/>
              <a:gdLst/>
              <a:ahLst/>
              <a:cxnLst/>
              <a:rect l="l" t="t" r="r" b="b"/>
              <a:pathLst>
                <a:path w="8929370" h="4577080">
                  <a:moveTo>
                    <a:pt x="0" y="4576572"/>
                  </a:moveTo>
                  <a:lnTo>
                    <a:pt x="8929116" y="4576572"/>
                  </a:lnTo>
                  <a:lnTo>
                    <a:pt x="8929116" y="0"/>
                  </a:lnTo>
                  <a:lnTo>
                    <a:pt x="0" y="0"/>
                  </a:lnTo>
                  <a:lnTo>
                    <a:pt x="0" y="4576572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123" y="1556004"/>
              <a:ext cx="539750" cy="4577080"/>
            </a:xfrm>
            <a:custGeom>
              <a:avLst/>
              <a:gdLst/>
              <a:ahLst/>
              <a:cxnLst/>
              <a:rect l="l" t="t" r="r" b="b"/>
              <a:pathLst>
                <a:path w="539750" h="4577080">
                  <a:moveTo>
                    <a:pt x="539496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539496" y="457657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B8101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45716" y="4363669"/>
            <a:ext cx="4405630" cy="1377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759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Sesión</a:t>
            </a:r>
            <a:r>
              <a:rPr dirty="0" sz="6000" spc="-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000" b="1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6000">
              <a:latin typeface="Verdana"/>
              <a:cs typeface="Verdana"/>
            </a:endParaRPr>
          </a:p>
          <a:p>
            <a:pPr marL="12700">
              <a:lnSpc>
                <a:spcPts val="3879"/>
              </a:lnSpc>
            </a:pPr>
            <a:r>
              <a:rPr dirty="0" sz="3600" spc="-5">
                <a:solidFill>
                  <a:srgbClr val="FFFFFF"/>
                </a:solidFill>
                <a:latin typeface="Verdana"/>
                <a:cs typeface="Verdana"/>
              </a:rPr>
              <a:t>Comprender </a:t>
            </a:r>
            <a:r>
              <a:rPr dirty="0" sz="3600" spc="-1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dirty="0" sz="36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Voz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12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5292" y="4794855"/>
            <a:ext cx="4137090" cy="2764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05555" y="3316224"/>
            <a:ext cx="4072254" cy="673735"/>
          </a:xfrm>
          <a:custGeom>
            <a:avLst/>
            <a:gdLst/>
            <a:ahLst/>
            <a:cxnLst/>
            <a:rect l="l" t="t" r="r" b="b"/>
            <a:pathLst>
              <a:path w="4072254" h="673735">
                <a:moveTo>
                  <a:pt x="3927348" y="0"/>
                </a:moveTo>
                <a:lnTo>
                  <a:pt x="144780" y="0"/>
                </a:lnTo>
                <a:lnTo>
                  <a:pt x="98999" y="7376"/>
                </a:lnTo>
                <a:lnTo>
                  <a:pt x="59253" y="27919"/>
                </a:lnTo>
                <a:lnTo>
                  <a:pt x="27919" y="59253"/>
                </a:lnTo>
                <a:lnTo>
                  <a:pt x="7376" y="98999"/>
                </a:lnTo>
                <a:lnTo>
                  <a:pt x="0" y="144779"/>
                </a:lnTo>
                <a:lnTo>
                  <a:pt x="0" y="528827"/>
                </a:lnTo>
                <a:lnTo>
                  <a:pt x="7376" y="574608"/>
                </a:lnTo>
                <a:lnTo>
                  <a:pt x="27919" y="614354"/>
                </a:lnTo>
                <a:lnTo>
                  <a:pt x="59253" y="645688"/>
                </a:lnTo>
                <a:lnTo>
                  <a:pt x="98999" y="666231"/>
                </a:lnTo>
                <a:lnTo>
                  <a:pt x="144780" y="673607"/>
                </a:lnTo>
                <a:lnTo>
                  <a:pt x="3927348" y="673607"/>
                </a:lnTo>
                <a:lnTo>
                  <a:pt x="3973128" y="666231"/>
                </a:lnTo>
                <a:lnTo>
                  <a:pt x="4012874" y="645688"/>
                </a:lnTo>
                <a:lnTo>
                  <a:pt x="4044208" y="614354"/>
                </a:lnTo>
                <a:lnTo>
                  <a:pt x="4064751" y="574608"/>
                </a:lnTo>
                <a:lnTo>
                  <a:pt x="4072128" y="528827"/>
                </a:lnTo>
                <a:lnTo>
                  <a:pt x="4072128" y="144779"/>
                </a:lnTo>
                <a:lnTo>
                  <a:pt x="4064751" y="98999"/>
                </a:lnTo>
                <a:lnTo>
                  <a:pt x="4044208" y="59253"/>
                </a:lnTo>
                <a:lnTo>
                  <a:pt x="4012874" y="27919"/>
                </a:lnTo>
                <a:lnTo>
                  <a:pt x="3973128" y="7376"/>
                </a:lnTo>
                <a:lnTo>
                  <a:pt x="392734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49526" y="3381248"/>
            <a:ext cx="6595745" cy="2119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905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Discusión</a:t>
            </a:r>
            <a:r>
              <a:rPr dirty="0" sz="2800" spc="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plenaria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Verdana"/>
              <a:cs typeface="Verdana"/>
            </a:endParaRPr>
          </a:p>
          <a:p>
            <a:pPr algn="ctr" marL="12700" marR="5080" indent="-1270">
              <a:lnSpc>
                <a:spcPct val="100000"/>
              </a:lnSpc>
            </a:pPr>
            <a:r>
              <a:rPr dirty="0" sz="2700" spc="-5" b="1">
                <a:solidFill>
                  <a:srgbClr val="404040"/>
                </a:solidFill>
                <a:latin typeface="Verdana"/>
                <a:cs typeface="Verdana"/>
              </a:rPr>
              <a:t>¿Qué </a:t>
            </a:r>
            <a:r>
              <a:rPr dirty="0" sz="2700" b="1">
                <a:solidFill>
                  <a:srgbClr val="404040"/>
                </a:solidFill>
                <a:latin typeface="Verdana"/>
                <a:cs typeface="Verdana"/>
              </a:rPr>
              <a:t>le </a:t>
            </a:r>
            <a:r>
              <a:rPr dirty="0" sz="2700" spc="-5" b="1">
                <a:solidFill>
                  <a:srgbClr val="404040"/>
                </a:solidFill>
                <a:latin typeface="Verdana"/>
                <a:cs typeface="Verdana"/>
              </a:rPr>
              <a:t>viene </a:t>
            </a:r>
            <a:r>
              <a:rPr dirty="0" sz="2700" b="1">
                <a:solidFill>
                  <a:srgbClr val="404040"/>
                </a:solidFill>
                <a:latin typeface="Verdana"/>
                <a:cs typeface="Verdana"/>
              </a:rPr>
              <a:t>a la </a:t>
            </a:r>
            <a:r>
              <a:rPr dirty="0" sz="2700" spc="-5" b="1">
                <a:solidFill>
                  <a:srgbClr val="404040"/>
                </a:solidFill>
                <a:latin typeface="Verdana"/>
                <a:cs typeface="Verdana"/>
              </a:rPr>
              <a:t>mente </a:t>
            </a:r>
            <a:r>
              <a:rPr dirty="0" sz="2700" spc="-10" b="1">
                <a:solidFill>
                  <a:srgbClr val="404040"/>
                </a:solidFill>
                <a:latin typeface="Verdana"/>
                <a:cs typeface="Verdana"/>
              </a:rPr>
              <a:t>cuando  piensa </a:t>
            </a:r>
            <a:r>
              <a:rPr dirty="0" sz="2700" spc="-5" b="1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2700" b="1">
                <a:solidFill>
                  <a:srgbClr val="404040"/>
                </a:solidFill>
                <a:latin typeface="Verdana"/>
                <a:cs typeface="Verdana"/>
              </a:rPr>
              <a:t>la Voz </a:t>
            </a:r>
            <a:r>
              <a:rPr dirty="0" sz="2700" spc="-5">
                <a:solidFill>
                  <a:srgbClr val="404040"/>
                </a:solidFill>
                <a:latin typeface="Verdana"/>
                <a:cs typeface="Verdana"/>
              </a:rPr>
              <a:t>(con </a:t>
            </a:r>
            <a:r>
              <a:rPr dirty="0" sz="2700">
                <a:solidFill>
                  <a:srgbClr val="404040"/>
                </a:solidFill>
                <a:latin typeface="Verdana"/>
                <a:cs typeface="Verdana"/>
              </a:rPr>
              <a:t>relación a una  </a:t>
            </a:r>
            <a:r>
              <a:rPr dirty="0" sz="2700" spc="-5">
                <a:solidFill>
                  <a:srgbClr val="404040"/>
                </a:solidFill>
                <a:latin typeface="Verdana"/>
                <a:cs typeface="Verdana"/>
              </a:rPr>
              <a:t>comunidad </a:t>
            </a:r>
            <a:r>
              <a:rPr dirty="0" sz="2700">
                <a:solidFill>
                  <a:srgbClr val="404040"/>
                </a:solidFill>
                <a:latin typeface="Verdana"/>
                <a:cs typeface="Verdana"/>
              </a:rPr>
              <a:t>o un</a:t>
            </a:r>
            <a:r>
              <a:rPr dirty="0" sz="2700" spc="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700" spc="-5">
                <a:solidFill>
                  <a:srgbClr val="404040"/>
                </a:solidFill>
                <a:latin typeface="Verdana"/>
                <a:cs typeface="Verdana"/>
              </a:rPr>
              <a:t>individuo)</a:t>
            </a:r>
            <a:r>
              <a:rPr dirty="0" sz="2700" spc="-5" b="1">
                <a:solidFill>
                  <a:srgbClr val="404040"/>
                </a:solidFill>
                <a:latin typeface="Verdana"/>
                <a:cs typeface="Verdana"/>
              </a:rPr>
              <a:t>?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59819" y="2066671"/>
            <a:ext cx="1165860" cy="1078865"/>
            <a:chOff x="4759819" y="2066671"/>
            <a:chExt cx="1165860" cy="1078865"/>
          </a:xfrm>
        </p:grpSpPr>
        <p:sp>
          <p:nvSpPr>
            <p:cNvPr id="7" name="object 7"/>
            <p:cNvSpPr/>
            <p:nvPr/>
          </p:nvSpPr>
          <p:spPr>
            <a:xfrm>
              <a:off x="4863211" y="2226564"/>
              <a:ext cx="202564" cy="1859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59807" y="2066670"/>
              <a:ext cx="824230" cy="1074420"/>
            </a:xfrm>
            <a:custGeom>
              <a:avLst/>
              <a:gdLst/>
              <a:ahLst/>
              <a:cxnLst/>
              <a:rect l="l" t="t" r="r" b="b"/>
              <a:pathLst>
                <a:path w="824229" h="1074420">
                  <a:moveTo>
                    <a:pt x="545109" y="997712"/>
                  </a:moveTo>
                  <a:lnTo>
                    <a:pt x="527697" y="949198"/>
                  </a:lnTo>
                  <a:lnTo>
                    <a:pt x="504139" y="883539"/>
                  </a:lnTo>
                  <a:lnTo>
                    <a:pt x="469277" y="786384"/>
                  </a:lnTo>
                  <a:lnTo>
                    <a:pt x="442620" y="712089"/>
                  </a:lnTo>
                  <a:lnTo>
                    <a:pt x="419265" y="678624"/>
                  </a:lnTo>
                  <a:lnTo>
                    <a:pt x="377342" y="666496"/>
                  </a:lnTo>
                  <a:lnTo>
                    <a:pt x="358673" y="666496"/>
                  </a:lnTo>
                  <a:lnTo>
                    <a:pt x="358673" y="883539"/>
                  </a:lnTo>
                  <a:lnTo>
                    <a:pt x="113182" y="883539"/>
                  </a:lnTo>
                  <a:lnTo>
                    <a:pt x="135026" y="794893"/>
                  </a:lnTo>
                  <a:lnTo>
                    <a:pt x="135026" y="786384"/>
                  </a:lnTo>
                  <a:lnTo>
                    <a:pt x="321335" y="786384"/>
                  </a:lnTo>
                  <a:lnTo>
                    <a:pt x="358673" y="883539"/>
                  </a:lnTo>
                  <a:lnTo>
                    <a:pt x="358673" y="666496"/>
                  </a:lnTo>
                  <a:lnTo>
                    <a:pt x="305841" y="666496"/>
                  </a:lnTo>
                  <a:lnTo>
                    <a:pt x="292671" y="663994"/>
                  </a:lnTo>
                  <a:lnTo>
                    <a:pt x="281800" y="657186"/>
                  </a:lnTo>
                  <a:lnTo>
                    <a:pt x="274408" y="647166"/>
                  </a:lnTo>
                  <a:lnTo>
                    <a:pt x="271678" y="635000"/>
                  </a:lnTo>
                  <a:lnTo>
                    <a:pt x="274408" y="621182"/>
                  </a:lnTo>
                  <a:lnTo>
                    <a:pt x="281800" y="610336"/>
                  </a:lnTo>
                  <a:lnTo>
                    <a:pt x="292671" y="603250"/>
                  </a:lnTo>
                  <a:lnTo>
                    <a:pt x="305841" y="600710"/>
                  </a:lnTo>
                  <a:lnTo>
                    <a:pt x="408330" y="600710"/>
                  </a:lnTo>
                  <a:lnTo>
                    <a:pt x="434746" y="595718"/>
                  </a:lnTo>
                  <a:lnTo>
                    <a:pt x="456488" y="582142"/>
                  </a:lnTo>
                  <a:lnTo>
                    <a:pt x="471220" y="562140"/>
                  </a:lnTo>
                  <a:lnTo>
                    <a:pt x="476656" y="537845"/>
                  </a:lnTo>
                  <a:lnTo>
                    <a:pt x="471220" y="511898"/>
                  </a:lnTo>
                  <a:lnTo>
                    <a:pt x="456488" y="491070"/>
                  </a:lnTo>
                  <a:lnTo>
                    <a:pt x="434746" y="477215"/>
                  </a:lnTo>
                  <a:lnTo>
                    <a:pt x="408330" y="472186"/>
                  </a:lnTo>
                  <a:lnTo>
                    <a:pt x="222021" y="472186"/>
                  </a:lnTo>
                  <a:lnTo>
                    <a:pt x="197129" y="412242"/>
                  </a:lnTo>
                  <a:lnTo>
                    <a:pt x="187388" y="398424"/>
                  </a:lnTo>
                  <a:lnTo>
                    <a:pt x="173024" y="387578"/>
                  </a:lnTo>
                  <a:lnTo>
                    <a:pt x="155194" y="380492"/>
                  </a:lnTo>
                  <a:lnTo>
                    <a:pt x="135026" y="377952"/>
                  </a:lnTo>
                  <a:lnTo>
                    <a:pt x="113017" y="381482"/>
                  </a:lnTo>
                  <a:lnTo>
                    <a:pt x="94234" y="391147"/>
                  </a:lnTo>
                  <a:lnTo>
                    <a:pt x="79527" y="405663"/>
                  </a:lnTo>
                  <a:lnTo>
                    <a:pt x="69748" y="423672"/>
                  </a:lnTo>
                  <a:lnTo>
                    <a:pt x="1422" y="706374"/>
                  </a:lnTo>
                  <a:lnTo>
                    <a:pt x="1574" y="736942"/>
                  </a:lnTo>
                  <a:lnTo>
                    <a:pt x="14236" y="762431"/>
                  </a:lnTo>
                  <a:lnTo>
                    <a:pt x="36817" y="779907"/>
                  </a:lnTo>
                  <a:lnTo>
                    <a:pt x="66700" y="786384"/>
                  </a:lnTo>
                  <a:lnTo>
                    <a:pt x="1422" y="1034923"/>
                  </a:lnTo>
                  <a:lnTo>
                    <a:pt x="23139" y="1072007"/>
                  </a:lnTo>
                  <a:lnTo>
                    <a:pt x="29743" y="1073531"/>
                  </a:lnTo>
                  <a:lnTo>
                    <a:pt x="32918" y="1073531"/>
                  </a:lnTo>
                  <a:lnTo>
                    <a:pt x="66700" y="1052068"/>
                  </a:lnTo>
                  <a:lnTo>
                    <a:pt x="94640" y="949198"/>
                  </a:lnTo>
                  <a:lnTo>
                    <a:pt x="380390" y="949198"/>
                  </a:lnTo>
                  <a:lnTo>
                    <a:pt x="411505" y="1026287"/>
                  </a:lnTo>
                  <a:lnTo>
                    <a:pt x="437565" y="1061808"/>
                  </a:lnTo>
                  <a:lnTo>
                    <a:pt x="476021" y="1074166"/>
                  </a:lnTo>
                  <a:lnTo>
                    <a:pt x="481482" y="1074166"/>
                  </a:lnTo>
                  <a:lnTo>
                    <a:pt x="534974" y="1044536"/>
                  </a:lnTo>
                  <a:lnTo>
                    <a:pt x="544703" y="1021816"/>
                  </a:lnTo>
                  <a:lnTo>
                    <a:pt x="545109" y="997712"/>
                  </a:lnTo>
                  <a:close/>
                </a:path>
                <a:path w="824229" h="1074420">
                  <a:moveTo>
                    <a:pt x="824128" y="97155"/>
                  </a:moveTo>
                  <a:lnTo>
                    <a:pt x="815543" y="59055"/>
                  </a:lnTo>
                  <a:lnTo>
                    <a:pt x="792695" y="28194"/>
                  </a:lnTo>
                  <a:lnTo>
                    <a:pt x="759929" y="7543"/>
                  </a:lnTo>
                  <a:lnTo>
                    <a:pt x="721639" y="0"/>
                  </a:lnTo>
                  <a:lnTo>
                    <a:pt x="441985" y="0"/>
                  </a:lnTo>
                  <a:lnTo>
                    <a:pt x="401053" y="7543"/>
                  </a:lnTo>
                  <a:lnTo>
                    <a:pt x="368592" y="28194"/>
                  </a:lnTo>
                  <a:lnTo>
                    <a:pt x="347205" y="59055"/>
                  </a:lnTo>
                  <a:lnTo>
                    <a:pt x="339496" y="97155"/>
                  </a:lnTo>
                  <a:lnTo>
                    <a:pt x="339496" y="163068"/>
                  </a:lnTo>
                  <a:lnTo>
                    <a:pt x="347649" y="199085"/>
                  </a:lnTo>
                  <a:lnTo>
                    <a:pt x="369785" y="228142"/>
                  </a:lnTo>
                  <a:lnTo>
                    <a:pt x="402386" y="247561"/>
                  </a:lnTo>
                  <a:lnTo>
                    <a:pt x="441985" y="254635"/>
                  </a:lnTo>
                  <a:lnTo>
                    <a:pt x="566318" y="254635"/>
                  </a:lnTo>
                  <a:lnTo>
                    <a:pt x="693699" y="371856"/>
                  </a:lnTo>
                  <a:lnTo>
                    <a:pt x="699795" y="375323"/>
                  </a:lnTo>
                  <a:lnTo>
                    <a:pt x="706183" y="377596"/>
                  </a:lnTo>
                  <a:lnTo>
                    <a:pt x="712749" y="378841"/>
                  </a:lnTo>
                  <a:lnTo>
                    <a:pt x="719353" y="379222"/>
                  </a:lnTo>
                  <a:lnTo>
                    <a:pt x="724560" y="379222"/>
                  </a:lnTo>
                  <a:lnTo>
                    <a:pt x="752627" y="348869"/>
                  </a:lnTo>
                  <a:lnTo>
                    <a:pt x="752627" y="248920"/>
                  </a:lnTo>
                  <a:lnTo>
                    <a:pt x="780834" y="234581"/>
                  </a:lnTo>
                  <a:lnTo>
                    <a:pt x="803516" y="213804"/>
                  </a:lnTo>
                  <a:lnTo>
                    <a:pt x="818629" y="187706"/>
                  </a:lnTo>
                  <a:lnTo>
                    <a:pt x="824128" y="157353"/>
                  </a:lnTo>
                  <a:lnTo>
                    <a:pt x="824128" y="9715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17591" y="2226564"/>
              <a:ext cx="202437" cy="185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79684" y="2446020"/>
              <a:ext cx="546100" cy="699770"/>
            </a:xfrm>
            <a:custGeom>
              <a:avLst/>
              <a:gdLst/>
              <a:ahLst/>
              <a:cxnLst/>
              <a:rect l="l" t="t" r="r" b="b"/>
              <a:pathLst>
                <a:path w="546100" h="699769">
                  <a:moveTo>
                    <a:pt x="519544" y="572135"/>
                  </a:moveTo>
                  <a:lnTo>
                    <a:pt x="449107" y="572135"/>
                  </a:lnTo>
                  <a:lnTo>
                    <a:pt x="477047" y="675132"/>
                  </a:lnTo>
                  <a:lnTo>
                    <a:pt x="482397" y="684889"/>
                  </a:lnTo>
                  <a:lnTo>
                    <a:pt x="490223" y="692610"/>
                  </a:lnTo>
                  <a:lnTo>
                    <a:pt x="499907" y="697688"/>
                  </a:lnTo>
                  <a:lnTo>
                    <a:pt x="510829" y="699516"/>
                  </a:lnTo>
                  <a:lnTo>
                    <a:pt x="514004" y="699516"/>
                  </a:lnTo>
                  <a:lnTo>
                    <a:pt x="545522" y="670667"/>
                  </a:lnTo>
                  <a:lnTo>
                    <a:pt x="542325" y="657987"/>
                  </a:lnTo>
                  <a:lnTo>
                    <a:pt x="519544" y="572135"/>
                  </a:lnTo>
                  <a:close/>
                </a:path>
                <a:path w="546100" h="699769">
                  <a:moveTo>
                    <a:pt x="408721" y="0"/>
                  </a:moveTo>
                  <a:lnTo>
                    <a:pt x="371859" y="9667"/>
                  </a:lnTo>
                  <a:lnTo>
                    <a:pt x="321726" y="97282"/>
                  </a:lnTo>
                  <a:lnTo>
                    <a:pt x="135417" y="97282"/>
                  </a:lnTo>
                  <a:lnTo>
                    <a:pt x="108989" y="102282"/>
                  </a:lnTo>
                  <a:lnTo>
                    <a:pt x="87252" y="115855"/>
                  </a:lnTo>
                  <a:lnTo>
                    <a:pt x="72516" y="135858"/>
                  </a:lnTo>
                  <a:lnTo>
                    <a:pt x="67091" y="160147"/>
                  </a:lnTo>
                  <a:lnTo>
                    <a:pt x="72516" y="186144"/>
                  </a:lnTo>
                  <a:lnTo>
                    <a:pt x="87252" y="207057"/>
                  </a:lnTo>
                  <a:lnTo>
                    <a:pt x="108989" y="220993"/>
                  </a:lnTo>
                  <a:lnTo>
                    <a:pt x="135417" y="226060"/>
                  </a:lnTo>
                  <a:lnTo>
                    <a:pt x="237906" y="226060"/>
                  </a:lnTo>
                  <a:lnTo>
                    <a:pt x="251120" y="228550"/>
                  </a:lnTo>
                  <a:lnTo>
                    <a:pt x="261989" y="235315"/>
                  </a:lnTo>
                  <a:lnTo>
                    <a:pt x="269357" y="245294"/>
                  </a:lnTo>
                  <a:lnTo>
                    <a:pt x="272069" y="257429"/>
                  </a:lnTo>
                  <a:lnTo>
                    <a:pt x="269357" y="269583"/>
                  </a:lnTo>
                  <a:lnTo>
                    <a:pt x="261989" y="279606"/>
                  </a:lnTo>
                  <a:lnTo>
                    <a:pt x="251120" y="286414"/>
                  </a:lnTo>
                  <a:lnTo>
                    <a:pt x="237906" y="288925"/>
                  </a:lnTo>
                  <a:lnTo>
                    <a:pt x="166405" y="288925"/>
                  </a:lnTo>
                  <a:lnTo>
                    <a:pt x="144454" y="292050"/>
                  </a:lnTo>
                  <a:lnTo>
                    <a:pt x="110934" y="315446"/>
                  </a:lnTo>
                  <a:lnTo>
                    <a:pt x="1813" y="620776"/>
                  </a:lnTo>
                  <a:lnTo>
                    <a:pt x="0" y="646110"/>
                  </a:lnTo>
                  <a:lnTo>
                    <a:pt x="8068" y="669051"/>
                  </a:lnTo>
                  <a:lnTo>
                    <a:pt x="25423" y="687159"/>
                  </a:lnTo>
                  <a:lnTo>
                    <a:pt x="51470" y="697992"/>
                  </a:lnTo>
                  <a:lnTo>
                    <a:pt x="55788" y="698754"/>
                  </a:lnTo>
                  <a:lnTo>
                    <a:pt x="60487" y="699262"/>
                  </a:lnTo>
                  <a:lnTo>
                    <a:pt x="65186" y="699262"/>
                  </a:lnTo>
                  <a:lnTo>
                    <a:pt x="87076" y="696303"/>
                  </a:lnTo>
                  <a:lnTo>
                    <a:pt x="107525" y="687212"/>
                  </a:lnTo>
                  <a:lnTo>
                    <a:pt x="123569" y="671669"/>
                  </a:lnTo>
                  <a:lnTo>
                    <a:pt x="132242" y="649351"/>
                  </a:lnTo>
                  <a:lnTo>
                    <a:pt x="163357" y="572135"/>
                  </a:lnTo>
                  <a:lnTo>
                    <a:pt x="519544" y="572135"/>
                  </a:lnTo>
                  <a:lnTo>
                    <a:pt x="501312" y="503428"/>
                  </a:lnTo>
                  <a:lnTo>
                    <a:pt x="188122" y="503428"/>
                  </a:lnTo>
                  <a:lnTo>
                    <a:pt x="222412" y="406273"/>
                  </a:lnTo>
                  <a:lnTo>
                    <a:pt x="494610" y="406273"/>
                  </a:lnTo>
                  <a:lnTo>
                    <a:pt x="506995" y="402242"/>
                  </a:lnTo>
                  <a:lnTo>
                    <a:pt x="529943" y="383365"/>
                  </a:lnTo>
                  <a:lnTo>
                    <a:pt x="543556" y="358034"/>
                  </a:lnTo>
                  <a:lnTo>
                    <a:pt x="545500" y="328930"/>
                  </a:lnTo>
                  <a:lnTo>
                    <a:pt x="473999" y="45720"/>
                  </a:lnTo>
                  <a:lnTo>
                    <a:pt x="465550" y="26521"/>
                  </a:lnTo>
                  <a:lnTo>
                    <a:pt x="450695" y="12144"/>
                  </a:lnTo>
                  <a:lnTo>
                    <a:pt x="431172" y="3125"/>
                  </a:lnTo>
                  <a:lnTo>
                    <a:pt x="408721" y="0"/>
                  </a:lnTo>
                  <a:close/>
                </a:path>
                <a:path w="546100" h="699769">
                  <a:moveTo>
                    <a:pt x="494610" y="406273"/>
                  </a:moveTo>
                  <a:lnTo>
                    <a:pt x="408721" y="406273"/>
                  </a:lnTo>
                  <a:lnTo>
                    <a:pt x="408721" y="414782"/>
                  </a:lnTo>
                  <a:lnTo>
                    <a:pt x="430565" y="503428"/>
                  </a:lnTo>
                  <a:lnTo>
                    <a:pt x="501312" y="503428"/>
                  </a:lnTo>
                  <a:lnTo>
                    <a:pt x="477047" y="411988"/>
                  </a:lnTo>
                  <a:lnTo>
                    <a:pt x="494610" y="40627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5747385" cy="2473960"/>
            <a:chOff x="0" y="0"/>
            <a:chExt cx="5747385" cy="247396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3758889" cy="24735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72184"/>
            <a:ext cx="7589520" cy="1877695"/>
          </a:xfrm>
          <a:custGeom>
            <a:avLst/>
            <a:gdLst/>
            <a:ahLst/>
            <a:cxnLst/>
            <a:rect l="l" t="t" r="r" b="b"/>
            <a:pathLst>
              <a:path w="7589520" h="1877695">
                <a:moveTo>
                  <a:pt x="6611111" y="0"/>
                </a:moveTo>
                <a:lnTo>
                  <a:pt x="0" y="0"/>
                </a:lnTo>
                <a:lnTo>
                  <a:pt x="0" y="1877567"/>
                </a:lnTo>
                <a:lnTo>
                  <a:pt x="6611111" y="1877567"/>
                </a:lnTo>
                <a:lnTo>
                  <a:pt x="7589520" y="938783"/>
                </a:lnTo>
                <a:lnTo>
                  <a:pt x="6611111" y="0"/>
                </a:lnTo>
                <a:close/>
              </a:path>
            </a:pathLst>
          </a:custGeom>
          <a:solidFill>
            <a:srgbClr val="9184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3353" y="1624330"/>
            <a:ext cx="5706110" cy="144653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2700" marR="5080">
              <a:lnSpc>
                <a:spcPct val="83100"/>
              </a:lnSpc>
              <a:spcBef>
                <a:spcPts val="810"/>
              </a:spcBef>
            </a:pPr>
            <a:r>
              <a:rPr dirty="0" sz="3500" spc="-5" b="1">
                <a:solidFill>
                  <a:srgbClr val="FFFFFF"/>
                </a:solidFill>
                <a:latin typeface="Verdana"/>
                <a:cs typeface="Verdana"/>
              </a:rPr>
              <a:t>Conceptos clave que  subyacen </a:t>
            </a:r>
            <a:r>
              <a:rPr dirty="0" sz="3500" b="1">
                <a:solidFill>
                  <a:srgbClr val="FFFFFF"/>
                </a:solidFill>
                <a:latin typeface="Verdana"/>
                <a:cs typeface="Verdana"/>
              </a:rPr>
              <a:t>al </a:t>
            </a:r>
            <a:r>
              <a:rPr dirty="0" sz="3500" spc="-5" b="1">
                <a:solidFill>
                  <a:srgbClr val="FFFFFF"/>
                </a:solidFill>
                <a:latin typeface="Verdana"/>
                <a:cs typeface="Verdana"/>
              </a:rPr>
              <a:t>trabajo en  </a:t>
            </a:r>
            <a:r>
              <a:rPr dirty="0" sz="3500" b="1">
                <a:solidFill>
                  <a:srgbClr val="FFFFFF"/>
                </a:solidFill>
                <a:latin typeface="Verdana"/>
                <a:cs typeface="Verdana"/>
              </a:rPr>
              <a:t>pro de la</a:t>
            </a:r>
            <a:r>
              <a:rPr dirty="0" sz="3500" spc="-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5" b="1">
                <a:solidFill>
                  <a:srgbClr val="FFFFFF"/>
                </a:solidFill>
                <a:latin typeface="Verdana"/>
                <a:cs typeface="Verdana"/>
              </a:rPr>
              <a:t>Voz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4810" y="405130"/>
            <a:ext cx="241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Verdana"/>
                <a:cs typeface="Verdana"/>
              </a:rPr>
              <a:t>13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6236" y="3895344"/>
            <a:ext cx="8087359" cy="2345690"/>
            <a:chOff x="1126236" y="3895344"/>
            <a:chExt cx="8087359" cy="2345690"/>
          </a:xfrm>
        </p:grpSpPr>
        <p:sp>
          <p:nvSpPr>
            <p:cNvPr id="8" name="object 8"/>
            <p:cNvSpPr/>
            <p:nvPr/>
          </p:nvSpPr>
          <p:spPr>
            <a:xfrm>
              <a:off x="1164336" y="5067300"/>
              <a:ext cx="8011159" cy="0"/>
            </a:xfrm>
            <a:custGeom>
              <a:avLst/>
              <a:gdLst/>
              <a:ahLst/>
              <a:cxnLst/>
              <a:rect l="l" t="t" r="r" b="b"/>
              <a:pathLst>
                <a:path w="8011159" h="0">
                  <a:moveTo>
                    <a:pt x="0" y="0"/>
                  </a:moveTo>
                  <a:lnTo>
                    <a:pt x="8011159" y="0"/>
                  </a:lnTo>
                </a:path>
              </a:pathLst>
            </a:custGeom>
            <a:ln w="76200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64336" y="3895344"/>
              <a:ext cx="2344420" cy="2345690"/>
            </a:xfrm>
            <a:custGeom>
              <a:avLst/>
              <a:gdLst/>
              <a:ahLst/>
              <a:cxnLst/>
              <a:rect l="l" t="t" r="r" b="b"/>
              <a:pathLst>
                <a:path w="2344420" h="2345690">
                  <a:moveTo>
                    <a:pt x="1171956" y="0"/>
                  </a:moveTo>
                  <a:lnTo>
                    <a:pt x="1123652" y="978"/>
                  </a:lnTo>
                  <a:lnTo>
                    <a:pt x="1075845" y="3887"/>
                  </a:lnTo>
                  <a:lnTo>
                    <a:pt x="1028573" y="8689"/>
                  </a:lnTo>
                  <a:lnTo>
                    <a:pt x="981873" y="15348"/>
                  </a:lnTo>
                  <a:lnTo>
                    <a:pt x="935783" y="23824"/>
                  </a:lnTo>
                  <a:lnTo>
                    <a:pt x="890341" y="34080"/>
                  </a:lnTo>
                  <a:lnTo>
                    <a:pt x="845584" y="46079"/>
                  </a:lnTo>
                  <a:lnTo>
                    <a:pt x="801550" y="59783"/>
                  </a:lnTo>
                  <a:lnTo>
                    <a:pt x="758278" y="75154"/>
                  </a:lnTo>
                  <a:lnTo>
                    <a:pt x="715803" y="92154"/>
                  </a:lnTo>
                  <a:lnTo>
                    <a:pt x="674165" y="110746"/>
                  </a:lnTo>
                  <a:lnTo>
                    <a:pt x="633401" y="130891"/>
                  </a:lnTo>
                  <a:lnTo>
                    <a:pt x="593549" y="152553"/>
                  </a:lnTo>
                  <a:lnTo>
                    <a:pt x="554646" y="175693"/>
                  </a:lnTo>
                  <a:lnTo>
                    <a:pt x="516731" y="200275"/>
                  </a:lnTo>
                  <a:lnTo>
                    <a:pt x="479840" y="226259"/>
                  </a:lnTo>
                  <a:lnTo>
                    <a:pt x="444012" y="253608"/>
                  </a:lnTo>
                  <a:lnTo>
                    <a:pt x="409284" y="282285"/>
                  </a:lnTo>
                  <a:lnTo>
                    <a:pt x="375694" y="312252"/>
                  </a:lnTo>
                  <a:lnTo>
                    <a:pt x="343281" y="343471"/>
                  </a:lnTo>
                  <a:lnTo>
                    <a:pt x="312080" y="375904"/>
                  </a:lnTo>
                  <a:lnTo>
                    <a:pt x="282131" y="409515"/>
                  </a:lnTo>
                  <a:lnTo>
                    <a:pt x="253470" y="444264"/>
                  </a:lnTo>
                  <a:lnTo>
                    <a:pt x="226137" y="480114"/>
                  </a:lnTo>
                  <a:lnTo>
                    <a:pt x="200167" y="517028"/>
                  </a:lnTo>
                  <a:lnTo>
                    <a:pt x="175600" y="554968"/>
                  </a:lnTo>
                  <a:lnTo>
                    <a:pt x="152473" y="593896"/>
                  </a:lnTo>
                  <a:lnTo>
                    <a:pt x="130823" y="633775"/>
                  </a:lnTo>
                  <a:lnTo>
                    <a:pt x="110688" y="674566"/>
                  </a:lnTo>
                  <a:lnTo>
                    <a:pt x="92106" y="716232"/>
                  </a:lnTo>
                  <a:lnTo>
                    <a:pt x="75115" y="758735"/>
                  </a:lnTo>
                  <a:lnTo>
                    <a:pt x="59752" y="802038"/>
                  </a:lnTo>
                  <a:lnTo>
                    <a:pt x="46056" y="846103"/>
                  </a:lnTo>
                  <a:lnTo>
                    <a:pt x="34063" y="890891"/>
                  </a:lnTo>
                  <a:lnTo>
                    <a:pt x="23812" y="936367"/>
                  </a:lnTo>
                  <a:lnTo>
                    <a:pt x="15340" y="982490"/>
                  </a:lnTo>
                  <a:lnTo>
                    <a:pt x="8685" y="1029225"/>
                  </a:lnTo>
                  <a:lnTo>
                    <a:pt x="3885" y="1076533"/>
                  </a:lnTo>
                  <a:lnTo>
                    <a:pt x="977" y="1124376"/>
                  </a:lnTo>
                  <a:lnTo>
                    <a:pt x="0" y="1172718"/>
                  </a:lnTo>
                  <a:lnTo>
                    <a:pt x="977" y="1221059"/>
                  </a:lnTo>
                  <a:lnTo>
                    <a:pt x="3885" y="1268902"/>
                  </a:lnTo>
                  <a:lnTo>
                    <a:pt x="8685" y="1316210"/>
                  </a:lnTo>
                  <a:lnTo>
                    <a:pt x="15340" y="1362945"/>
                  </a:lnTo>
                  <a:lnTo>
                    <a:pt x="23812" y="1409068"/>
                  </a:lnTo>
                  <a:lnTo>
                    <a:pt x="34063" y="1454544"/>
                  </a:lnTo>
                  <a:lnTo>
                    <a:pt x="46056" y="1499332"/>
                  </a:lnTo>
                  <a:lnTo>
                    <a:pt x="59752" y="1543397"/>
                  </a:lnTo>
                  <a:lnTo>
                    <a:pt x="75115" y="1586700"/>
                  </a:lnTo>
                  <a:lnTo>
                    <a:pt x="92106" y="1629203"/>
                  </a:lnTo>
                  <a:lnTo>
                    <a:pt x="110688" y="1670869"/>
                  </a:lnTo>
                  <a:lnTo>
                    <a:pt x="130823" y="1711660"/>
                  </a:lnTo>
                  <a:lnTo>
                    <a:pt x="152473" y="1751539"/>
                  </a:lnTo>
                  <a:lnTo>
                    <a:pt x="175600" y="1790467"/>
                  </a:lnTo>
                  <a:lnTo>
                    <a:pt x="200167" y="1828407"/>
                  </a:lnTo>
                  <a:lnTo>
                    <a:pt x="226137" y="1865321"/>
                  </a:lnTo>
                  <a:lnTo>
                    <a:pt x="253470" y="1901171"/>
                  </a:lnTo>
                  <a:lnTo>
                    <a:pt x="282131" y="1935920"/>
                  </a:lnTo>
                  <a:lnTo>
                    <a:pt x="312080" y="1969531"/>
                  </a:lnTo>
                  <a:lnTo>
                    <a:pt x="343281" y="2001964"/>
                  </a:lnTo>
                  <a:lnTo>
                    <a:pt x="375694" y="2033183"/>
                  </a:lnTo>
                  <a:lnTo>
                    <a:pt x="409284" y="2063150"/>
                  </a:lnTo>
                  <a:lnTo>
                    <a:pt x="444012" y="2091827"/>
                  </a:lnTo>
                  <a:lnTo>
                    <a:pt x="479840" y="2119176"/>
                  </a:lnTo>
                  <a:lnTo>
                    <a:pt x="516731" y="2145160"/>
                  </a:lnTo>
                  <a:lnTo>
                    <a:pt x="554646" y="2169742"/>
                  </a:lnTo>
                  <a:lnTo>
                    <a:pt x="593549" y="2192882"/>
                  </a:lnTo>
                  <a:lnTo>
                    <a:pt x="633401" y="2214544"/>
                  </a:lnTo>
                  <a:lnTo>
                    <a:pt x="674165" y="2234689"/>
                  </a:lnTo>
                  <a:lnTo>
                    <a:pt x="715803" y="2253281"/>
                  </a:lnTo>
                  <a:lnTo>
                    <a:pt x="758278" y="2270281"/>
                  </a:lnTo>
                  <a:lnTo>
                    <a:pt x="801550" y="2285652"/>
                  </a:lnTo>
                  <a:lnTo>
                    <a:pt x="845584" y="2299356"/>
                  </a:lnTo>
                  <a:lnTo>
                    <a:pt x="890341" y="2311355"/>
                  </a:lnTo>
                  <a:lnTo>
                    <a:pt x="935783" y="2321611"/>
                  </a:lnTo>
                  <a:lnTo>
                    <a:pt x="981873" y="2330087"/>
                  </a:lnTo>
                  <a:lnTo>
                    <a:pt x="1028573" y="2336746"/>
                  </a:lnTo>
                  <a:lnTo>
                    <a:pt x="1075845" y="2341548"/>
                  </a:lnTo>
                  <a:lnTo>
                    <a:pt x="1123652" y="2344457"/>
                  </a:lnTo>
                  <a:lnTo>
                    <a:pt x="1171956" y="2345436"/>
                  </a:lnTo>
                  <a:lnTo>
                    <a:pt x="1220259" y="2344457"/>
                  </a:lnTo>
                  <a:lnTo>
                    <a:pt x="1268066" y="2341548"/>
                  </a:lnTo>
                  <a:lnTo>
                    <a:pt x="1315338" y="2336746"/>
                  </a:lnTo>
                  <a:lnTo>
                    <a:pt x="1362038" y="2330087"/>
                  </a:lnTo>
                  <a:lnTo>
                    <a:pt x="1408128" y="2321611"/>
                  </a:lnTo>
                  <a:lnTo>
                    <a:pt x="1453570" y="2311355"/>
                  </a:lnTo>
                  <a:lnTo>
                    <a:pt x="1498327" y="2299356"/>
                  </a:lnTo>
                  <a:lnTo>
                    <a:pt x="1542361" y="2285652"/>
                  </a:lnTo>
                  <a:lnTo>
                    <a:pt x="1585633" y="2270281"/>
                  </a:lnTo>
                  <a:lnTo>
                    <a:pt x="1628108" y="2253281"/>
                  </a:lnTo>
                  <a:lnTo>
                    <a:pt x="1669746" y="2234689"/>
                  </a:lnTo>
                  <a:lnTo>
                    <a:pt x="1710510" y="2214544"/>
                  </a:lnTo>
                  <a:lnTo>
                    <a:pt x="1750362" y="2192882"/>
                  </a:lnTo>
                  <a:lnTo>
                    <a:pt x="1789265" y="2169742"/>
                  </a:lnTo>
                  <a:lnTo>
                    <a:pt x="1827180" y="2145160"/>
                  </a:lnTo>
                  <a:lnTo>
                    <a:pt x="1864071" y="2119176"/>
                  </a:lnTo>
                  <a:lnTo>
                    <a:pt x="1899899" y="2091827"/>
                  </a:lnTo>
                  <a:lnTo>
                    <a:pt x="1934627" y="2063150"/>
                  </a:lnTo>
                  <a:lnTo>
                    <a:pt x="1968217" y="2033183"/>
                  </a:lnTo>
                  <a:lnTo>
                    <a:pt x="2000631" y="2001964"/>
                  </a:lnTo>
                  <a:lnTo>
                    <a:pt x="2031831" y="1969531"/>
                  </a:lnTo>
                  <a:lnTo>
                    <a:pt x="2061780" y="1935920"/>
                  </a:lnTo>
                  <a:lnTo>
                    <a:pt x="2090441" y="1901171"/>
                  </a:lnTo>
                  <a:lnTo>
                    <a:pt x="2117774" y="1865321"/>
                  </a:lnTo>
                  <a:lnTo>
                    <a:pt x="2143744" y="1828407"/>
                  </a:lnTo>
                  <a:lnTo>
                    <a:pt x="2168311" y="1790467"/>
                  </a:lnTo>
                  <a:lnTo>
                    <a:pt x="2191438" y="1751539"/>
                  </a:lnTo>
                  <a:lnTo>
                    <a:pt x="2213088" y="1711660"/>
                  </a:lnTo>
                  <a:lnTo>
                    <a:pt x="2233223" y="1670869"/>
                  </a:lnTo>
                  <a:lnTo>
                    <a:pt x="2251805" y="1629203"/>
                  </a:lnTo>
                  <a:lnTo>
                    <a:pt x="2268796" y="1586700"/>
                  </a:lnTo>
                  <a:lnTo>
                    <a:pt x="2284159" y="1543397"/>
                  </a:lnTo>
                  <a:lnTo>
                    <a:pt x="2297855" y="1499332"/>
                  </a:lnTo>
                  <a:lnTo>
                    <a:pt x="2309848" y="1454544"/>
                  </a:lnTo>
                  <a:lnTo>
                    <a:pt x="2320099" y="1409068"/>
                  </a:lnTo>
                  <a:lnTo>
                    <a:pt x="2328571" y="1362945"/>
                  </a:lnTo>
                  <a:lnTo>
                    <a:pt x="2335226" y="1316210"/>
                  </a:lnTo>
                  <a:lnTo>
                    <a:pt x="2340026" y="1268902"/>
                  </a:lnTo>
                  <a:lnTo>
                    <a:pt x="2342934" y="1221059"/>
                  </a:lnTo>
                  <a:lnTo>
                    <a:pt x="2343912" y="1172718"/>
                  </a:lnTo>
                  <a:lnTo>
                    <a:pt x="2342934" y="1124376"/>
                  </a:lnTo>
                  <a:lnTo>
                    <a:pt x="2340026" y="1076533"/>
                  </a:lnTo>
                  <a:lnTo>
                    <a:pt x="2335226" y="1029225"/>
                  </a:lnTo>
                  <a:lnTo>
                    <a:pt x="2328571" y="982490"/>
                  </a:lnTo>
                  <a:lnTo>
                    <a:pt x="2320099" y="936367"/>
                  </a:lnTo>
                  <a:lnTo>
                    <a:pt x="2309848" y="890891"/>
                  </a:lnTo>
                  <a:lnTo>
                    <a:pt x="2297855" y="846103"/>
                  </a:lnTo>
                  <a:lnTo>
                    <a:pt x="2284159" y="802038"/>
                  </a:lnTo>
                  <a:lnTo>
                    <a:pt x="2268796" y="758735"/>
                  </a:lnTo>
                  <a:lnTo>
                    <a:pt x="2251805" y="716232"/>
                  </a:lnTo>
                  <a:lnTo>
                    <a:pt x="2233223" y="674566"/>
                  </a:lnTo>
                  <a:lnTo>
                    <a:pt x="2213088" y="633775"/>
                  </a:lnTo>
                  <a:lnTo>
                    <a:pt x="2191438" y="593896"/>
                  </a:lnTo>
                  <a:lnTo>
                    <a:pt x="2168311" y="554968"/>
                  </a:lnTo>
                  <a:lnTo>
                    <a:pt x="2143744" y="517028"/>
                  </a:lnTo>
                  <a:lnTo>
                    <a:pt x="2117774" y="480114"/>
                  </a:lnTo>
                  <a:lnTo>
                    <a:pt x="2090441" y="444264"/>
                  </a:lnTo>
                  <a:lnTo>
                    <a:pt x="2061780" y="409515"/>
                  </a:lnTo>
                  <a:lnTo>
                    <a:pt x="2031831" y="375904"/>
                  </a:lnTo>
                  <a:lnTo>
                    <a:pt x="2000630" y="343471"/>
                  </a:lnTo>
                  <a:lnTo>
                    <a:pt x="1968217" y="312252"/>
                  </a:lnTo>
                  <a:lnTo>
                    <a:pt x="1934627" y="282285"/>
                  </a:lnTo>
                  <a:lnTo>
                    <a:pt x="1899899" y="253608"/>
                  </a:lnTo>
                  <a:lnTo>
                    <a:pt x="1864071" y="226259"/>
                  </a:lnTo>
                  <a:lnTo>
                    <a:pt x="1827180" y="200275"/>
                  </a:lnTo>
                  <a:lnTo>
                    <a:pt x="1789265" y="175693"/>
                  </a:lnTo>
                  <a:lnTo>
                    <a:pt x="1750362" y="152553"/>
                  </a:lnTo>
                  <a:lnTo>
                    <a:pt x="1710510" y="130891"/>
                  </a:lnTo>
                  <a:lnTo>
                    <a:pt x="1669746" y="110746"/>
                  </a:lnTo>
                  <a:lnTo>
                    <a:pt x="1628108" y="92154"/>
                  </a:lnTo>
                  <a:lnTo>
                    <a:pt x="1585633" y="75154"/>
                  </a:lnTo>
                  <a:lnTo>
                    <a:pt x="1542361" y="59783"/>
                  </a:lnTo>
                  <a:lnTo>
                    <a:pt x="1498327" y="46079"/>
                  </a:lnTo>
                  <a:lnTo>
                    <a:pt x="1453570" y="34080"/>
                  </a:lnTo>
                  <a:lnTo>
                    <a:pt x="1408128" y="23824"/>
                  </a:lnTo>
                  <a:lnTo>
                    <a:pt x="1362038" y="15348"/>
                  </a:lnTo>
                  <a:lnTo>
                    <a:pt x="1315338" y="8689"/>
                  </a:lnTo>
                  <a:lnTo>
                    <a:pt x="1268066" y="3887"/>
                  </a:lnTo>
                  <a:lnTo>
                    <a:pt x="1220259" y="978"/>
                  </a:lnTo>
                  <a:lnTo>
                    <a:pt x="1171956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287524" y="4265676"/>
              <a:ext cx="92837" cy="2117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24558" y="4431919"/>
              <a:ext cx="180340" cy="1689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563558" y="4433316"/>
              <a:ext cx="180054" cy="167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48511" y="4689474"/>
              <a:ext cx="1576070" cy="922019"/>
            </a:xfrm>
            <a:custGeom>
              <a:avLst/>
              <a:gdLst/>
              <a:ahLst/>
              <a:cxnLst/>
              <a:rect l="l" t="t" r="r" b="b"/>
              <a:pathLst>
                <a:path w="1576070" h="922020">
                  <a:moveTo>
                    <a:pt x="187198" y="169545"/>
                  </a:moveTo>
                  <a:lnTo>
                    <a:pt x="49911" y="169545"/>
                  </a:lnTo>
                  <a:lnTo>
                    <a:pt x="44958" y="169037"/>
                  </a:lnTo>
                  <a:lnTo>
                    <a:pt x="42545" y="169037"/>
                  </a:lnTo>
                  <a:lnTo>
                    <a:pt x="25234" y="172262"/>
                  </a:lnTo>
                  <a:lnTo>
                    <a:pt x="11785" y="181203"/>
                  </a:lnTo>
                  <a:lnTo>
                    <a:pt x="3086" y="194754"/>
                  </a:lnTo>
                  <a:lnTo>
                    <a:pt x="0" y="211836"/>
                  </a:lnTo>
                  <a:lnTo>
                    <a:pt x="0" y="719455"/>
                  </a:lnTo>
                  <a:lnTo>
                    <a:pt x="3683" y="735838"/>
                  </a:lnTo>
                  <a:lnTo>
                    <a:pt x="13995" y="749338"/>
                  </a:lnTo>
                  <a:lnTo>
                    <a:pt x="29781" y="758507"/>
                  </a:lnTo>
                  <a:lnTo>
                    <a:pt x="49911" y="761873"/>
                  </a:lnTo>
                  <a:lnTo>
                    <a:pt x="187198" y="761873"/>
                  </a:lnTo>
                  <a:lnTo>
                    <a:pt x="187198" y="169545"/>
                  </a:lnTo>
                  <a:close/>
                </a:path>
                <a:path w="1576070" h="922020">
                  <a:moveTo>
                    <a:pt x="1203706" y="769620"/>
                  </a:moveTo>
                  <a:lnTo>
                    <a:pt x="873379" y="465582"/>
                  </a:lnTo>
                  <a:lnTo>
                    <a:pt x="852551" y="465582"/>
                  </a:lnTo>
                  <a:lnTo>
                    <a:pt x="848233" y="469392"/>
                  </a:lnTo>
                  <a:lnTo>
                    <a:pt x="823391" y="507479"/>
                  </a:lnTo>
                  <a:lnTo>
                    <a:pt x="791578" y="540664"/>
                  </a:lnTo>
                  <a:lnTo>
                    <a:pt x="754189" y="568502"/>
                  </a:lnTo>
                  <a:lnTo>
                    <a:pt x="712597" y="590588"/>
                  </a:lnTo>
                  <a:lnTo>
                    <a:pt x="668210" y="606463"/>
                  </a:lnTo>
                  <a:lnTo>
                    <a:pt x="622427" y="615696"/>
                  </a:lnTo>
                  <a:lnTo>
                    <a:pt x="610362" y="616204"/>
                  </a:lnTo>
                  <a:lnTo>
                    <a:pt x="604393" y="616204"/>
                  </a:lnTo>
                  <a:lnTo>
                    <a:pt x="560730" y="613067"/>
                  </a:lnTo>
                  <a:lnTo>
                    <a:pt x="521119" y="604570"/>
                  </a:lnTo>
                  <a:lnTo>
                    <a:pt x="483781" y="592150"/>
                  </a:lnTo>
                  <a:lnTo>
                    <a:pt x="446913" y="577215"/>
                  </a:lnTo>
                  <a:lnTo>
                    <a:pt x="418033" y="534987"/>
                  </a:lnTo>
                  <a:lnTo>
                    <a:pt x="425958" y="519430"/>
                  </a:lnTo>
                  <a:lnTo>
                    <a:pt x="584835" y="219329"/>
                  </a:lnTo>
                  <a:lnTo>
                    <a:pt x="614984" y="180530"/>
                  </a:lnTo>
                  <a:lnTo>
                    <a:pt x="653796" y="151498"/>
                  </a:lnTo>
                  <a:lnTo>
                    <a:pt x="698881" y="133311"/>
                  </a:lnTo>
                  <a:lnTo>
                    <a:pt x="747903" y="127000"/>
                  </a:lnTo>
                  <a:lnTo>
                    <a:pt x="948563" y="127000"/>
                  </a:lnTo>
                  <a:lnTo>
                    <a:pt x="955370" y="108889"/>
                  </a:lnTo>
                  <a:lnTo>
                    <a:pt x="962177" y="88988"/>
                  </a:lnTo>
                  <a:lnTo>
                    <a:pt x="967422" y="66903"/>
                  </a:lnTo>
                  <a:lnTo>
                    <a:pt x="969518" y="42291"/>
                  </a:lnTo>
                  <a:lnTo>
                    <a:pt x="965784" y="25933"/>
                  </a:lnTo>
                  <a:lnTo>
                    <a:pt x="955382" y="12484"/>
                  </a:lnTo>
                  <a:lnTo>
                    <a:pt x="939507" y="3365"/>
                  </a:lnTo>
                  <a:lnTo>
                    <a:pt x="919353" y="0"/>
                  </a:lnTo>
                  <a:lnTo>
                    <a:pt x="564007" y="0"/>
                  </a:lnTo>
                  <a:lnTo>
                    <a:pt x="493356" y="18757"/>
                  </a:lnTo>
                  <a:lnTo>
                    <a:pt x="438531" y="69215"/>
                  </a:lnTo>
                  <a:lnTo>
                    <a:pt x="396748" y="146177"/>
                  </a:lnTo>
                  <a:lnTo>
                    <a:pt x="390728" y="156895"/>
                  </a:lnTo>
                  <a:lnTo>
                    <a:pt x="380453" y="165468"/>
                  </a:lnTo>
                  <a:lnTo>
                    <a:pt x="367842" y="171170"/>
                  </a:lnTo>
                  <a:lnTo>
                    <a:pt x="354838" y="173228"/>
                  </a:lnTo>
                  <a:lnTo>
                    <a:pt x="271272" y="173228"/>
                  </a:lnTo>
                  <a:lnTo>
                    <a:pt x="271272" y="761873"/>
                  </a:lnTo>
                  <a:lnTo>
                    <a:pt x="480314" y="761873"/>
                  </a:lnTo>
                  <a:lnTo>
                    <a:pt x="614172" y="885063"/>
                  </a:lnTo>
                  <a:lnTo>
                    <a:pt x="634771" y="900290"/>
                  </a:lnTo>
                  <a:lnTo>
                    <a:pt x="659066" y="911847"/>
                  </a:lnTo>
                  <a:lnTo>
                    <a:pt x="685634" y="919200"/>
                  </a:lnTo>
                  <a:lnTo>
                    <a:pt x="713105" y="921766"/>
                  </a:lnTo>
                  <a:lnTo>
                    <a:pt x="723138" y="921423"/>
                  </a:lnTo>
                  <a:lnTo>
                    <a:pt x="1145159" y="800354"/>
                  </a:lnTo>
                  <a:lnTo>
                    <a:pt x="1190421" y="778700"/>
                  </a:lnTo>
                  <a:lnTo>
                    <a:pt x="1203706" y="769620"/>
                  </a:lnTo>
                  <a:close/>
                </a:path>
                <a:path w="1576070" h="922020">
                  <a:moveTo>
                    <a:pt x="1287526" y="211836"/>
                  </a:moveTo>
                  <a:lnTo>
                    <a:pt x="744474" y="211836"/>
                  </a:lnTo>
                  <a:lnTo>
                    <a:pt x="724522" y="215265"/>
                  </a:lnTo>
                  <a:lnTo>
                    <a:pt x="703783" y="224790"/>
                  </a:lnTo>
                  <a:lnTo>
                    <a:pt x="684580" y="239382"/>
                  </a:lnTo>
                  <a:lnTo>
                    <a:pt x="669290" y="257937"/>
                  </a:lnTo>
                  <a:lnTo>
                    <a:pt x="527177" y="515493"/>
                  </a:lnTo>
                  <a:lnTo>
                    <a:pt x="544245" y="522719"/>
                  </a:lnTo>
                  <a:lnTo>
                    <a:pt x="563245" y="527469"/>
                  </a:lnTo>
                  <a:lnTo>
                    <a:pt x="582993" y="530072"/>
                  </a:lnTo>
                  <a:lnTo>
                    <a:pt x="602361" y="530860"/>
                  </a:lnTo>
                  <a:lnTo>
                    <a:pt x="651357" y="525157"/>
                  </a:lnTo>
                  <a:lnTo>
                    <a:pt x="696404" y="508279"/>
                  </a:lnTo>
                  <a:lnTo>
                    <a:pt x="735152" y="480555"/>
                  </a:lnTo>
                  <a:lnTo>
                    <a:pt x="765302" y="442341"/>
                  </a:lnTo>
                  <a:lnTo>
                    <a:pt x="794639" y="384683"/>
                  </a:lnTo>
                  <a:lnTo>
                    <a:pt x="886587" y="384683"/>
                  </a:lnTo>
                  <a:lnTo>
                    <a:pt x="935799" y="397713"/>
                  </a:lnTo>
                  <a:lnTo>
                    <a:pt x="1287526" y="719074"/>
                  </a:lnTo>
                  <a:lnTo>
                    <a:pt x="1287526" y="211836"/>
                  </a:lnTo>
                  <a:close/>
                </a:path>
                <a:path w="1576070" h="922020">
                  <a:moveTo>
                    <a:pt x="1575562" y="203073"/>
                  </a:moveTo>
                  <a:lnTo>
                    <a:pt x="1567154" y="188925"/>
                  </a:lnTo>
                  <a:lnTo>
                    <a:pt x="1555267" y="176593"/>
                  </a:lnTo>
                  <a:lnTo>
                    <a:pt x="1541056" y="167894"/>
                  </a:lnTo>
                  <a:lnTo>
                    <a:pt x="1525651" y="164592"/>
                  </a:lnTo>
                  <a:lnTo>
                    <a:pt x="1388237" y="164592"/>
                  </a:lnTo>
                  <a:lnTo>
                    <a:pt x="1388237" y="757174"/>
                  </a:lnTo>
                  <a:lnTo>
                    <a:pt x="1525651" y="757174"/>
                  </a:lnTo>
                  <a:lnTo>
                    <a:pt x="1545767" y="753821"/>
                  </a:lnTo>
                  <a:lnTo>
                    <a:pt x="1561553" y="744702"/>
                  </a:lnTo>
                  <a:lnTo>
                    <a:pt x="1571866" y="731253"/>
                  </a:lnTo>
                  <a:lnTo>
                    <a:pt x="1575562" y="714883"/>
                  </a:lnTo>
                  <a:lnTo>
                    <a:pt x="1575562" y="20307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74592" y="3895343"/>
              <a:ext cx="5200015" cy="2345690"/>
            </a:xfrm>
            <a:custGeom>
              <a:avLst/>
              <a:gdLst/>
              <a:ahLst/>
              <a:cxnLst/>
              <a:rect l="l" t="t" r="r" b="b"/>
              <a:pathLst>
                <a:path w="5200015" h="2345690">
                  <a:moveTo>
                    <a:pt x="2345436" y="1172718"/>
                  </a:moveTo>
                  <a:lnTo>
                    <a:pt x="2344445" y="1124381"/>
                  </a:lnTo>
                  <a:lnTo>
                    <a:pt x="2341537" y="1076540"/>
                  </a:lnTo>
                  <a:lnTo>
                    <a:pt x="2336736" y="1029233"/>
                  </a:lnTo>
                  <a:lnTo>
                    <a:pt x="2330081" y="982497"/>
                  </a:lnTo>
                  <a:lnTo>
                    <a:pt x="2321610" y="936371"/>
                  </a:lnTo>
                  <a:lnTo>
                    <a:pt x="2311349" y="890892"/>
                  </a:lnTo>
                  <a:lnTo>
                    <a:pt x="2299347" y="846112"/>
                  </a:lnTo>
                  <a:lnTo>
                    <a:pt x="2285644" y="802043"/>
                  </a:lnTo>
                  <a:lnTo>
                    <a:pt x="2270277" y="758736"/>
                  </a:lnTo>
                  <a:lnTo>
                    <a:pt x="2253272" y="716241"/>
                  </a:lnTo>
                  <a:lnTo>
                    <a:pt x="2234679" y="674573"/>
                  </a:lnTo>
                  <a:lnTo>
                    <a:pt x="2214537" y="633780"/>
                  </a:lnTo>
                  <a:lnTo>
                    <a:pt x="2192871" y="593902"/>
                  </a:lnTo>
                  <a:lnTo>
                    <a:pt x="2169731" y="554977"/>
                  </a:lnTo>
                  <a:lnTo>
                    <a:pt x="2145157" y="517029"/>
                  </a:lnTo>
                  <a:lnTo>
                    <a:pt x="2119172" y="480123"/>
                  </a:lnTo>
                  <a:lnTo>
                    <a:pt x="2091817" y="444271"/>
                  </a:lnTo>
                  <a:lnTo>
                    <a:pt x="2063140" y="409524"/>
                  </a:lnTo>
                  <a:lnTo>
                    <a:pt x="2033181" y="375907"/>
                  </a:lnTo>
                  <a:lnTo>
                    <a:pt x="2001964" y="343471"/>
                  </a:lnTo>
                  <a:lnTo>
                    <a:pt x="1969528" y="312254"/>
                  </a:lnTo>
                  <a:lnTo>
                    <a:pt x="1935911" y="282295"/>
                  </a:lnTo>
                  <a:lnTo>
                    <a:pt x="1901164" y="253619"/>
                  </a:lnTo>
                  <a:lnTo>
                    <a:pt x="1865312" y="226263"/>
                  </a:lnTo>
                  <a:lnTo>
                    <a:pt x="1828406" y="200279"/>
                  </a:lnTo>
                  <a:lnTo>
                    <a:pt x="1790458" y="175704"/>
                  </a:lnTo>
                  <a:lnTo>
                    <a:pt x="1751533" y="152565"/>
                  </a:lnTo>
                  <a:lnTo>
                    <a:pt x="1711655" y="130898"/>
                  </a:lnTo>
                  <a:lnTo>
                    <a:pt x="1670862" y="110756"/>
                  </a:lnTo>
                  <a:lnTo>
                    <a:pt x="1629194" y="92163"/>
                  </a:lnTo>
                  <a:lnTo>
                    <a:pt x="1586699" y="75158"/>
                  </a:lnTo>
                  <a:lnTo>
                    <a:pt x="1543392" y="59791"/>
                  </a:lnTo>
                  <a:lnTo>
                    <a:pt x="1499323" y="46088"/>
                  </a:lnTo>
                  <a:lnTo>
                    <a:pt x="1454543" y="34086"/>
                  </a:lnTo>
                  <a:lnTo>
                    <a:pt x="1409065" y="23825"/>
                  </a:lnTo>
                  <a:lnTo>
                    <a:pt x="1362938" y="15354"/>
                  </a:lnTo>
                  <a:lnTo>
                    <a:pt x="1316202" y="8699"/>
                  </a:lnTo>
                  <a:lnTo>
                    <a:pt x="1268895" y="3898"/>
                  </a:lnTo>
                  <a:lnTo>
                    <a:pt x="1221054" y="990"/>
                  </a:lnTo>
                  <a:lnTo>
                    <a:pt x="1172718" y="0"/>
                  </a:lnTo>
                  <a:lnTo>
                    <a:pt x="1124369" y="990"/>
                  </a:lnTo>
                  <a:lnTo>
                    <a:pt x="1076528" y="3898"/>
                  </a:lnTo>
                  <a:lnTo>
                    <a:pt x="1029220" y="8699"/>
                  </a:lnTo>
                  <a:lnTo>
                    <a:pt x="982484" y="15354"/>
                  </a:lnTo>
                  <a:lnTo>
                    <a:pt x="936358" y="23825"/>
                  </a:lnTo>
                  <a:lnTo>
                    <a:pt x="890879" y="34086"/>
                  </a:lnTo>
                  <a:lnTo>
                    <a:pt x="846099" y="46088"/>
                  </a:lnTo>
                  <a:lnTo>
                    <a:pt x="802030" y="59791"/>
                  </a:lnTo>
                  <a:lnTo>
                    <a:pt x="758723" y="75158"/>
                  </a:lnTo>
                  <a:lnTo>
                    <a:pt x="716229" y="92163"/>
                  </a:lnTo>
                  <a:lnTo>
                    <a:pt x="674560" y="110756"/>
                  </a:lnTo>
                  <a:lnTo>
                    <a:pt x="633768" y="130898"/>
                  </a:lnTo>
                  <a:lnTo>
                    <a:pt x="593890" y="152565"/>
                  </a:lnTo>
                  <a:lnTo>
                    <a:pt x="554964" y="175704"/>
                  </a:lnTo>
                  <a:lnTo>
                    <a:pt x="517017" y="200279"/>
                  </a:lnTo>
                  <a:lnTo>
                    <a:pt x="480110" y="226263"/>
                  </a:lnTo>
                  <a:lnTo>
                    <a:pt x="444258" y="253619"/>
                  </a:lnTo>
                  <a:lnTo>
                    <a:pt x="409511" y="282295"/>
                  </a:lnTo>
                  <a:lnTo>
                    <a:pt x="375894" y="312254"/>
                  </a:lnTo>
                  <a:lnTo>
                    <a:pt x="343471" y="343484"/>
                  </a:lnTo>
                  <a:lnTo>
                    <a:pt x="312242" y="375907"/>
                  </a:lnTo>
                  <a:lnTo>
                    <a:pt x="282282" y="409524"/>
                  </a:lnTo>
                  <a:lnTo>
                    <a:pt x="253606" y="444271"/>
                  </a:lnTo>
                  <a:lnTo>
                    <a:pt x="226250" y="480123"/>
                  </a:lnTo>
                  <a:lnTo>
                    <a:pt x="200266" y="517029"/>
                  </a:lnTo>
                  <a:lnTo>
                    <a:pt x="175691" y="554977"/>
                  </a:lnTo>
                  <a:lnTo>
                    <a:pt x="152552" y="593902"/>
                  </a:lnTo>
                  <a:lnTo>
                    <a:pt x="130886" y="633780"/>
                  </a:lnTo>
                  <a:lnTo>
                    <a:pt x="110744" y="674573"/>
                  </a:lnTo>
                  <a:lnTo>
                    <a:pt x="92151" y="716241"/>
                  </a:lnTo>
                  <a:lnTo>
                    <a:pt x="75145" y="758736"/>
                  </a:lnTo>
                  <a:lnTo>
                    <a:pt x="59778" y="802043"/>
                  </a:lnTo>
                  <a:lnTo>
                    <a:pt x="46075" y="846112"/>
                  </a:lnTo>
                  <a:lnTo>
                    <a:pt x="34074" y="890892"/>
                  </a:lnTo>
                  <a:lnTo>
                    <a:pt x="23812" y="936371"/>
                  </a:lnTo>
                  <a:lnTo>
                    <a:pt x="15341" y="982497"/>
                  </a:lnTo>
                  <a:lnTo>
                    <a:pt x="8686" y="1029233"/>
                  </a:lnTo>
                  <a:lnTo>
                    <a:pt x="3886" y="1076540"/>
                  </a:lnTo>
                  <a:lnTo>
                    <a:pt x="977" y="1124381"/>
                  </a:lnTo>
                  <a:lnTo>
                    <a:pt x="0" y="1172718"/>
                  </a:lnTo>
                  <a:lnTo>
                    <a:pt x="977" y="1221066"/>
                  </a:lnTo>
                  <a:lnTo>
                    <a:pt x="3886" y="1268907"/>
                  </a:lnTo>
                  <a:lnTo>
                    <a:pt x="8686" y="1316215"/>
                  </a:lnTo>
                  <a:lnTo>
                    <a:pt x="15341" y="1362951"/>
                  </a:lnTo>
                  <a:lnTo>
                    <a:pt x="23812" y="1409077"/>
                  </a:lnTo>
                  <a:lnTo>
                    <a:pt x="34074" y="1454556"/>
                  </a:lnTo>
                  <a:lnTo>
                    <a:pt x="46075" y="1499336"/>
                  </a:lnTo>
                  <a:lnTo>
                    <a:pt x="59778" y="1543405"/>
                  </a:lnTo>
                  <a:lnTo>
                    <a:pt x="75145" y="1586712"/>
                  </a:lnTo>
                  <a:lnTo>
                    <a:pt x="92151" y="1629206"/>
                  </a:lnTo>
                  <a:lnTo>
                    <a:pt x="110744" y="1670875"/>
                  </a:lnTo>
                  <a:lnTo>
                    <a:pt x="130886" y="1711667"/>
                  </a:lnTo>
                  <a:lnTo>
                    <a:pt x="152552" y="1751545"/>
                  </a:lnTo>
                  <a:lnTo>
                    <a:pt x="175691" y="1790471"/>
                  </a:lnTo>
                  <a:lnTo>
                    <a:pt x="200266" y="1828419"/>
                  </a:lnTo>
                  <a:lnTo>
                    <a:pt x="226250" y="1865325"/>
                  </a:lnTo>
                  <a:lnTo>
                    <a:pt x="253606" y="1901177"/>
                  </a:lnTo>
                  <a:lnTo>
                    <a:pt x="282282" y="1935924"/>
                  </a:lnTo>
                  <a:lnTo>
                    <a:pt x="312242" y="1969541"/>
                  </a:lnTo>
                  <a:lnTo>
                    <a:pt x="343458" y="2001964"/>
                  </a:lnTo>
                  <a:lnTo>
                    <a:pt x="375894" y="2033193"/>
                  </a:lnTo>
                  <a:lnTo>
                    <a:pt x="409511" y="2063153"/>
                  </a:lnTo>
                  <a:lnTo>
                    <a:pt x="444258" y="2091829"/>
                  </a:lnTo>
                  <a:lnTo>
                    <a:pt x="480110" y="2119185"/>
                  </a:lnTo>
                  <a:lnTo>
                    <a:pt x="517017" y="2145169"/>
                  </a:lnTo>
                  <a:lnTo>
                    <a:pt x="554964" y="2169744"/>
                  </a:lnTo>
                  <a:lnTo>
                    <a:pt x="593890" y="2192883"/>
                  </a:lnTo>
                  <a:lnTo>
                    <a:pt x="633768" y="2214549"/>
                  </a:lnTo>
                  <a:lnTo>
                    <a:pt x="674560" y="2234692"/>
                  </a:lnTo>
                  <a:lnTo>
                    <a:pt x="716229" y="2253284"/>
                  </a:lnTo>
                  <a:lnTo>
                    <a:pt x="758723" y="2270290"/>
                  </a:lnTo>
                  <a:lnTo>
                    <a:pt x="802030" y="2285657"/>
                  </a:lnTo>
                  <a:lnTo>
                    <a:pt x="846099" y="2299360"/>
                  </a:lnTo>
                  <a:lnTo>
                    <a:pt x="890879" y="2311362"/>
                  </a:lnTo>
                  <a:lnTo>
                    <a:pt x="936358" y="2321623"/>
                  </a:lnTo>
                  <a:lnTo>
                    <a:pt x="982484" y="2330094"/>
                  </a:lnTo>
                  <a:lnTo>
                    <a:pt x="1029220" y="2336749"/>
                  </a:lnTo>
                  <a:lnTo>
                    <a:pt x="1076528" y="2341549"/>
                  </a:lnTo>
                  <a:lnTo>
                    <a:pt x="1124369" y="2344458"/>
                  </a:lnTo>
                  <a:lnTo>
                    <a:pt x="1172718" y="2345436"/>
                  </a:lnTo>
                  <a:lnTo>
                    <a:pt x="1221054" y="2344458"/>
                  </a:lnTo>
                  <a:lnTo>
                    <a:pt x="1268895" y="2341549"/>
                  </a:lnTo>
                  <a:lnTo>
                    <a:pt x="1316202" y="2336749"/>
                  </a:lnTo>
                  <a:lnTo>
                    <a:pt x="1362938" y="2330094"/>
                  </a:lnTo>
                  <a:lnTo>
                    <a:pt x="1409065" y="2321623"/>
                  </a:lnTo>
                  <a:lnTo>
                    <a:pt x="1454543" y="2311362"/>
                  </a:lnTo>
                  <a:lnTo>
                    <a:pt x="1499323" y="2299360"/>
                  </a:lnTo>
                  <a:lnTo>
                    <a:pt x="1543392" y="2285657"/>
                  </a:lnTo>
                  <a:lnTo>
                    <a:pt x="1586699" y="2270290"/>
                  </a:lnTo>
                  <a:lnTo>
                    <a:pt x="1629194" y="2253284"/>
                  </a:lnTo>
                  <a:lnTo>
                    <a:pt x="1670862" y="2234692"/>
                  </a:lnTo>
                  <a:lnTo>
                    <a:pt x="1711655" y="2214549"/>
                  </a:lnTo>
                  <a:lnTo>
                    <a:pt x="1751533" y="2192883"/>
                  </a:lnTo>
                  <a:lnTo>
                    <a:pt x="1790458" y="2169744"/>
                  </a:lnTo>
                  <a:lnTo>
                    <a:pt x="1828406" y="2145169"/>
                  </a:lnTo>
                  <a:lnTo>
                    <a:pt x="1865312" y="2119185"/>
                  </a:lnTo>
                  <a:lnTo>
                    <a:pt x="1901164" y="2091829"/>
                  </a:lnTo>
                  <a:lnTo>
                    <a:pt x="1935911" y="2063153"/>
                  </a:lnTo>
                  <a:lnTo>
                    <a:pt x="1969528" y="2033193"/>
                  </a:lnTo>
                  <a:lnTo>
                    <a:pt x="2001964" y="2001964"/>
                  </a:lnTo>
                  <a:lnTo>
                    <a:pt x="2033181" y="1969541"/>
                  </a:lnTo>
                  <a:lnTo>
                    <a:pt x="2063140" y="1935924"/>
                  </a:lnTo>
                  <a:lnTo>
                    <a:pt x="2091817" y="1901177"/>
                  </a:lnTo>
                  <a:lnTo>
                    <a:pt x="2119172" y="1865325"/>
                  </a:lnTo>
                  <a:lnTo>
                    <a:pt x="2145157" y="1828419"/>
                  </a:lnTo>
                  <a:lnTo>
                    <a:pt x="2169731" y="1790471"/>
                  </a:lnTo>
                  <a:lnTo>
                    <a:pt x="2192871" y="1751545"/>
                  </a:lnTo>
                  <a:lnTo>
                    <a:pt x="2214537" y="1711667"/>
                  </a:lnTo>
                  <a:lnTo>
                    <a:pt x="2234679" y="1670875"/>
                  </a:lnTo>
                  <a:lnTo>
                    <a:pt x="2253272" y="1629206"/>
                  </a:lnTo>
                  <a:lnTo>
                    <a:pt x="2270277" y="1586712"/>
                  </a:lnTo>
                  <a:lnTo>
                    <a:pt x="2285644" y="1543405"/>
                  </a:lnTo>
                  <a:lnTo>
                    <a:pt x="2299347" y="1499336"/>
                  </a:lnTo>
                  <a:lnTo>
                    <a:pt x="2311349" y="1454556"/>
                  </a:lnTo>
                  <a:lnTo>
                    <a:pt x="2321610" y="1409077"/>
                  </a:lnTo>
                  <a:lnTo>
                    <a:pt x="2330081" y="1362951"/>
                  </a:lnTo>
                  <a:lnTo>
                    <a:pt x="2336736" y="1316215"/>
                  </a:lnTo>
                  <a:lnTo>
                    <a:pt x="2341537" y="1268907"/>
                  </a:lnTo>
                  <a:lnTo>
                    <a:pt x="2344445" y="1221066"/>
                  </a:lnTo>
                  <a:lnTo>
                    <a:pt x="2345436" y="1172718"/>
                  </a:lnTo>
                  <a:close/>
                </a:path>
                <a:path w="5200015" h="2345690">
                  <a:moveTo>
                    <a:pt x="5199888" y="1172718"/>
                  </a:moveTo>
                  <a:lnTo>
                    <a:pt x="5198910" y="1124381"/>
                  </a:lnTo>
                  <a:lnTo>
                    <a:pt x="5196002" y="1076540"/>
                  </a:lnTo>
                  <a:lnTo>
                    <a:pt x="5191201" y="1029233"/>
                  </a:lnTo>
                  <a:lnTo>
                    <a:pt x="5184546" y="982497"/>
                  </a:lnTo>
                  <a:lnTo>
                    <a:pt x="5176075" y="936371"/>
                  </a:lnTo>
                  <a:lnTo>
                    <a:pt x="5165814" y="890892"/>
                  </a:lnTo>
                  <a:lnTo>
                    <a:pt x="5153825" y="846112"/>
                  </a:lnTo>
                  <a:lnTo>
                    <a:pt x="5140134" y="802043"/>
                  </a:lnTo>
                  <a:lnTo>
                    <a:pt x="5124767" y="758736"/>
                  </a:lnTo>
                  <a:lnTo>
                    <a:pt x="5107775" y="716241"/>
                  </a:lnTo>
                  <a:lnTo>
                    <a:pt x="5089195" y="674573"/>
                  </a:lnTo>
                  <a:lnTo>
                    <a:pt x="5069052" y="633780"/>
                  </a:lnTo>
                  <a:lnTo>
                    <a:pt x="5047412" y="593902"/>
                  </a:lnTo>
                  <a:lnTo>
                    <a:pt x="5024285" y="554977"/>
                  </a:lnTo>
                  <a:lnTo>
                    <a:pt x="4999710" y="517029"/>
                  </a:lnTo>
                  <a:lnTo>
                    <a:pt x="4973739" y="480123"/>
                  </a:lnTo>
                  <a:lnTo>
                    <a:pt x="4946408" y="444271"/>
                  </a:lnTo>
                  <a:lnTo>
                    <a:pt x="4917745" y="409524"/>
                  </a:lnTo>
                  <a:lnTo>
                    <a:pt x="4887798" y="375907"/>
                  </a:lnTo>
                  <a:lnTo>
                    <a:pt x="4856607" y="343471"/>
                  </a:lnTo>
                  <a:lnTo>
                    <a:pt x="4824184" y="312254"/>
                  </a:lnTo>
                  <a:lnTo>
                    <a:pt x="4790592" y="282295"/>
                  </a:lnTo>
                  <a:lnTo>
                    <a:pt x="4755870" y="253619"/>
                  </a:lnTo>
                  <a:lnTo>
                    <a:pt x="4720044" y="226263"/>
                  </a:lnTo>
                  <a:lnTo>
                    <a:pt x="4683150" y="200279"/>
                  </a:lnTo>
                  <a:lnTo>
                    <a:pt x="4645241" y="175704"/>
                  </a:lnTo>
                  <a:lnTo>
                    <a:pt x="4606328" y="152565"/>
                  </a:lnTo>
                  <a:lnTo>
                    <a:pt x="4566475" y="130898"/>
                  </a:lnTo>
                  <a:lnTo>
                    <a:pt x="4525721" y="110756"/>
                  </a:lnTo>
                  <a:lnTo>
                    <a:pt x="4484078" y="92163"/>
                  </a:lnTo>
                  <a:lnTo>
                    <a:pt x="4441609" y="75158"/>
                  </a:lnTo>
                  <a:lnTo>
                    <a:pt x="4398327" y="59791"/>
                  </a:lnTo>
                  <a:lnTo>
                    <a:pt x="4354296" y="46088"/>
                  </a:lnTo>
                  <a:lnTo>
                    <a:pt x="4309542" y="34086"/>
                  </a:lnTo>
                  <a:lnTo>
                    <a:pt x="4264101" y="23825"/>
                  </a:lnTo>
                  <a:lnTo>
                    <a:pt x="4218013" y="15354"/>
                  </a:lnTo>
                  <a:lnTo>
                    <a:pt x="4171302" y="8699"/>
                  </a:lnTo>
                  <a:lnTo>
                    <a:pt x="4124033" y="3898"/>
                  </a:lnTo>
                  <a:lnTo>
                    <a:pt x="4076230" y="990"/>
                  </a:lnTo>
                  <a:lnTo>
                    <a:pt x="4027932" y="0"/>
                  </a:lnTo>
                  <a:lnTo>
                    <a:pt x="3979621" y="990"/>
                  </a:lnTo>
                  <a:lnTo>
                    <a:pt x="3931818" y="3898"/>
                  </a:lnTo>
                  <a:lnTo>
                    <a:pt x="3884549" y="8699"/>
                  </a:lnTo>
                  <a:lnTo>
                    <a:pt x="3837838" y="15354"/>
                  </a:lnTo>
                  <a:lnTo>
                    <a:pt x="3791750" y="23825"/>
                  </a:lnTo>
                  <a:lnTo>
                    <a:pt x="3746309" y="34086"/>
                  </a:lnTo>
                  <a:lnTo>
                    <a:pt x="3701554" y="46088"/>
                  </a:lnTo>
                  <a:lnTo>
                    <a:pt x="3657523" y="59791"/>
                  </a:lnTo>
                  <a:lnTo>
                    <a:pt x="3614242" y="75158"/>
                  </a:lnTo>
                  <a:lnTo>
                    <a:pt x="3571773" y="92163"/>
                  </a:lnTo>
                  <a:lnTo>
                    <a:pt x="3530130" y="110756"/>
                  </a:lnTo>
                  <a:lnTo>
                    <a:pt x="3489375" y="130898"/>
                  </a:lnTo>
                  <a:lnTo>
                    <a:pt x="3449523" y="152565"/>
                  </a:lnTo>
                  <a:lnTo>
                    <a:pt x="3410610" y="175704"/>
                  </a:lnTo>
                  <a:lnTo>
                    <a:pt x="3372701" y="200279"/>
                  </a:lnTo>
                  <a:lnTo>
                    <a:pt x="3335807" y="226263"/>
                  </a:lnTo>
                  <a:lnTo>
                    <a:pt x="3299980" y="253619"/>
                  </a:lnTo>
                  <a:lnTo>
                    <a:pt x="3265259" y="282295"/>
                  </a:lnTo>
                  <a:lnTo>
                    <a:pt x="3231667" y="312254"/>
                  </a:lnTo>
                  <a:lnTo>
                    <a:pt x="3199257" y="343484"/>
                  </a:lnTo>
                  <a:lnTo>
                    <a:pt x="3168053" y="375907"/>
                  </a:lnTo>
                  <a:lnTo>
                    <a:pt x="3138106" y="409524"/>
                  </a:lnTo>
                  <a:lnTo>
                    <a:pt x="3109442" y="444271"/>
                  </a:lnTo>
                  <a:lnTo>
                    <a:pt x="3082112" y="480123"/>
                  </a:lnTo>
                  <a:lnTo>
                    <a:pt x="3056140" y="517029"/>
                  </a:lnTo>
                  <a:lnTo>
                    <a:pt x="3031566" y="554977"/>
                  </a:lnTo>
                  <a:lnTo>
                    <a:pt x="3008439" y="593902"/>
                  </a:lnTo>
                  <a:lnTo>
                    <a:pt x="2986798" y="633780"/>
                  </a:lnTo>
                  <a:lnTo>
                    <a:pt x="2966656" y="674573"/>
                  </a:lnTo>
                  <a:lnTo>
                    <a:pt x="2948076" y="716241"/>
                  </a:lnTo>
                  <a:lnTo>
                    <a:pt x="2931083" y="758736"/>
                  </a:lnTo>
                  <a:lnTo>
                    <a:pt x="2915716" y="802043"/>
                  </a:lnTo>
                  <a:lnTo>
                    <a:pt x="2902026" y="846112"/>
                  </a:lnTo>
                  <a:lnTo>
                    <a:pt x="2890037" y="890892"/>
                  </a:lnTo>
                  <a:lnTo>
                    <a:pt x="2879788" y="936371"/>
                  </a:lnTo>
                  <a:lnTo>
                    <a:pt x="2871305" y="982497"/>
                  </a:lnTo>
                  <a:lnTo>
                    <a:pt x="2864650" y="1029233"/>
                  </a:lnTo>
                  <a:lnTo>
                    <a:pt x="2859849" y="1076540"/>
                  </a:lnTo>
                  <a:lnTo>
                    <a:pt x="2856941" y="1124381"/>
                  </a:lnTo>
                  <a:lnTo>
                    <a:pt x="2855976" y="1172718"/>
                  </a:lnTo>
                  <a:lnTo>
                    <a:pt x="2856941" y="1221066"/>
                  </a:lnTo>
                  <a:lnTo>
                    <a:pt x="2859849" y="1268907"/>
                  </a:lnTo>
                  <a:lnTo>
                    <a:pt x="2864650" y="1316215"/>
                  </a:lnTo>
                  <a:lnTo>
                    <a:pt x="2871305" y="1362951"/>
                  </a:lnTo>
                  <a:lnTo>
                    <a:pt x="2879775" y="1409077"/>
                  </a:lnTo>
                  <a:lnTo>
                    <a:pt x="2890037" y="1454556"/>
                  </a:lnTo>
                  <a:lnTo>
                    <a:pt x="2902026" y="1499336"/>
                  </a:lnTo>
                  <a:lnTo>
                    <a:pt x="2915716" y="1543405"/>
                  </a:lnTo>
                  <a:lnTo>
                    <a:pt x="2931083" y="1586712"/>
                  </a:lnTo>
                  <a:lnTo>
                    <a:pt x="2948076" y="1629206"/>
                  </a:lnTo>
                  <a:lnTo>
                    <a:pt x="2966656" y="1670875"/>
                  </a:lnTo>
                  <a:lnTo>
                    <a:pt x="2986798" y="1711667"/>
                  </a:lnTo>
                  <a:lnTo>
                    <a:pt x="3008439" y="1751545"/>
                  </a:lnTo>
                  <a:lnTo>
                    <a:pt x="3031566" y="1790471"/>
                  </a:lnTo>
                  <a:lnTo>
                    <a:pt x="3056140" y="1828419"/>
                  </a:lnTo>
                  <a:lnTo>
                    <a:pt x="3082112" y="1865325"/>
                  </a:lnTo>
                  <a:lnTo>
                    <a:pt x="3109442" y="1901177"/>
                  </a:lnTo>
                  <a:lnTo>
                    <a:pt x="3138106" y="1935924"/>
                  </a:lnTo>
                  <a:lnTo>
                    <a:pt x="3168053" y="1969541"/>
                  </a:lnTo>
                  <a:lnTo>
                    <a:pt x="3199244" y="2001964"/>
                  </a:lnTo>
                  <a:lnTo>
                    <a:pt x="3231667" y="2033193"/>
                  </a:lnTo>
                  <a:lnTo>
                    <a:pt x="3265259" y="2063153"/>
                  </a:lnTo>
                  <a:lnTo>
                    <a:pt x="3299980" y="2091829"/>
                  </a:lnTo>
                  <a:lnTo>
                    <a:pt x="3335807" y="2119185"/>
                  </a:lnTo>
                  <a:lnTo>
                    <a:pt x="3372701" y="2145169"/>
                  </a:lnTo>
                  <a:lnTo>
                    <a:pt x="3410610" y="2169744"/>
                  </a:lnTo>
                  <a:lnTo>
                    <a:pt x="3449523" y="2192883"/>
                  </a:lnTo>
                  <a:lnTo>
                    <a:pt x="3489375" y="2214549"/>
                  </a:lnTo>
                  <a:lnTo>
                    <a:pt x="3530130" y="2234692"/>
                  </a:lnTo>
                  <a:lnTo>
                    <a:pt x="3571773" y="2253284"/>
                  </a:lnTo>
                  <a:lnTo>
                    <a:pt x="3614242" y="2270290"/>
                  </a:lnTo>
                  <a:lnTo>
                    <a:pt x="3657523" y="2285657"/>
                  </a:lnTo>
                  <a:lnTo>
                    <a:pt x="3701554" y="2299360"/>
                  </a:lnTo>
                  <a:lnTo>
                    <a:pt x="3746309" y="2311362"/>
                  </a:lnTo>
                  <a:lnTo>
                    <a:pt x="3791750" y="2321623"/>
                  </a:lnTo>
                  <a:lnTo>
                    <a:pt x="3837838" y="2330094"/>
                  </a:lnTo>
                  <a:lnTo>
                    <a:pt x="3884549" y="2336749"/>
                  </a:lnTo>
                  <a:lnTo>
                    <a:pt x="3931818" y="2341549"/>
                  </a:lnTo>
                  <a:lnTo>
                    <a:pt x="3979621" y="2344458"/>
                  </a:lnTo>
                  <a:lnTo>
                    <a:pt x="4027932" y="2345436"/>
                  </a:lnTo>
                  <a:lnTo>
                    <a:pt x="4076230" y="2344458"/>
                  </a:lnTo>
                  <a:lnTo>
                    <a:pt x="4124033" y="2341549"/>
                  </a:lnTo>
                  <a:lnTo>
                    <a:pt x="4171302" y="2336749"/>
                  </a:lnTo>
                  <a:lnTo>
                    <a:pt x="4218013" y="2330094"/>
                  </a:lnTo>
                  <a:lnTo>
                    <a:pt x="4264101" y="2321623"/>
                  </a:lnTo>
                  <a:lnTo>
                    <a:pt x="4309542" y="2311362"/>
                  </a:lnTo>
                  <a:lnTo>
                    <a:pt x="4354296" y="2299360"/>
                  </a:lnTo>
                  <a:lnTo>
                    <a:pt x="4398327" y="2285657"/>
                  </a:lnTo>
                  <a:lnTo>
                    <a:pt x="4441609" y="2270290"/>
                  </a:lnTo>
                  <a:lnTo>
                    <a:pt x="4484078" y="2253284"/>
                  </a:lnTo>
                  <a:lnTo>
                    <a:pt x="4525721" y="2234692"/>
                  </a:lnTo>
                  <a:lnTo>
                    <a:pt x="4566475" y="2214549"/>
                  </a:lnTo>
                  <a:lnTo>
                    <a:pt x="4606328" y="2192883"/>
                  </a:lnTo>
                  <a:lnTo>
                    <a:pt x="4645241" y="2169744"/>
                  </a:lnTo>
                  <a:lnTo>
                    <a:pt x="4683150" y="2145169"/>
                  </a:lnTo>
                  <a:lnTo>
                    <a:pt x="4720044" y="2119185"/>
                  </a:lnTo>
                  <a:lnTo>
                    <a:pt x="4755870" y="2091829"/>
                  </a:lnTo>
                  <a:lnTo>
                    <a:pt x="4790592" y="2063153"/>
                  </a:lnTo>
                  <a:lnTo>
                    <a:pt x="4824184" y="2033193"/>
                  </a:lnTo>
                  <a:lnTo>
                    <a:pt x="4856594" y="2001964"/>
                  </a:lnTo>
                  <a:lnTo>
                    <a:pt x="4887798" y="1969541"/>
                  </a:lnTo>
                  <a:lnTo>
                    <a:pt x="4917745" y="1935924"/>
                  </a:lnTo>
                  <a:lnTo>
                    <a:pt x="4946408" y="1901177"/>
                  </a:lnTo>
                  <a:lnTo>
                    <a:pt x="4973739" y="1865325"/>
                  </a:lnTo>
                  <a:lnTo>
                    <a:pt x="4999710" y="1828419"/>
                  </a:lnTo>
                  <a:lnTo>
                    <a:pt x="5024285" y="1790471"/>
                  </a:lnTo>
                  <a:lnTo>
                    <a:pt x="5047412" y="1751545"/>
                  </a:lnTo>
                  <a:lnTo>
                    <a:pt x="5069052" y="1711667"/>
                  </a:lnTo>
                  <a:lnTo>
                    <a:pt x="5089195" y="1670875"/>
                  </a:lnTo>
                  <a:lnTo>
                    <a:pt x="5107775" y="1629206"/>
                  </a:lnTo>
                  <a:lnTo>
                    <a:pt x="5124767" y="1586712"/>
                  </a:lnTo>
                  <a:lnTo>
                    <a:pt x="5140134" y="1543405"/>
                  </a:lnTo>
                  <a:lnTo>
                    <a:pt x="5153825" y="1499336"/>
                  </a:lnTo>
                  <a:lnTo>
                    <a:pt x="5165814" y="1454556"/>
                  </a:lnTo>
                  <a:lnTo>
                    <a:pt x="5176063" y="1409077"/>
                  </a:lnTo>
                  <a:lnTo>
                    <a:pt x="5184546" y="1362951"/>
                  </a:lnTo>
                  <a:lnTo>
                    <a:pt x="5191201" y="1316215"/>
                  </a:lnTo>
                  <a:lnTo>
                    <a:pt x="5196002" y="1268907"/>
                  </a:lnTo>
                  <a:lnTo>
                    <a:pt x="5198910" y="1221066"/>
                  </a:lnTo>
                  <a:lnTo>
                    <a:pt x="5199888" y="1172718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774563" y="4972811"/>
              <a:ext cx="266700" cy="102235"/>
            </a:xfrm>
            <a:custGeom>
              <a:avLst/>
              <a:gdLst/>
              <a:ahLst/>
              <a:cxnLst/>
              <a:rect l="l" t="t" r="r" b="b"/>
              <a:pathLst>
                <a:path w="266700" h="102235">
                  <a:moveTo>
                    <a:pt x="214122" y="0"/>
                  </a:moveTo>
                  <a:lnTo>
                    <a:pt x="52324" y="0"/>
                  </a:lnTo>
                  <a:lnTo>
                    <a:pt x="32093" y="3956"/>
                  </a:lnTo>
                  <a:lnTo>
                    <a:pt x="15446" y="14986"/>
                  </a:lnTo>
                  <a:lnTo>
                    <a:pt x="4157" y="31825"/>
                  </a:lnTo>
                  <a:lnTo>
                    <a:pt x="0" y="53212"/>
                  </a:lnTo>
                  <a:lnTo>
                    <a:pt x="4157" y="72104"/>
                  </a:lnTo>
                  <a:lnTo>
                    <a:pt x="15446" y="87661"/>
                  </a:lnTo>
                  <a:lnTo>
                    <a:pt x="32093" y="98218"/>
                  </a:lnTo>
                  <a:lnTo>
                    <a:pt x="52324" y="102107"/>
                  </a:lnTo>
                  <a:lnTo>
                    <a:pt x="214122" y="102107"/>
                  </a:lnTo>
                  <a:lnTo>
                    <a:pt x="234352" y="98218"/>
                  </a:lnTo>
                  <a:lnTo>
                    <a:pt x="250999" y="87661"/>
                  </a:lnTo>
                  <a:lnTo>
                    <a:pt x="262288" y="72104"/>
                  </a:lnTo>
                  <a:lnTo>
                    <a:pt x="266446" y="53212"/>
                  </a:lnTo>
                  <a:lnTo>
                    <a:pt x="260306" y="31825"/>
                  </a:lnTo>
                  <a:lnTo>
                    <a:pt x="249237" y="14985"/>
                  </a:lnTo>
                  <a:lnTo>
                    <a:pt x="233691" y="3956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719445" y="5170932"/>
              <a:ext cx="213169" cy="1889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726207" y="4684902"/>
              <a:ext cx="206406" cy="1917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251960" y="4354067"/>
              <a:ext cx="4483735" cy="1386840"/>
            </a:xfrm>
            <a:custGeom>
              <a:avLst/>
              <a:gdLst/>
              <a:ahLst/>
              <a:cxnLst/>
              <a:rect l="l" t="t" r="r" b="b"/>
              <a:pathLst>
                <a:path w="4483734" h="1386839">
                  <a:moveTo>
                    <a:pt x="623189" y="1005713"/>
                  </a:moveTo>
                  <a:lnTo>
                    <a:pt x="352907" y="1005649"/>
                  </a:lnTo>
                  <a:lnTo>
                    <a:pt x="341452" y="1005166"/>
                  </a:lnTo>
                  <a:lnTo>
                    <a:pt x="328206" y="1003846"/>
                  </a:lnTo>
                  <a:lnTo>
                    <a:pt x="314071" y="1001268"/>
                  </a:lnTo>
                  <a:lnTo>
                    <a:pt x="314071" y="1246505"/>
                  </a:lnTo>
                  <a:lnTo>
                    <a:pt x="322160" y="1293101"/>
                  </a:lnTo>
                  <a:lnTo>
                    <a:pt x="344627" y="1331899"/>
                  </a:lnTo>
                  <a:lnTo>
                    <a:pt x="378726" y="1361440"/>
                  </a:lnTo>
                  <a:lnTo>
                    <a:pt x="421728" y="1380248"/>
                  </a:lnTo>
                  <a:lnTo>
                    <a:pt x="470916" y="1386840"/>
                  </a:lnTo>
                  <a:lnTo>
                    <a:pt x="519658" y="1379410"/>
                  </a:lnTo>
                  <a:lnTo>
                    <a:pt x="561543" y="1358912"/>
                  </a:lnTo>
                  <a:lnTo>
                    <a:pt x="594271" y="1328115"/>
                  </a:lnTo>
                  <a:lnTo>
                    <a:pt x="615581" y="1289735"/>
                  </a:lnTo>
                  <a:lnTo>
                    <a:pt x="623189" y="1246505"/>
                  </a:lnTo>
                  <a:lnTo>
                    <a:pt x="623189" y="1005713"/>
                  </a:lnTo>
                  <a:close/>
                </a:path>
                <a:path w="4483734" h="1386839">
                  <a:moveTo>
                    <a:pt x="638556" y="330835"/>
                  </a:moveTo>
                  <a:lnTo>
                    <a:pt x="376428" y="330835"/>
                  </a:lnTo>
                  <a:lnTo>
                    <a:pt x="327837" y="337972"/>
                  </a:lnTo>
                  <a:lnTo>
                    <a:pt x="284175" y="358241"/>
                  </a:lnTo>
                  <a:lnTo>
                    <a:pt x="248526" y="389991"/>
                  </a:lnTo>
                  <a:lnTo>
                    <a:pt x="224028" y="431546"/>
                  </a:lnTo>
                  <a:lnTo>
                    <a:pt x="214503" y="431546"/>
                  </a:lnTo>
                  <a:lnTo>
                    <a:pt x="166585" y="436689"/>
                  </a:lnTo>
                  <a:lnTo>
                    <a:pt x="121932" y="451243"/>
                  </a:lnTo>
                  <a:lnTo>
                    <a:pt x="82029" y="473900"/>
                  </a:lnTo>
                  <a:lnTo>
                    <a:pt x="48387" y="503364"/>
                  </a:lnTo>
                  <a:lnTo>
                    <a:pt x="22504" y="538314"/>
                  </a:lnTo>
                  <a:lnTo>
                    <a:pt x="5867" y="577469"/>
                  </a:lnTo>
                  <a:lnTo>
                    <a:pt x="0" y="619506"/>
                  </a:lnTo>
                  <a:lnTo>
                    <a:pt x="5613" y="663257"/>
                  </a:lnTo>
                  <a:lnTo>
                    <a:pt x="21653" y="703643"/>
                  </a:lnTo>
                  <a:lnTo>
                    <a:pt x="46875" y="739432"/>
                  </a:lnTo>
                  <a:lnTo>
                    <a:pt x="80010" y="769416"/>
                  </a:lnTo>
                  <a:lnTo>
                    <a:pt x="119824" y="792353"/>
                  </a:lnTo>
                  <a:lnTo>
                    <a:pt x="165061" y="807008"/>
                  </a:lnTo>
                  <a:lnTo>
                    <a:pt x="214503" y="812165"/>
                  </a:lnTo>
                  <a:lnTo>
                    <a:pt x="224028" y="812165"/>
                  </a:lnTo>
                  <a:lnTo>
                    <a:pt x="247865" y="850074"/>
                  </a:lnTo>
                  <a:lnTo>
                    <a:pt x="282409" y="882180"/>
                  </a:lnTo>
                  <a:lnTo>
                    <a:pt x="325856" y="904430"/>
                  </a:lnTo>
                  <a:lnTo>
                    <a:pt x="376428" y="912749"/>
                  </a:lnTo>
                  <a:lnTo>
                    <a:pt x="638556" y="912749"/>
                  </a:lnTo>
                  <a:lnTo>
                    <a:pt x="638556" y="330835"/>
                  </a:lnTo>
                  <a:close/>
                </a:path>
                <a:path w="4483734" h="1386839">
                  <a:moveTo>
                    <a:pt x="1051560" y="158496"/>
                  </a:moveTo>
                  <a:lnTo>
                    <a:pt x="1004062" y="202311"/>
                  </a:lnTo>
                  <a:lnTo>
                    <a:pt x="966431" y="233070"/>
                  </a:lnTo>
                  <a:lnTo>
                    <a:pt x="925410" y="259435"/>
                  </a:lnTo>
                  <a:lnTo>
                    <a:pt x="881519" y="281393"/>
                  </a:lnTo>
                  <a:lnTo>
                    <a:pt x="835253" y="298958"/>
                  </a:lnTo>
                  <a:lnTo>
                    <a:pt x="787158" y="312140"/>
                  </a:lnTo>
                  <a:lnTo>
                    <a:pt x="737743" y="320929"/>
                  </a:lnTo>
                  <a:lnTo>
                    <a:pt x="737743" y="913257"/>
                  </a:lnTo>
                  <a:lnTo>
                    <a:pt x="787158" y="920191"/>
                  </a:lnTo>
                  <a:lnTo>
                    <a:pt x="835253" y="932129"/>
                  </a:lnTo>
                  <a:lnTo>
                    <a:pt x="881519" y="948944"/>
                  </a:lnTo>
                  <a:lnTo>
                    <a:pt x="925410" y="970508"/>
                  </a:lnTo>
                  <a:lnTo>
                    <a:pt x="966431" y="996670"/>
                  </a:lnTo>
                  <a:lnTo>
                    <a:pt x="1004062" y="1027303"/>
                  </a:lnTo>
                  <a:lnTo>
                    <a:pt x="1051560" y="1071245"/>
                  </a:lnTo>
                  <a:lnTo>
                    <a:pt x="1051560" y="158496"/>
                  </a:lnTo>
                  <a:close/>
                </a:path>
                <a:path w="4483734" h="1386839">
                  <a:moveTo>
                    <a:pt x="1360932" y="137668"/>
                  </a:moveTo>
                  <a:lnTo>
                    <a:pt x="1352638" y="100431"/>
                  </a:lnTo>
                  <a:lnTo>
                    <a:pt x="1330134" y="69761"/>
                  </a:lnTo>
                  <a:lnTo>
                    <a:pt x="1296949" y="48945"/>
                  </a:lnTo>
                  <a:lnTo>
                    <a:pt x="1256665" y="41275"/>
                  </a:lnTo>
                  <a:lnTo>
                    <a:pt x="1213573" y="48945"/>
                  </a:lnTo>
                  <a:lnTo>
                    <a:pt x="1178966" y="69761"/>
                  </a:lnTo>
                  <a:lnTo>
                    <a:pt x="1155928" y="100431"/>
                  </a:lnTo>
                  <a:lnTo>
                    <a:pt x="1147572" y="137668"/>
                  </a:lnTo>
                  <a:lnTo>
                    <a:pt x="1147572" y="1101598"/>
                  </a:lnTo>
                  <a:lnTo>
                    <a:pt x="1155928" y="1141349"/>
                  </a:lnTo>
                  <a:lnTo>
                    <a:pt x="1178966" y="1173289"/>
                  </a:lnTo>
                  <a:lnTo>
                    <a:pt x="1213573" y="1194574"/>
                  </a:lnTo>
                  <a:lnTo>
                    <a:pt x="1256665" y="1202309"/>
                  </a:lnTo>
                  <a:lnTo>
                    <a:pt x="1298930" y="1190282"/>
                  </a:lnTo>
                  <a:lnTo>
                    <a:pt x="1331887" y="1168387"/>
                  </a:lnTo>
                  <a:lnTo>
                    <a:pt x="1353299" y="1138288"/>
                  </a:lnTo>
                  <a:lnTo>
                    <a:pt x="1360932" y="1101598"/>
                  </a:lnTo>
                  <a:lnTo>
                    <a:pt x="1360932" y="137668"/>
                  </a:lnTo>
                  <a:close/>
                </a:path>
                <a:path w="4483734" h="1386839">
                  <a:moveTo>
                    <a:pt x="3415271" y="617194"/>
                  </a:moveTo>
                  <a:lnTo>
                    <a:pt x="3127248" y="617194"/>
                  </a:lnTo>
                  <a:lnTo>
                    <a:pt x="3127248" y="996569"/>
                  </a:lnTo>
                  <a:lnTo>
                    <a:pt x="3415271" y="996569"/>
                  </a:lnTo>
                  <a:lnTo>
                    <a:pt x="3415271" y="617194"/>
                  </a:lnTo>
                  <a:close/>
                </a:path>
                <a:path w="4483734" h="1386839">
                  <a:moveTo>
                    <a:pt x="3892296" y="617194"/>
                  </a:moveTo>
                  <a:lnTo>
                    <a:pt x="3604260" y="617194"/>
                  </a:lnTo>
                  <a:lnTo>
                    <a:pt x="3604260" y="996569"/>
                  </a:lnTo>
                  <a:lnTo>
                    <a:pt x="3892296" y="996569"/>
                  </a:lnTo>
                  <a:lnTo>
                    <a:pt x="3892296" y="617194"/>
                  </a:lnTo>
                  <a:close/>
                </a:path>
                <a:path w="4483734" h="1386839">
                  <a:moveTo>
                    <a:pt x="4370730" y="617194"/>
                  </a:moveTo>
                  <a:lnTo>
                    <a:pt x="4085971" y="617194"/>
                  </a:lnTo>
                  <a:lnTo>
                    <a:pt x="4085971" y="996569"/>
                  </a:lnTo>
                  <a:lnTo>
                    <a:pt x="4370730" y="996569"/>
                  </a:lnTo>
                  <a:lnTo>
                    <a:pt x="4370730" y="617194"/>
                  </a:lnTo>
                  <a:close/>
                </a:path>
                <a:path w="4483734" h="1386839">
                  <a:moveTo>
                    <a:pt x="4480433" y="1214501"/>
                  </a:moveTo>
                  <a:lnTo>
                    <a:pt x="4473333" y="1174102"/>
                  </a:lnTo>
                  <a:lnTo>
                    <a:pt x="4453471" y="1139024"/>
                  </a:lnTo>
                  <a:lnTo>
                    <a:pt x="4422927" y="1111377"/>
                  </a:lnTo>
                  <a:lnTo>
                    <a:pt x="4383798" y="1093254"/>
                  </a:lnTo>
                  <a:lnTo>
                    <a:pt x="4338193" y="1086739"/>
                  </a:lnTo>
                  <a:lnTo>
                    <a:pt x="3159887" y="1086739"/>
                  </a:lnTo>
                  <a:lnTo>
                    <a:pt x="3114319" y="1093254"/>
                  </a:lnTo>
                  <a:lnTo>
                    <a:pt x="3075190" y="1111377"/>
                  </a:lnTo>
                  <a:lnTo>
                    <a:pt x="3044634" y="1139024"/>
                  </a:lnTo>
                  <a:lnTo>
                    <a:pt x="3024746" y="1174102"/>
                  </a:lnTo>
                  <a:lnTo>
                    <a:pt x="3017647" y="1214501"/>
                  </a:lnTo>
                  <a:lnTo>
                    <a:pt x="3017647" y="1305306"/>
                  </a:lnTo>
                  <a:lnTo>
                    <a:pt x="3021393" y="1321536"/>
                  </a:lnTo>
                  <a:lnTo>
                    <a:pt x="3031312" y="1334312"/>
                  </a:lnTo>
                  <a:lnTo>
                    <a:pt x="3045345" y="1342694"/>
                  </a:lnTo>
                  <a:lnTo>
                    <a:pt x="3061462" y="1345692"/>
                  </a:lnTo>
                  <a:lnTo>
                    <a:pt x="4436618" y="1345692"/>
                  </a:lnTo>
                  <a:lnTo>
                    <a:pt x="4454283" y="1342224"/>
                  </a:lnTo>
                  <a:lnTo>
                    <a:pt x="4468139" y="1333080"/>
                  </a:lnTo>
                  <a:lnTo>
                    <a:pt x="4477194" y="1320139"/>
                  </a:lnTo>
                  <a:lnTo>
                    <a:pt x="4480433" y="1305306"/>
                  </a:lnTo>
                  <a:lnTo>
                    <a:pt x="4480433" y="1214501"/>
                  </a:lnTo>
                  <a:close/>
                </a:path>
                <a:path w="4483734" h="1386839">
                  <a:moveTo>
                    <a:pt x="4483608" y="308610"/>
                  </a:moveTo>
                  <a:lnTo>
                    <a:pt x="4466094" y="273202"/>
                  </a:lnTo>
                  <a:lnTo>
                    <a:pt x="4410849" y="251460"/>
                  </a:lnTo>
                  <a:lnTo>
                    <a:pt x="3798443" y="13881"/>
                  </a:lnTo>
                  <a:lnTo>
                    <a:pt x="3798443" y="298450"/>
                  </a:lnTo>
                  <a:lnTo>
                    <a:pt x="3794048" y="313283"/>
                  </a:lnTo>
                  <a:lnTo>
                    <a:pt x="3782479" y="326224"/>
                  </a:lnTo>
                  <a:lnTo>
                    <a:pt x="3766134" y="335368"/>
                  </a:lnTo>
                  <a:lnTo>
                    <a:pt x="3747389" y="338836"/>
                  </a:lnTo>
                  <a:lnTo>
                    <a:pt x="3727716" y="335368"/>
                  </a:lnTo>
                  <a:lnTo>
                    <a:pt x="3712794" y="326224"/>
                  </a:lnTo>
                  <a:lnTo>
                    <a:pt x="3703320" y="313283"/>
                  </a:lnTo>
                  <a:lnTo>
                    <a:pt x="3700018" y="298450"/>
                  </a:lnTo>
                  <a:lnTo>
                    <a:pt x="3704336" y="279806"/>
                  </a:lnTo>
                  <a:lnTo>
                    <a:pt x="3747389" y="251460"/>
                  </a:lnTo>
                  <a:lnTo>
                    <a:pt x="3794048" y="279806"/>
                  </a:lnTo>
                  <a:lnTo>
                    <a:pt x="3798443" y="298450"/>
                  </a:lnTo>
                  <a:lnTo>
                    <a:pt x="3798443" y="13881"/>
                  </a:lnTo>
                  <a:lnTo>
                    <a:pt x="3769233" y="2540"/>
                  </a:lnTo>
                  <a:lnTo>
                    <a:pt x="3761994" y="889"/>
                  </a:lnTo>
                  <a:lnTo>
                    <a:pt x="3755644" y="0"/>
                  </a:lnTo>
                  <a:lnTo>
                    <a:pt x="3743706" y="0"/>
                  </a:lnTo>
                  <a:lnTo>
                    <a:pt x="3051302" y="268351"/>
                  </a:lnTo>
                  <a:lnTo>
                    <a:pt x="3022092" y="308610"/>
                  </a:lnTo>
                  <a:lnTo>
                    <a:pt x="3022092" y="486918"/>
                  </a:lnTo>
                  <a:lnTo>
                    <a:pt x="3025902" y="503148"/>
                  </a:lnTo>
                  <a:lnTo>
                    <a:pt x="3036201" y="515924"/>
                  </a:lnTo>
                  <a:lnTo>
                    <a:pt x="3051289" y="524306"/>
                  </a:lnTo>
                  <a:lnTo>
                    <a:pt x="3069463" y="527304"/>
                  </a:lnTo>
                  <a:lnTo>
                    <a:pt x="4439920" y="527304"/>
                  </a:lnTo>
                  <a:lnTo>
                    <a:pt x="4457458" y="523836"/>
                  </a:lnTo>
                  <a:lnTo>
                    <a:pt x="4471289" y="514692"/>
                  </a:lnTo>
                  <a:lnTo>
                    <a:pt x="4480344" y="501751"/>
                  </a:lnTo>
                  <a:lnTo>
                    <a:pt x="4483608" y="486918"/>
                  </a:lnTo>
                  <a:lnTo>
                    <a:pt x="4483608" y="338836"/>
                  </a:lnTo>
                  <a:lnTo>
                    <a:pt x="4483608" y="30861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24356" y="4126992"/>
              <a:ext cx="347980" cy="349250"/>
            </a:xfrm>
            <a:custGeom>
              <a:avLst/>
              <a:gdLst/>
              <a:ahLst/>
              <a:cxnLst/>
              <a:rect l="l" t="t" r="r" b="b"/>
              <a:pathLst>
                <a:path w="347980" h="349250">
                  <a:moveTo>
                    <a:pt x="173735" y="0"/>
                  </a:moveTo>
                  <a:lnTo>
                    <a:pt x="127529" y="6231"/>
                  </a:lnTo>
                  <a:lnTo>
                    <a:pt x="86021" y="23819"/>
                  </a:lnTo>
                  <a:lnTo>
                    <a:pt x="50863" y="51101"/>
                  </a:lnTo>
                  <a:lnTo>
                    <a:pt x="23706" y="86416"/>
                  </a:lnTo>
                  <a:lnTo>
                    <a:pt x="6201" y="128102"/>
                  </a:lnTo>
                  <a:lnTo>
                    <a:pt x="0" y="174498"/>
                  </a:lnTo>
                  <a:lnTo>
                    <a:pt x="6201" y="220893"/>
                  </a:lnTo>
                  <a:lnTo>
                    <a:pt x="23706" y="262579"/>
                  </a:lnTo>
                  <a:lnTo>
                    <a:pt x="50863" y="297894"/>
                  </a:lnTo>
                  <a:lnTo>
                    <a:pt x="86021" y="325176"/>
                  </a:lnTo>
                  <a:lnTo>
                    <a:pt x="127529" y="342764"/>
                  </a:lnTo>
                  <a:lnTo>
                    <a:pt x="173735" y="348996"/>
                  </a:lnTo>
                  <a:lnTo>
                    <a:pt x="219942" y="342764"/>
                  </a:lnTo>
                  <a:lnTo>
                    <a:pt x="261450" y="325176"/>
                  </a:lnTo>
                  <a:lnTo>
                    <a:pt x="296608" y="297894"/>
                  </a:lnTo>
                  <a:lnTo>
                    <a:pt x="323765" y="262579"/>
                  </a:lnTo>
                  <a:lnTo>
                    <a:pt x="341270" y="220893"/>
                  </a:lnTo>
                  <a:lnTo>
                    <a:pt x="347471" y="174498"/>
                  </a:lnTo>
                  <a:lnTo>
                    <a:pt x="341270" y="128102"/>
                  </a:lnTo>
                  <a:lnTo>
                    <a:pt x="323765" y="86416"/>
                  </a:lnTo>
                  <a:lnTo>
                    <a:pt x="296608" y="51101"/>
                  </a:lnTo>
                  <a:lnTo>
                    <a:pt x="261450" y="23819"/>
                  </a:lnTo>
                  <a:lnTo>
                    <a:pt x="219942" y="6231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36624" y="4176776"/>
            <a:ext cx="1250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13276" y="4126992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174498" y="0"/>
                </a:moveTo>
                <a:lnTo>
                  <a:pt x="128102" y="6231"/>
                </a:lnTo>
                <a:lnTo>
                  <a:pt x="86416" y="23819"/>
                </a:lnTo>
                <a:lnTo>
                  <a:pt x="51101" y="51101"/>
                </a:lnTo>
                <a:lnTo>
                  <a:pt x="23819" y="86416"/>
                </a:lnTo>
                <a:lnTo>
                  <a:pt x="6231" y="128102"/>
                </a:lnTo>
                <a:lnTo>
                  <a:pt x="0" y="174498"/>
                </a:lnTo>
                <a:lnTo>
                  <a:pt x="6231" y="220893"/>
                </a:lnTo>
                <a:lnTo>
                  <a:pt x="23819" y="262579"/>
                </a:lnTo>
                <a:lnTo>
                  <a:pt x="51101" y="297894"/>
                </a:lnTo>
                <a:lnTo>
                  <a:pt x="86416" y="325176"/>
                </a:lnTo>
                <a:lnTo>
                  <a:pt x="128102" y="342764"/>
                </a:lnTo>
                <a:lnTo>
                  <a:pt x="174498" y="348996"/>
                </a:lnTo>
                <a:lnTo>
                  <a:pt x="220893" y="342764"/>
                </a:lnTo>
                <a:lnTo>
                  <a:pt x="262579" y="325176"/>
                </a:lnTo>
                <a:lnTo>
                  <a:pt x="297894" y="297894"/>
                </a:lnTo>
                <a:lnTo>
                  <a:pt x="325176" y="262579"/>
                </a:lnTo>
                <a:lnTo>
                  <a:pt x="342764" y="220893"/>
                </a:lnTo>
                <a:lnTo>
                  <a:pt x="348996" y="174498"/>
                </a:lnTo>
                <a:lnTo>
                  <a:pt x="342764" y="128102"/>
                </a:lnTo>
                <a:lnTo>
                  <a:pt x="325176" y="86416"/>
                </a:lnTo>
                <a:lnTo>
                  <a:pt x="297894" y="51101"/>
                </a:lnTo>
                <a:lnTo>
                  <a:pt x="262579" y="23819"/>
                </a:lnTo>
                <a:lnTo>
                  <a:pt x="220893" y="6231"/>
                </a:lnTo>
                <a:lnTo>
                  <a:pt x="17449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226178" y="4176776"/>
            <a:ext cx="1250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975347" y="4126992"/>
            <a:ext cx="347980" cy="349250"/>
          </a:xfrm>
          <a:custGeom>
            <a:avLst/>
            <a:gdLst/>
            <a:ahLst/>
            <a:cxnLst/>
            <a:rect l="l" t="t" r="r" b="b"/>
            <a:pathLst>
              <a:path w="347979" h="349250">
                <a:moveTo>
                  <a:pt x="173735" y="0"/>
                </a:moveTo>
                <a:lnTo>
                  <a:pt x="127529" y="6231"/>
                </a:lnTo>
                <a:lnTo>
                  <a:pt x="86021" y="23819"/>
                </a:lnTo>
                <a:lnTo>
                  <a:pt x="50863" y="51101"/>
                </a:lnTo>
                <a:lnTo>
                  <a:pt x="23706" y="86416"/>
                </a:lnTo>
                <a:lnTo>
                  <a:pt x="6201" y="128102"/>
                </a:lnTo>
                <a:lnTo>
                  <a:pt x="0" y="174498"/>
                </a:lnTo>
                <a:lnTo>
                  <a:pt x="6201" y="220893"/>
                </a:lnTo>
                <a:lnTo>
                  <a:pt x="23706" y="262579"/>
                </a:lnTo>
                <a:lnTo>
                  <a:pt x="50863" y="297894"/>
                </a:lnTo>
                <a:lnTo>
                  <a:pt x="86021" y="325176"/>
                </a:lnTo>
                <a:lnTo>
                  <a:pt x="127529" y="342764"/>
                </a:lnTo>
                <a:lnTo>
                  <a:pt x="173735" y="348996"/>
                </a:lnTo>
                <a:lnTo>
                  <a:pt x="219942" y="342764"/>
                </a:lnTo>
                <a:lnTo>
                  <a:pt x="261450" y="325176"/>
                </a:lnTo>
                <a:lnTo>
                  <a:pt x="296608" y="297894"/>
                </a:lnTo>
                <a:lnTo>
                  <a:pt x="323765" y="262579"/>
                </a:lnTo>
                <a:lnTo>
                  <a:pt x="341270" y="220893"/>
                </a:lnTo>
                <a:lnTo>
                  <a:pt x="347472" y="174498"/>
                </a:lnTo>
                <a:lnTo>
                  <a:pt x="341270" y="128102"/>
                </a:lnTo>
                <a:lnTo>
                  <a:pt x="323765" y="86416"/>
                </a:lnTo>
                <a:lnTo>
                  <a:pt x="296608" y="51101"/>
                </a:lnTo>
                <a:lnTo>
                  <a:pt x="261450" y="23819"/>
                </a:lnTo>
                <a:lnTo>
                  <a:pt x="219942" y="6231"/>
                </a:lnTo>
                <a:lnTo>
                  <a:pt x="173735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087616" y="4176776"/>
            <a:ext cx="1250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14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9308" y="434340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4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4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4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7" y="245364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8022" y="506094"/>
            <a:ext cx="47364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Módulo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Ciudades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05100" y="1507744"/>
            <a:ext cx="7987665" cy="6051550"/>
            <a:chOff x="2705100" y="1507744"/>
            <a:chExt cx="7987665" cy="6051550"/>
          </a:xfrm>
        </p:grpSpPr>
        <p:sp>
          <p:nvSpPr>
            <p:cNvPr id="6" name="object 6"/>
            <p:cNvSpPr/>
            <p:nvPr/>
          </p:nvSpPr>
          <p:spPr>
            <a:xfrm>
              <a:off x="5940551" y="3549396"/>
              <a:ext cx="4752340" cy="4010025"/>
            </a:xfrm>
            <a:custGeom>
              <a:avLst/>
              <a:gdLst/>
              <a:ahLst/>
              <a:cxnLst/>
              <a:rect l="l" t="t" r="r" b="b"/>
              <a:pathLst>
                <a:path w="4752340" h="4010025">
                  <a:moveTo>
                    <a:pt x="2797302" y="0"/>
                  </a:moveTo>
                  <a:lnTo>
                    <a:pt x="2749118" y="406"/>
                  </a:lnTo>
                  <a:lnTo>
                    <a:pt x="2701131" y="1622"/>
                  </a:lnTo>
                  <a:lnTo>
                    <a:pt x="2653349" y="3640"/>
                  </a:lnTo>
                  <a:lnTo>
                    <a:pt x="2605776" y="6455"/>
                  </a:lnTo>
                  <a:lnTo>
                    <a:pt x="2558419" y="10059"/>
                  </a:lnTo>
                  <a:lnTo>
                    <a:pt x="2511286" y="14446"/>
                  </a:lnTo>
                  <a:lnTo>
                    <a:pt x="2464382" y="19609"/>
                  </a:lnTo>
                  <a:lnTo>
                    <a:pt x="2417714" y="25542"/>
                  </a:lnTo>
                  <a:lnTo>
                    <a:pt x="2371289" y="32239"/>
                  </a:lnTo>
                  <a:lnTo>
                    <a:pt x="2325113" y="39693"/>
                  </a:lnTo>
                  <a:lnTo>
                    <a:pt x="2279192" y="47898"/>
                  </a:lnTo>
                  <a:lnTo>
                    <a:pt x="2233534" y="56846"/>
                  </a:lnTo>
                  <a:lnTo>
                    <a:pt x="2188144" y="66532"/>
                  </a:lnTo>
                  <a:lnTo>
                    <a:pt x="2143029" y="76948"/>
                  </a:lnTo>
                  <a:lnTo>
                    <a:pt x="2098196" y="88089"/>
                  </a:lnTo>
                  <a:lnTo>
                    <a:pt x="2053651" y="99949"/>
                  </a:lnTo>
                  <a:lnTo>
                    <a:pt x="2009401" y="112519"/>
                  </a:lnTo>
                  <a:lnTo>
                    <a:pt x="1965452" y="125794"/>
                  </a:lnTo>
                  <a:lnTo>
                    <a:pt x="1921810" y="139768"/>
                  </a:lnTo>
                  <a:lnTo>
                    <a:pt x="1878483" y="154433"/>
                  </a:lnTo>
                  <a:lnTo>
                    <a:pt x="1835476" y="169784"/>
                  </a:lnTo>
                  <a:lnTo>
                    <a:pt x="1792797" y="185814"/>
                  </a:lnTo>
                  <a:lnTo>
                    <a:pt x="1750451" y="202516"/>
                  </a:lnTo>
                  <a:lnTo>
                    <a:pt x="1708445" y="219884"/>
                  </a:lnTo>
                  <a:lnTo>
                    <a:pt x="1666786" y="237911"/>
                  </a:lnTo>
                  <a:lnTo>
                    <a:pt x="1625481" y="256591"/>
                  </a:lnTo>
                  <a:lnTo>
                    <a:pt x="1584535" y="275918"/>
                  </a:lnTo>
                  <a:lnTo>
                    <a:pt x="1543955" y="295884"/>
                  </a:lnTo>
                  <a:lnTo>
                    <a:pt x="1503748" y="316483"/>
                  </a:lnTo>
                  <a:lnTo>
                    <a:pt x="1463920" y="337709"/>
                  </a:lnTo>
                  <a:lnTo>
                    <a:pt x="1424478" y="359555"/>
                  </a:lnTo>
                  <a:lnTo>
                    <a:pt x="1385428" y="382016"/>
                  </a:lnTo>
                  <a:lnTo>
                    <a:pt x="1346777" y="405083"/>
                  </a:lnTo>
                  <a:lnTo>
                    <a:pt x="1308532" y="428751"/>
                  </a:lnTo>
                  <a:lnTo>
                    <a:pt x="1270698" y="453013"/>
                  </a:lnTo>
                  <a:lnTo>
                    <a:pt x="1233282" y="477863"/>
                  </a:lnTo>
                  <a:lnTo>
                    <a:pt x="1196292" y="503294"/>
                  </a:lnTo>
                  <a:lnTo>
                    <a:pt x="1159732" y="529300"/>
                  </a:lnTo>
                  <a:lnTo>
                    <a:pt x="1123611" y="555873"/>
                  </a:lnTo>
                  <a:lnTo>
                    <a:pt x="1087933" y="583009"/>
                  </a:lnTo>
                  <a:lnTo>
                    <a:pt x="1052707" y="610699"/>
                  </a:lnTo>
                  <a:lnTo>
                    <a:pt x="1017938" y="638939"/>
                  </a:lnTo>
                  <a:lnTo>
                    <a:pt x="983633" y="667720"/>
                  </a:lnTo>
                  <a:lnTo>
                    <a:pt x="949798" y="697037"/>
                  </a:lnTo>
                  <a:lnTo>
                    <a:pt x="916440" y="726883"/>
                  </a:lnTo>
                  <a:lnTo>
                    <a:pt x="883565" y="757252"/>
                  </a:lnTo>
                  <a:lnTo>
                    <a:pt x="851181" y="788136"/>
                  </a:lnTo>
                  <a:lnTo>
                    <a:pt x="819292" y="819530"/>
                  </a:lnTo>
                  <a:lnTo>
                    <a:pt x="787907" y="851428"/>
                  </a:lnTo>
                  <a:lnTo>
                    <a:pt x="757031" y="883822"/>
                  </a:lnTo>
                  <a:lnTo>
                    <a:pt x="726671" y="916705"/>
                  </a:lnTo>
                  <a:lnTo>
                    <a:pt x="696834" y="950073"/>
                  </a:lnTo>
                  <a:lnTo>
                    <a:pt x="667525" y="983917"/>
                  </a:lnTo>
                  <a:lnTo>
                    <a:pt x="638752" y="1018232"/>
                  </a:lnTo>
                  <a:lnTo>
                    <a:pt x="610521" y="1053010"/>
                  </a:lnTo>
                  <a:lnTo>
                    <a:pt x="582838" y="1088247"/>
                  </a:lnTo>
                  <a:lnTo>
                    <a:pt x="555710" y="1123934"/>
                  </a:lnTo>
                  <a:lnTo>
                    <a:pt x="529144" y="1160065"/>
                  </a:lnTo>
                  <a:lnTo>
                    <a:pt x="503146" y="1196635"/>
                  </a:lnTo>
                  <a:lnTo>
                    <a:pt x="477722" y="1233636"/>
                  </a:lnTo>
                  <a:lnTo>
                    <a:pt x="452879" y="1271062"/>
                  </a:lnTo>
                  <a:lnTo>
                    <a:pt x="428624" y="1308906"/>
                  </a:lnTo>
                  <a:lnTo>
                    <a:pt x="404963" y="1347162"/>
                  </a:lnTo>
                  <a:lnTo>
                    <a:pt x="381903" y="1385823"/>
                  </a:lnTo>
                  <a:lnTo>
                    <a:pt x="359449" y="1424884"/>
                  </a:lnTo>
                  <a:lnTo>
                    <a:pt x="337609" y="1464337"/>
                  </a:lnTo>
                  <a:lnTo>
                    <a:pt x="316389" y="1504175"/>
                  </a:lnTo>
                  <a:lnTo>
                    <a:pt x="295796" y="1544393"/>
                  </a:lnTo>
                  <a:lnTo>
                    <a:pt x="275836" y="1584984"/>
                  </a:lnTo>
                  <a:lnTo>
                    <a:pt x="256515" y="1625941"/>
                  </a:lnTo>
                  <a:lnTo>
                    <a:pt x="237841" y="1667257"/>
                  </a:lnTo>
                  <a:lnTo>
                    <a:pt x="219819" y="1708927"/>
                  </a:lnTo>
                  <a:lnTo>
                    <a:pt x="202456" y="1750944"/>
                  </a:lnTo>
                  <a:lnTo>
                    <a:pt x="185759" y="1793301"/>
                  </a:lnTo>
                  <a:lnTo>
                    <a:pt x="169734" y="1835992"/>
                  </a:lnTo>
                  <a:lnTo>
                    <a:pt x="154387" y="1879010"/>
                  </a:lnTo>
                  <a:lnTo>
                    <a:pt x="139726" y="1922349"/>
                  </a:lnTo>
                  <a:lnTo>
                    <a:pt x="125757" y="1966002"/>
                  </a:lnTo>
                  <a:lnTo>
                    <a:pt x="112485" y="2009963"/>
                  </a:lnTo>
                  <a:lnTo>
                    <a:pt x="99919" y="2054225"/>
                  </a:lnTo>
                  <a:lnTo>
                    <a:pt x="88063" y="2098781"/>
                  </a:lnTo>
                  <a:lnTo>
                    <a:pt x="76925" y="2143626"/>
                  </a:lnTo>
                  <a:lnTo>
                    <a:pt x="66512" y="2188752"/>
                  </a:lnTo>
                  <a:lnTo>
                    <a:pt x="56829" y="2234154"/>
                  </a:lnTo>
                  <a:lnTo>
                    <a:pt x="47883" y="2279824"/>
                  </a:lnTo>
                  <a:lnTo>
                    <a:pt x="39681" y="2325756"/>
                  </a:lnTo>
                  <a:lnTo>
                    <a:pt x="32230" y="2371944"/>
                  </a:lnTo>
                  <a:lnTo>
                    <a:pt x="25535" y="2418381"/>
                  </a:lnTo>
                  <a:lnTo>
                    <a:pt x="19603" y="2465061"/>
                  </a:lnTo>
                  <a:lnTo>
                    <a:pt x="14441" y="2511976"/>
                  </a:lnTo>
                  <a:lnTo>
                    <a:pt x="10056" y="2559122"/>
                  </a:lnTo>
                  <a:lnTo>
                    <a:pt x="6453" y="2606490"/>
                  </a:lnTo>
                  <a:lnTo>
                    <a:pt x="3639" y="2654075"/>
                  </a:lnTo>
                  <a:lnTo>
                    <a:pt x="1621" y="2701870"/>
                  </a:lnTo>
                  <a:lnTo>
                    <a:pt x="406" y="2749868"/>
                  </a:lnTo>
                  <a:lnTo>
                    <a:pt x="0" y="2798064"/>
                  </a:lnTo>
                  <a:lnTo>
                    <a:pt x="406" y="2846259"/>
                  </a:lnTo>
                  <a:lnTo>
                    <a:pt x="1621" y="2894257"/>
                  </a:lnTo>
                  <a:lnTo>
                    <a:pt x="3639" y="2942051"/>
                  </a:lnTo>
                  <a:lnTo>
                    <a:pt x="6453" y="2989636"/>
                  </a:lnTo>
                  <a:lnTo>
                    <a:pt x="10056" y="3037004"/>
                  </a:lnTo>
                  <a:lnTo>
                    <a:pt x="14441" y="3084149"/>
                  </a:lnTo>
                  <a:lnTo>
                    <a:pt x="19603" y="3131064"/>
                  </a:lnTo>
                  <a:lnTo>
                    <a:pt x="25535" y="3177743"/>
                  </a:lnTo>
                  <a:lnTo>
                    <a:pt x="32230" y="3224180"/>
                  </a:lnTo>
                  <a:lnTo>
                    <a:pt x="39681" y="3270368"/>
                  </a:lnTo>
                  <a:lnTo>
                    <a:pt x="47883" y="3316300"/>
                  </a:lnTo>
                  <a:lnTo>
                    <a:pt x="56829" y="3361970"/>
                  </a:lnTo>
                  <a:lnTo>
                    <a:pt x="66512" y="3407371"/>
                  </a:lnTo>
                  <a:lnTo>
                    <a:pt x="76925" y="3452497"/>
                  </a:lnTo>
                  <a:lnTo>
                    <a:pt x="88063" y="3497342"/>
                  </a:lnTo>
                  <a:lnTo>
                    <a:pt x="99919" y="3541898"/>
                  </a:lnTo>
                  <a:lnTo>
                    <a:pt x="112485" y="3586160"/>
                  </a:lnTo>
                  <a:lnTo>
                    <a:pt x="125757" y="3630120"/>
                  </a:lnTo>
                  <a:lnTo>
                    <a:pt x="139726" y="3673773"/>
                  </a:lnTo>
                  <a:lnTo>
                    <a:pt x="154387" y="3717112"/>
                  </a:lnTo>
                  <a:lnTo>
                    <a:pt x="169734" y="3760130"/>
                  </a:lnTo>
                  <a:lnTo>
                    <a:pt x="185759" y="3802821"/>
                  </a:lnTo>
                  <a:lnTo>
                    <a:pt x="202456" y="3845178"/>
                  </a:lnTo>
                  <a:lnTo>
                    <a:pt x="219819" y="3887194"/>
                  </a:lnTo>
                  <a:lnTo>
                    <a:pt x="237841" y="3928864"/>
                  </a:lnTo>
                  <a:lnTo>
                    <a:pt x="256515" y="3970181"/>
                  </a:lnTo>
                  <a:lnTo>
                    <a:pt x="275130" y="4009641"/>
                  </a:lnTo>
                  <a:lnTo>
                    <a:pt x="4751831" y="796415"/>
                  </a:lnTo>
                  <a:lnTo>
                    <a:pt x="4711038" y="757252"/>
                  </a:lnTo>
                  <a:lnTo>
                    <a:pt x="4678163" y="726883"/>
                  </a:lnTo>
                  <a:lnTo>
                    <a:pt x="4644805" y="697037"/>
                  </a:lnTo>
                  <a:lnTo>
                    <a:pt x="4610970" y="667720"/>
                  </a:lnTo>
                  <a:lnTo>
                    <a:pt x="4576665" y="638939"/>
                  </a:lnTo>
                  <a:lnTo>
                    <a:pt x="4541896" y="610699"/>
                  </a:lnTo>
                  <a:lnTo>
                    <a:pt x="4506670" y="583009"/>
                  </a:lnTo>
                  <a:lnTo>
                    <a:pt x="4470992" y="555873"/>
                  </a:lnTo>
                  <a:lnTo>
                    <a:pt x="4434871" y="529300"/>
                  </a:lnTo>
                  <a:lnTo>
                    <a:pt x="4398311" y="503294"/>
                  </a:lnTo>
                  <a:lnTo>
                    <a:pt x="4361321" y="477863"/>
                  </a:lnTo>
                  <a:lnTo>
                    <a:pt x="4323905" y="453013"/>
                  </a:lnTo>
                  <a:lnTo>
                    <a:pt x="4286071" y="428751"/>
                  </a:lnTo>
                  <a:lnTo>
                    <a:pt x="4247826" y="405083"/>
                  </a:lnTo>
                  <a:lnTo>
                    <a:pt x="4209175" y="382016"/>
                  </a:lnTo>
                  <a:lnTo>
                    <a:pt x="4170125" y="359555"/>
                  </a:lnTo>
                  <a:lnTo>
                    <a:pt x="4130683" y="337709"/>
                  </a:lnTo>
                  <a:lnTo>
                    <a:pt x="4090855" y="316483"/>
                  </a:lnTo>
                  <a:lnTo>
                    <a:pt x="4050648" y="295884"/>
                  </a:lnTo>
                  <a:lnTo>
                    <a:pt x="4010068" y="275918"/>
                  </a:lnTo>
                  <a:lnTo>
                    <a:pt x="3969122" y="256591"/>
                  </a:lnTo>
                  <a:lnTo>
                    <a:pt x="3927817" y="237911"/>
                  </a:lnTo>
                  <a:lnTo>
                    <a:pt x="3886158" y="219884"/>
                  </a:lnTo>
                  <a:lnTo>
                    <a:pt x="3844152" y="202516"/>
                  </a:lnTo>
                  <a:lnTo>
                    <a:pt x="3801806" y="185814"/>
                  </a:lnTo>
                  <a:lnTo>
                    <a:pt x="3759127" y="169784"/>
                  </a:lnTo>
                  <a:lnTo>
                    <a:pt x="3716120" y="154433"/>
                  </a:lnTo>
                  <a:lnTo>
                    <a:pt x="3672793" y="139768"/>
                  </a:lnTo>
                  <a:lnTo>
                    <a:pt x="3629151" y="125794"/>
                  </a:lnTo>
                  <a:lnTo>
                    <a:pt x="3585202" y="112519"/>
                  </a:lnTo>
                  <a:lnTo>
                    <a:pt x="3540952" y="99949"/>
                  </a:lnTo>
                  <a:lnTo>
                    <a:pt x="3496407" y="88089"/>
                  </a:lnTo>
                  <a:lnTo>
                    <a:pt x="3451574" y="76948"/>
                  </a:lnTo>
                  <a:lnTo>
                    <a:pt x="3406459" y="66532"/>
                  </a:lnTo>
                  <a:lnTo>
                    <a:pt x="3361069" y="56846"/>
                  </a:lnTo>
                  <a:lnTo>
                    <a:pt x="3315411" y="47898"/>
                  </a:lnTo>
                  <a:lnTo>
                    <a:pt x="3269490" y="39693"/>
                  </a:lnTo>
                  <a:lnTo>
                    <a:pt x="3223314" y="32239"/>
                  </a:lnTo>
                  <a:lnTo>
                    <a:pt x="3176889" y="25542"/>
                  </a:lnTo>
                  <a:lnTo>
                    <a:pt x="3130221" y="19609"/>
                  </a:lnTo>
                  <a:lnTo>
                    <a:pt x="3083317" y="14446"/>
                  </a:lnTo>
                  <a:lnTo>
                    <a:pt x="3036184" y="10059"/>
                  </a:lnTo>
                  <a:lnTo>
                    <a:pt x="2988827" y="6455"/>
                  </a:lnTo>
                  <a:lnTo>
                    <a:pt x="2941254" y="3640"/>
                  </a:lnTo>
                  <a:lnTo>
                    <a:pt x="2893472" y="1622"/>
                  </a:lnTo>
                  <a:lnTo>
                    <a:pt x="2845485" y="406"/>
                  </a:lnTo>
                  <a:lnTo>
                    <a:pt x="2797302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05100" y="1507744"/>
              <a:ext cx="5280659" cy="5130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46608" y="1098930"/>
            <a:ext cx="2752725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Diagrama del  marco de la</a:t>
            </a:r>
            <a:r>
              <a:rPr dirty="0" sz="2400" spc="-6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Voz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4439" y="1995297"/>
            <a:ext cx="1069340" cy="1845945"/>
          </a:xfrm>
          <a:custGeom>
            <a:avLst/>
            <a:gdLst/>
            <a:ahLst/>
            <a:cxnLst/>
            <a:rect l="l" t="t" r="r" b="b"/>
            <a:pathLst>
              <a:path w="1069339" h="1845945">
                <a:moveTo>
                  <a:pt x="55118" y="0"/>
                </a:moveTo>
                <a:lnTo>
                  <a:pt x="48387" y="37591"/>
                </a:lnTo>
                <a:lnTo>
                  <a:pt x="85851" y="44322"/>
                </a:lnTo>
                <a:lnTo>
                  <a:pt x="92582" y="6730"/>
                </a:lnTo>
                <a:lnTo>
                  <a:pt x="55118" y="0"/>
                </a:lnTo>
                <a:close/>
              </a:path>
              <a:path w="1069339" h="1845945">
                <a:moveTo>
                  <a:pt x="29337" y="150621"/>
                </a:moveTo>
                <a:lnTo>
                  <a:pt x="28143" y="158114"/>
                </a:lnTo>
                <a:lnTo>
                  <a:pt x="23736" y="188594"/>
                </a:lnTo>
                <a:lnTo>
                  <a:pt x="61468" y="194055"/>
                </a:lnTo>
                <a:lnTo>
                  <a:pt x="65785" y="164083"/>
                </a:lnTo>
                <a:lnTo>
                  <a:pt x="66928" y="156590"/>
                </a:lnTo>
                <a:lnTo>
                  <a:pt x="29337" y="150621"/>
                </a:lnTo>
                <a:close/>
              </a:path>
              <a:path w="1069339" h="1845945">
                <a:moveTo>
                  <a:pt x="9702" y="302767"/>
                </a:moveTo>
                <a:lnTo>
                  <a:pt x="7912" y="319913"/>
                </a:lnTo>
                <a:lnTo>
                  <a:pt x="6210" y="341248"/>
                </a:lnTo>
                <a:lnTo>
                  <a:pt x="44196" y="344169"/>
                </a:lnTo>
                <a:lnTo>
                  <a:pt x="45846" y="323976"/>
                </a:lnTo>
                <a:lnTo>
                  <a:pt x="47625" y="306704"/>
                </a:lnTo>
                <a:lnTo>
                  <a:pt x="9702" y="302767"/>
                </a:lnTo>
                <a:close/>
              </a:path>
              <a:path w="1069339" h="1845945">
                <a:moveTo>
                  <a:pt x="419" y="456564"/>
                </a:moveTo>
                <a:lnTo>
                  <a:pt x="0" y="482853"/>
                </a:lnTo>
                <a:lnTo>
                  <a:pt x="279" y="495426"/>
                </a:lnTo>
                <a:lnTo>
                  <a:pt x="38353" y="494538"/>
                </a:lnTo>
                <a:lnTo>
                  <a:pt x="38100" y="483362"/>
                </a:lnTo>
                <a:lnTo>
                  <a:pt x="38481" y="457200"/>
                </a:lnTo>
                <a:lnTo>
                  <a:pt x="419" y="456564"/>
                </a:lnTo>
                <a:close/>
              </a:path>
              <a:path w="1069339" h="1845945">
                <a:moveTo>
                  <a:pt x="44576" y="607187"/>
                </a:moveTo>
                <a:lnTo>
                  <a:pt x="6692" y="610869"/>
                </a:lnTo>
                <a:lnTo>
                  <a:pt x="7327" y="617346"/>
                </a:lnTo>
                <a:lnTo>
                  <a:pt x="10731" y="644016"/>
                </a:lnTo>
                <a:lnTo>
                  <a:pt x="11569" y="649604"/>
                </a:lnTo>
                <a:lnTo>
                  <a:pt x="49275" y="644016"/>
                </a:lnTo>
                <a:lnTo>
                  <a:pt x="48513" y="639190"/>
                </a:lnTo>
                <a:lnTo>
                  <a:pt x="45212" y="613663"/>
                </a:lnTo>
                <a:lnTo>
                  <a:pt x="44576" y="607187"/>
                </a:lnTo>
                <a:close/>
              </a:path>
              <a:path w="1069339" h="1845945">
                <a:moveTo>
                  <a:pt x="71754" y="753744"/>
                </a:moveTo>
                <a:lnTo>
                  <a:pt x="35039" y="763651"/>
                </a:lnTo>
                <a:lnTo>
                  <a:pt x="37972" y="774572"/>
                </a:lnTo>
                <a:lnTo>
                  <a:pt x="45846" y="800226"/>
                </a:lnTo>
                <a:lnTo>
                  <a:pt x="46228" y="801369"/>
                </a:lnTo>
                <a:lnTo>
                  <a:pt x="82296" y="789051"/>
                </a:lnTo>
                <a:lnTo>
                  <a:pt x="74803" y="764666"/>
                </a:lnTo>
                <a:lnTo>
                  <a:pt x="71754" y="753744"/>
                </a:lnTo>
                <a:close/>
              </a:path>
              <a:path w="1069339" h="1845945">
                <a:moveTo>
                  <a:pt x="123825" y="893444"/>
                </a:moveTo>
                <a:lnTo>
                  <a:pt x="89153" y="909192"/>
                </a:lnTo>
                <a:lnTo>
                  <a:pt x="99822" y="932433"/>
                </a:lnTo>
                <a:lnTo>
                  <a:pt x="105537" y="944244"/>
                </a:lnTo>
                <a:lnTo>
                  <a:pt x="139826" y="927480"/>
                </a:lnTo>
                <a:lnTo>
                  <a:pt x="134493" y="916685"/>
                </a:lnTo>
                <a:lnTo>
                  <a:pt x="123825" y="893444"/>
                </a:lnTo>
                <a:close/>
              </a:path>
              <a:path w="1069339" h="1845945">
                <a:moveTo>
                  <a:pt x="192659" y="1027556"/>
                </a:moveTo>
                <a:lnTo>
                  <a:pt x="159384" y="1046226"/>
                </a:lnTo>
                <a:lnTo>
                  <a:pt x="162306" y="1051305"/>
                </a:lnTo>
                <a:lnTo>
                  <a:pt x="179197" y="1079500"/>
                </a:lnTo>
                <a:lnTo>
                  <a:pt x="211835" y="1059814"/>
                </a:lnTo>
                <a:lnTo>
                  <a:pt x="195453" y="1032637"/>
                </a:lnTo>
                <a:lnTo>
                  <a:pt x="192659" y="1027556"/>
                </a:lnTo>
                <a:close/>
              </a:path>
              <a:path w="1069339" h="1845945">
                <a:moveTo>
                  <a:pt x="273684" y="1154176"/>
                </a:moveTo>
                <a:lnTo>
                  <a:pt x="242697" y="1176273"/>
                </a:lnTo>
                <a:lnTo>
                  <a:pt x="261112" y="1202181"/>
                </a:lnTo>
                <a:lnTo>
                  <a:pt x="265175" y="1207642"/>
                </a:lnTo>
                <a:lnTo>
                  <a:pt x="295656" y="1184655"/>
                </a:lnTo>
                <a:lnTo>
                  <a:pt x="292100" y="1180083"/>
                </a:lnTo>
                <a:lnTo>
                  <a:pt x="273684" y="1154176"/>
                </a:lnTo>
                <a:close/>
              </a:path>
              <a:path w="1069339" h="1845945">
                <a:moveTo>
                  <a:pt x="365759" y="1273809"/>
                </a:moveTo>
                <a:lnTo>
                  <a:pt x="336296" y="1298066"/>
                </a:lnTo>
                <a:lnTo>
                  <a:pt x="345440" y="1309115"/>
                </a:lnTo>
                <a:lnTo>
                  <a:pt x="361315" y="1327530"/>
                </a:lnTo>
                <a:lnTo>
                  <a:pt x="390144" y="1302512"/>
                </a:lnTo>
                <a:lnTo>
                  <a:pt x="374776" y="1284858"/>
                </a:lnTo>
                <a:lnTo>
                  <a:pt x="365759" y="1273809"/>
                </a:lnTo>
                <a:close/>
              </a:path>
              <a:path w="1069339" h="1845945">
                <a:moveTo>
                  <a:pt x="466597" y="1385696"/>
                </a:moveTo>
                <a:lnTo>
                  <a:pt x="439673" y="1412493"/>
                </a:lnTo>
                <a:lnTo>
                  <a:pt x="466471" y="1439544"/>
                </a:lnTo>
                <a:lnTo>
                  <a:pt x="493522" y="1412620"/>
                </a:lnTo>
                <a:lnTo>
                  <a:pt x="466597" y="1385696"/>
                </a:lnTo>
                <a:close/>
              </a:path>
              <a:path w="1069339" h="1845945">
                <a:moveTo>
                  <a:pt x="575945" y="1489964"/>
                </a:moveTo>
                <a:lnTo>
                  <a:pt x="550672" y="1518539"/>
                </a:lnTo>
                <a:lnTo>
                  <a:pt x="570991" y="1536445"/>
                </a:lnTo>
                <a:lnTo>
                  <a:pt x="579754" y="1543812"/>
                </a:lnTo>
                <a:lnTo>
                  <a:pt x="604392" y="1514855"/>
                </a:lnTo>
                <a:lnTo>
                  <a:pt x="596265" y="1507870"/>
                </a:lnTo>
                <a:lnTo>
                  <a:pt x="575945" y="1489964"/>
                </a:lnTo>
                <a:close/>
              </a:path>
              <a:path w="1069339" h="1845945">
                <a:moveTo>
                  <a:pt x="692277" y="1586738"/>
                </a:moveTo>
                <a:lnTo>
                  <a:pt x="668782" y="1616709"/>
                </a:lnTo>
                <a:lnTo>
                  <a:pt x="677417" y="1623440"/>
                </a:lnTo>
                <a:lnTo>
                  <a:pt x="699389" y="1639951"/>
                </a:lnTo>
                <a:lnTo>
                  <a:pt x="722248" y="1609470"/>
                </a:lnTo>
                <a:lnTo>
                  <a:pt x="701040" y="1593468"/>
                </a:lnTo>
                <a:lnTo>
                  <a:pt x="692277" y="1586738"/>
                </a:lnTo>
                <a:close/>
              </a:path>
              <a:path w="1069339" h="1845945">
                <a:moveTo>
                  <a:pt x="814451" y="1675129"/>
                </a:moveTo>
                <a:lnTo>
                  <a:pt x="793368" y="1706879"/>
                </a:lnTo>
                <a:lnTo>
                  <a:pt x="825118" y="1727962"/>
                </a:lnTo>
                <a:lnTo>
                  <a:pt x="846201" y="1696339"/>
                </a:lnTo>
                <a:lnTo>
                  <a:pt x="814451" y="1675129"/>
                </a:lnTo>
                <a:close/>
              </a:path>
              <a:path w="1069339" h="1845945">
                <a:moveTo>
                  <a:pt x="994155" y="1742439"/>
                </a:moveTo>
                <a:lnTo>
                  <a:pt x="1001522" y="1810765"/>
                </a:lnTo>
                <a:lnTo>
                  <a:pt x="941323" y="1843913"/>
                </a:lnTo>
                <a:lnTo>
                  <a:pt x="1069086" y="1845944"/>
                </a:lnTo>
                <a:lnTo>
                  <a:pt x="994155" y="1742439"/>
                </a:lnTo>
                <a:close/>
              </a:path>
              <a:path w="1069339" h="1845945">
                <a:moveTo>
                  <a:pt x="942593" y="1755647"/>
                </a:moveTo>
                <a:lnTo>
                  <a:pt x="923290" y="1788540"/>
                </a:lnTo>
                <a:lnTo>
                  <a:pt x="942212" y="1799589"/>
                </a:lnTo>
                <a:lnTo>
                  <a:pt x="956691" y="1807717"/>
                </a:lnTo>
                <a:lnTo>
                  <a:pt x="975360" y="1774443"/>
                </a:lnTo>
                <a:lnTo>
                  <a:pt x="961516" y="1766696"/>
                </a:lnTo>
                <a:lnTo>
                  <a:pt x="942593" y="1755647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06110" cy="3061970"/>
            <a:chOff x="0" y="0"/>
            <a:chExt cx="5706110" cy="306197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084320" cy="3061970"/>
            </a:xfrm>
            <a:custGeom>
              <a:avLst/>
              <a:gdLst/>
              <a:ahLst/>
              <a:cxnLst/>
              <a:rect l="l" t="t" r="r" b="b"/>
              <a:pathLst>
                <a:path w="4084320" h="3061970">
                  <a:moveTo>
                    <a:pt x="4071884" y="0"/>
                  </a:moveTo>
                  <a:lnTo>
                    <a:pt x="0" y="0"/>
                  </a:lnTo>
                  <a:lnTo>
                    <a:pt x="0" y="2749231"/>
                  </a:lnTo>
                  <a:lnTo>
                    <a:pt x="73181" y="2785879"/>
                  </a:lnTo>
                  <a:lnTo>
                    <a:pt x="114138" y="2805200"/>
                  </a:lnTo>
                  <a:lnTo>
                    <a:pt x="155455" y="2823875"/>
                  </a:lnTo>
                  <a:lnTo>
                    <a:pt x="197125" y="2841897"/>
                  </a:lnTo>
                  <a:lnTo>
                    <a:pt x="239141" y="2859259"/>
                  </a:lnTo>
                  <a:lnTo>
                    <a:pt x="281498" y="2875956"/>
                  </a:lnTo>
                  <a:lnTo>
                    <a:pt x="324189" y="2891981"/>
                  </a:lnTo>
                  <a:lnTo>
                    <a:pt x="367207" y="2907328"/>
                  </a:lnTo>
                  <a:lnTo>
                    <a:pt x="410546" y="2921989"/>
                  </a:lnTo>
                  <a:lnTo>
                    <a:pt x="454199" y="2935959"/>
                  </a:lnTo>
                  <a:lnTo>
                    <a:pt x="498159" y="2949230"/>
                  </a:lnTo>
                  <a:lnTo>
                    <a:pt x="542421" y="2961797"/>
                  </a:lnTo>
                  <a:lnTo>
                    <a:pt x="586977" y="2973652"/>
                  </a:lnTo>
                  <a:lnTo>
                    <a:pt x="631822" y="2984790"/>
                  </a:lnTo>
                  <a:lnTo>
                    <a:pt x="676948" y="2995204"/>
                  </a:lnTo>
                  <a:lnTo>
                    <a:pt x="722349" y="3004886"/>
                  </a:lnTo>
                  <a:lnTo>
                    <a:pt x="768019" y="3013832"/>
                  </a:lnTo>
                  <a:lnTo>
                    <a:pt x="813951" y="3022034"/>
                  </a:lnTo>
                  <a:lnTo>
                    <a:pt x="860139" y="3029486"/>
                  </a:lnTo>
                  <a:lnTo>
                    <a:pt x="906576" y="3036180"/>
                  </a:lnTo>
                  <a:lnTo>
                    <a:pt x="953255" y="3042112"/>
                  </a:lnTo>
                  <a:lnTo>
                    <a:pt x="1000170" y="3047274"/>
                  </a:lnTo>
                  <a:lnTo>
                    <a:pt x="1047315" y="3051660"/>
                  </a:lnTo>
                  <a:lnTo>
                    <a:pt x="1094683" y="3055262"/>
                  </a:lnTo>
                  <a:lnTo>
                    <a:pt x="1142268" y="3058076"/>
                  </a:lnTo>
                  <a:lnTo>
                    <a:pt x="1190062" y="3060094"/>
                  </a:lnTo>
                  <a:lnTo>
                    <a:pt x="1238060" y="3061309"/>
                  </a:lnTo>
                  <a:lnTo>
                    <a:pt x="1286256" y="3061716"/>
                  </a:lnTo>
                  <a:lnTo>
                    <a:pt x="1334451" y="3061309"/>
                  </a:lnTo>
                  <a:lnTo>
                    <a:pt x="1382449" y="3060094"/>
                  </a:lnTo>
                  <a:lnTo>
                    <a:pt x="1430244" y="3058076"/>
                  </a:lnTo>
                  <a:lnTo>
                    <a:pt x="1477829" y="3055262"/>
                  </a:lnTo>
                  <a:lnTo>
                    <a:pt x="1525197" y="3051660"/>
                  </a:lnTo>
                  <a:lnTo>
                    <a:pt x="1572343" y="3047274"/>
                  </a:lnTo>
                  <a:lnTo>
                    <a:pt x="1619258" y="3042112"/>
                  </a:lnTo>
                  <a:lnTo>
                    <a:pt x="1665938" y="3036180"/>
                  </a:lnTo>
                  <a:lnTo>
                    <a:pt x="1712375" y="3029486"/>
                  </a:lnTo>
                  <a:lnTo>
                    <a:pt x="1758563" y="3022034"/>
                  </a:lnTo>
                  <a:lnTo>
                    <a:pt x="1804495" y="3013832"/>
                  </a:lnTo>
                  <a:lnTo>
                    <a:pt x="1850165" y="3004886"/>
                  </a:lnTo>
                  <a:lnTo>
                    <a:pt x="1895567" y="2995204"/>
                  </a:lnTo>
                  <a:lnTo>
                    <a:pt x="1940693" y="2984790"/>
                  </a:lnTo>
                  <a:lnTo>
                    <a:pt x="1985538" y="2973652"/>
                  </a:lnTo>
                  <a:lnTo>
                    <a:pt x="2030094" y="2961797"/>
                  </a:lnTo>
                  <a:lnTo>
                    <a:pt x="2074356" y="2949230"/>
                  </a:lnTo>
                  <a:lnTo>
                    <a:pt x="2118317" y="2935959"/>
                  </a:lnTo>
                  <a:lnTo>
                    <a:pt x="2161970" y="2921989"/>
                  </a:lnTo>
                  <a:lnTo>
                    <a:pt x="2205309" y="2907328"/>
                  </a:lnTo>
                  <a:lnTo>
                    <a:pt x="2248327" y="2891981"/>
                  </a:lnTo>
                  <a:lnTo>
                    <a:pt x="2291018" y="2875956"/>
                  </a:lnTo>
                  <a:lnTo>
                    <a:pt x="2333375" y="2859259"/>
                  </a:lnTo>
                  <a:lnTo>
                    <a:pt x="2375392" y="2841897"/>
                  </a:lnTo>
                  <a:lnTo>
                    <a:pt x="2417062" y="2823875"/>
                  </a:lnTo>
                  <a:lnTo>
                    <a:pt x="2458378" y="2805200"/>
                  </a:lnTo>
                  <a:lnTo>
                    <a:pt x="2499335" y="2785879"/>
                  </a:lnTo>
                  <a:lnTo>
                    <a:pt x="2539926" y="2765919"/>
                  </a:lnTo>
                  <a:lnTo>
                    <a:pt x="2580144" y="2745326"/>
                  </a:lnTo>
                  <a:lnTo>
                    <a:pt x="2619982" y="2724106"/>
                  </a:lnTo>
                  <a:lnTo>
                    <a:pt x="2659435" y="2702266"/>
                  </a:lnTo>
                  <a:lnTo>
                    <a:pt x="2698496" y="2679813"/>
                  </a:lnTo>
                  <a:lnTo>
                    <a:pt x="2737157" y="2656752"/>
                  </a:lnTo>
                  <a:lnTo>
                    <a:pt x="2775413" y="2633091"/>
                  </a:lnTo>
                  <a:lnTo>
                    <a:pt x="2813257" y="2608836"/>
                  </a:lnTo>
                  <a:lnTo>
                    <a:pt x="2850683" y="2583993"/>
                  </a:lnTo>
                  <a:lnTo>
                    <a:pt x="2887684" y="2558569"/>
                  </a:lnTo>
                  <a:lnTo>
                    <a:pt x="2924254" y="2532571"/>
                  </a:lnTo>
                  <a:lnTo>
                    <a:pt x="2960385" y="2506005"/>
                  </a:lnTo>
                  <a:lnTo>
                    <a:pt x="2996072" y="2478877"/>
                  </a:lnTo>
                  <a:lnTo>
                    <a:pt x="3031309" y="2451194"/>
                  </a:lnTo>
                  <a:lnTo>
                    <a:pt x="3066087" y="2422963"/>
                  </a:lnTo>
                  <a:lnTo>
                    <a:pt x="3100402" y="2394190"/>
                  </a:lnTo>
                  <a:lnTo>
                    <a:pt x="3134246" y="2364882"/>
                  </a:lnTo>
                  <a:lnTo>
                    <a:pt x="3167614" y="2335044"/>
                  </a:lnTo>
                  <a:lnTo>
                    <a:pt x="3200497" y="2304684"/>
                  </a:lnTo>
                  <a:lnTo>
                    <a:pt x="3232891" y="2273808"/>
                  </a:lnTo>
                  <a:lnTo>
                    <a:pt x="3264789" y="2242423"/>
                  </a:lnTo>
                  <a:lnTo>
                    <a:pt x="3296183" y="2210535"/>
                  </a:lnTo>
                  <a:lnTo>
                    <a:pt x="3327067" y="2178150"/>
                  </a:lnTo>
                  <a:lnTo>
                    <a:pt x="3357436" y="2145275"/>
                  </a:lnTo>
                  <a:lnTo>
                    <a:pt x="3387282" y="2111917"/>
                  </a:lnTo>
                  <a:lnTo>
                    <a:pt x="3416599" y="2078083"/>
                  </a:lnTo>
                  <a:lnTo>
                    <a:pt x="3445380" y="2043777"/>
                  </a:lnTo>
                  <a:lnTo>
                    <a:pt x="3473620" y="2009008"/>
                  </a:lnTo>
                  <a:lnTo>
                    <a:pt x="3501310" y="1973782"/>
                  </a:lnTo>
                  <a:lnTo>
                    <a:pt x="3528446" y="1938105"/>
                  </a:lnTo>
                  <a:lnTo>
                    <a:pt x="3555019" y="1901983"/>
                  </a:lnTo>
                  <a:lnTo>
                    <a:pt x="3581025" y="1865424"/>
                  </a:lnTo>
                  <a:lnTo>
                    <a:pt x="3606456" y="1828433"/>
                  </a:lnTo>
                  <a:lnTo>
                    <a:pt x="3631306" y="1791017"/>
                  </a:lnTo>
                  <a:lnTo>
                    <a:pt x="3655568" y="1753183"/>
                  </a:lnTo>
                  <a:lnTo>
                    <a:pt x="3679236" y="1714938"/>
                  </a:lnTo>
                  <a:lnTo>
                    <a:pt x="3702304" y="1676287"/>
                  </a:lnTo>
                  <a:lnTo>
                    <a:pt x="3724764" y="1637237"/>
                  </a:lnTo>
                  <a:lnTo>
                    <a:pt x="3746610" y="1597795"/>
                  </a:lnTo>
                  <a:lnTo>
                    <a:pt x="3767836" y="1557967"/>
                  </a:lnTo>
                  <a:lnTo>
                    <a:pt x="3788435" y="1517760"/>
                  </a:lnTo>
                  <a:lnTo>
                    <a:pt x="3808401" y="1477181"/>
                  </a:lnTo>
                  <a:lnTo>
                    <a:pt x="3827728" y="1436235"/>
                  </a:lnTo>
                  <a:lnTo>
                    <a:pt x="3846408" y="1394929"/>
                  </a:lnTo>
                  <a:lnTo>
                    <a:pt x="3864435" y="1353270"/>
                  </a:lnTo>
                  <a:lnTo>
                    <a:pt x="3881803" y="1311264"/>
                  </a:lnTo>
                  <a:lnTo>
                    <a:pt x="3898505" y="1268919"/>
                  </a:lnTo>
                  <a:lnTo>
                    <a:pt x="3914535" y="1226239"/>
                  </a:lnTo>
                  <a:lnTo>
                    <a:pt x="3929886" y="1183232"/>
                  </a:lnTo>
                  <a:lnTo>
                    <a:pt x="3944551" y="1139905"/>
                  </a:lnTo>
                  <a:lnTo>
                    <a:pt x="3958525" y="1096263"/>
                  </a:lnTo>
                  <a:lnTo>
                    <a:pt x="3971800" y="1052314"/>
                  </a:lnTo>
                  <a:lnTo>
                    <a:pt x="3984370" y="1008064"/>
                  </a:lnTo>
                  <a:lnTo>
                    <a:pt x="3996230" y="963519"/>
                  </a:lnTo>
                  <a:lnTo>
                    <a:pt x="4007371" y="918686"/>
                  </a:lnTo>
                  <a:lnTo>
                    <a:pt x="4017787" y="873571"/>
                  </a:lnTo>
                  <a:lnTo>
                    <a:pt x="4027473" y="828181"/>
                  </a:lnTo>
                  <a:lnTo>
                    <a:pt x="4036421" y="782523"/>
                  </a:lnTo>
                  <a:lnTo>
                    <a:pt x="4044626" y="736602"/>
                  </a:lnTo>
                  <a:lnTo>
                    <a:pt x="4052080" y="690426"/>
                  </a:lnTo>
                  <a:lnTo>
                    <a:pt x="4058777" y="644001"/>
                  </a:lnTo>
                  <a:lnTo>
                    <a:pt x="4064710" y="597333"/>
                  </a:lnTo>
                  <a:lnTo>
                    <a:pt x="4069873" y="550429"/>
                  </a:lnTo>
                  <a:lnTo>
                    <a:pt x="4074260" y="503296"/>
                  </a:lnTo>
                  <a:lnTo>
                    <a:pt x="4077864" y="455940"/>
                  </a:lnTo>
                  <a:lnTo>
                    <a:pt x="4080679" y="408367"/>
                  </a:lnTo>
                  <a:lnTo>
                    <a:pt x="4082697" y="360584"/>
                  </a:lnTo>
                  <a:lnTo>
                    <a:pt x="4083913" y="312597"/>
                  </a:lnTo>
                  <a:lnTo>
                    <a:pt x="4084320" y="264414"/>
                  </a:lnTo>
                  <a:lnTo>
                    <a:pt x="4083913" y="216230"/>
                  </a:lnTo>
                  <a:lnTo>
                    <a:pt x="4082697" y="168244"/>
                  </a:lnTo>
                  <a:lnTo>
                    <a:pt x="4080679" y="120461"/>
                  </a:lnTo>
                  <a:lnTo>
                    <a:pt x="4077864" y="72888"/>
                  </a:lnTo>
                  <a:lnTo>
                    <a:pt x="4074260" y="25531"/>
                  </a:lnTo>
                  <a:lnTo>
                    <a:pt x="4071884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9308" y="434340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7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38022" y="506094"/>
            <a:ext cx="47364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Módulo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Ciudades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44810" y="405130"/>
            <a:ext cx="241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8076" y="3211068"/>
            <a:ext cx="2440305" cy="1132840"/>
          </a:xfrm>
          <a:custGeom>
            <a:avLst/>
            <a:gdLst/>
            <a:ahLst/>
            <a:cxnLst/>
            <a:rect l="l" t="t" r="r" b="b"/>
            <a:pathLst>
              <a:path w="2440305" h="1132839">
                <a:moveTo>
                  <a:pt x="2320417" y="0"/>
                </a:moveTo>
                <a:lnTo>
                  <a:pt x="119468" y="0"/>
                </a:lnTo>
                <a:lnTo>
                  <a:pt x="72968" y="9386"/>
                </a:lnTo>
                <a:lnTo>
                  <a:pt x="34993" y="34988"/>
                </a:lnTo>
                <a:lnTo>
                  <a:pt x="9389" y="72973"/>
                </a:lnTo>
                <a:lnTo>
                  <a:pt x="0" y="119507"/>
                </a:lnTo>
                <a:lnTo>
                  <a:pt x="0" y="1012825"/>
                </a:lnTo>
                <a:lnTo>
                  <a:pt x="9389" y="1059358"/>
                </a:lnTo>
                <a:lnTo>
                  <a:pt x="34993" y="1097343"/>
                </a:lnTo>
                <a:lnTo>
                  <a:pt x="72968" y="1122945"/>
                </a:lnTo>
                <a:lnTo>
                  <a:pt x="119468" y="1132332"/>
                </a:lnTo>
                <a:lnTo>
                  <a:pt x="2320417" y="1132332"/>
                </a:lnTo>
                <a:lnTo>
                  <a:pt x="2366950" y="1122945"/>
                </a:lnTo>
                <a:lnTo>
                  <a:pt x="2404935" y="1097343"/>
                </a:lnTo>
                <a:lnTo>
                  <a:pt x="2430537" y="1059358"/>
                </a:lnTo>
                <a:lnTo>
                  <a:pt x="2439924" y="1012825"/>
                </a:lnTo>
                <a:lnTo>
                  <a:pt x="2439924" y="119507"/>
                </a:lnTo>
                <a:lnTo>
                  <a:pt x="2430537" y="72973"/>
                </a:lnTo>
                <a:lnTo>
                  <a:pt x="2404935" y="34988"/>
                </a:lnTo>
                <a:lnTo>
                  <a:pt x="2366950" y="9386"/>
                </a:lnTo>
                <a:lnTo>
                  <a:pt x="2320417" y="0"/>
                </a:lnTo>
                <a:close/>
              </a:path>
            </a:pathLst>
          </a:custGeom>
          <a:solidFill>
            <a:srgbClr val="9184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56589" y="3381832"/>
            <a:ext cx="1898650" cy="815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dirty="0" sz="1300" spc="-5" b="1">
                <a:solidFill>
                  <a:srgbClr val="FFFFFF"/>
                </a:solidFill>
                <a:latin typeface="Verdana"/>
                <a:cs typeface="Verdana"/>
              </a:rPr>
              <a:t>'Poder sobre' 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personas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influyentes y  aspectos clave de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sus 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propias vidas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42859" y="3211068"/>
            <a:ext cx="2441575" cy="1132840"/>
          </a:xfrm>
          <a:custGeom>
            <a:avLst/>
            <a:gdLst/>
            <a:ahLst/>
            <a:cxnLst/>
            <a:rect l="l" t="t" r="r" b="b"/>
            <a:pathLst>
              <a:path w="2441575" h="1132839">
                <a:moveTo>
                  <a:pt x="2321941" y="0"/>
                </a:moveTo>
                <a:lnTo>
                  <a:pt x="119507" y="0"/>
                </a:lnTo>
                <a:lnTo>
                  <a:pt x="72973" y="9386"/>
                </a:lnTo>
                <a:lnTo>
                  <a:pt x="34988" y="34988"/>
                </a:lnTo>
                <a:lnTo>
                  <a:pt x="9386" y="72973"/>
                </a:lnTo>
                <a:lnTo>
                  <a:pt x="0" y="119507"/>
                </a:lnTo>
                <a:lnTo>
                  <a:pt x="0" y="1012825"/>
                </a:lnTo>
                <a:lnTo>
                  <a:pt x="9386" y="1059358"/>
                </a:lnTo>
                <a:lnTo>
                  <a:pt x="34988" y="1097343"/>
                </a:lnTo>
                <a:lnTo>
                  <a:pt x="72973" y="1122945"/>
                </a:lnTo>
                <a:lnTo>
                  <a:pt x="119507" y="1132332"/>
                </a:lnTo>
                <a:lnTo>
                  <a:pt x="2321941" y="1132332"/>
                </a:lnTo>
                <a:lnTo>
                  <a:pt x="2368474" y="1122945"/>
                </a:lnTo>
                <a:lnTo>
                  <a:pt x="2406459" y="1097343"/>
                </a:lnTo>
                <a:lnTo>
                  <a:pt x="2432061" y="1059358"/>
                </a:lnTo>
                <a:lnTo>
                  <a:pt x="2441448" y="1012825"/>
                </a:lnTo>
                <a:lnTo>
                  <a:pt x="2441448" y="119507"/>
                </a:lnTo>
                <a:lnTo>
                  <a:pt x="2432061" y="72973"/>
                </a:lnTo>
                <a:lnTo>
                  <a:pt x="2406459" y="34988"/>
                </a:lnTo>
                <a:lnTo>
                  <a:pt x="2368474" y="9386"/>
                </a:lnTo>
                <a:lnTo>
                  <a:pt x="2321941" y="0"/>
                </a:lnTo>
                <a:close/>
              </a:path>
            </a:pathLst>
          </a:custGeom>
          <a:solidFill>
            <a:srgbClr val="9184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999221" y="3381832"/>
            <a:ext cx="1243330" cy="815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dirty="0" sz="1300" spc="-5" b="1">
                <a:solidFill>
                  <a:srgbClr val="FFFFFF"/>
                </a:solidFill>
                <a:latin typeface="Verdana"/>
                <a:cs typeface="Verdana"/>
              </a:rPr>
              <a:t>‘Poder para’ 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reclamar sus  derechos y</a:t>
            </a:r>
            <a:r>
              <a:rPr dirty="0" sz="13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ser  escuchados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8076" y="4488179"/>
            <a:ext cx="9476740" cy="841375"/>
          </a:xfrm>
          <a:custGeom>
            <a:avLst/>
            <a:gdLst/>
            <a:ahLst/>
            <a:cxnLst/>
            <a:rect l="l" t="t" r="r" b="b"/>
            <a:pathLst>
              <a:path w="9476740" h="841375">
                <a:moveTo>
                  <a:pt x="2439924" y="88011"/>
                </a:moveTo>
                <a:lnTo>
                  <a:pt x="2433002" y="53746"/>
                </a:lnTo>
                <a:lnTo>
                  <a:pt x="2414155" y="25768"/>
                </a:lnTo>
                <a:lnTo>
                  <a:pt x="2386177" y="6921"/>
                </a:lnTo>
                <a:lnTo>
                  <a:pt x="2351913" y="0"/>
                </a:lnTo>
                <a:lnTo>
                  <a:pt x="87960" y="0"/>
                </a:lnTo>
                <a:lnTo>
                  <a:pt x="53721" y="6921"/>
                </a:lnTo>
                <a:lnTo>
                  <a:pt x="25755" y="25768"/>
                </a:lnTo>
                <a:lnTo>
                  <a:pt x="6908" y="53746"/>
                </a:lnTo>
                <a:lnTo>
                  <a:pt x="0" y="88011"/>
                </a:lnTo>
                <a:lnTo>
                  <a:pt x="0" y="745617"/>
                </a:lnTo>
                <a:lnTo>
                  <a:pt x="6908" y="779894"/>
                </a:lnTo>
                <a:lnTo>
                  <a:pt x="25755" y="807872"/>
                </a:lnTo>
                <a:lnTo>
                  <a:pt x="53721" y="826719"/>
                </a:lnTo>
                <a:lnTo>
                  <a:pt x="87960" y="833628"/>
                </a:lnTo>
                <a:lnTo>
                  <a:pt x="2351913" y="833628"/>
                </a:lnTo>
                <a:lnTo>
                  <a:pt x="2386177" y="826719"/>
                </a:lnTo>
                <a:lnTo>
                  <a:pt x="2414155" y="807872"/>
                </a:lnTo>
                <a:lnTo>
                  <a:pt x="2433002" y="779894"/>
                </a:lnTo>
                <a:lnTo>
                  <a:pt x="2439924" y="745617"/>
                </a:lnTo>
                <a:lnTo>
                  <a:pt x="2439924" y="88011"/>
                </a:lnTo>
                <a:close/>
              </a:path>
              <a:path w="9476740" h="841375">
                <a:moveTo>
                  <a:pt x="9476232" y="96901"/>
                </a:moveTo>
                <a:lnTo>
                  <a:pt x="9469323" y="62776"/>
                </a:lnTo>
                <a:lnTo>
                  <a:pt x="9450489" y="34886"/>
                </a:lnTo>
                <a:lnTo>
                  <a:pt x="9422600" y="16052"/>
                </a:lnTo>
                <a:lnTo>
                  <a:pt x="9388475" y="9144"/>
                </a:lnTo>
                <a:lnTo>
                  <a:pt x="7122541" y="9144"/>
                </a:lnTo>
                <a:lnTo>
                  <a:pt x="7088352" y="16052"/>
                </a:lnTo>
                <a:lnTo>
                  <a:pt x="7060463" y="34886"/>
                </a:lnTo>
                <a:lnTo>
                  <a:pt x="7041667" y="62776"/>
                </a:lnTo>
                <a:lnTo>
                  <a:pt x="7034784" y="96901"/>
                </a:lnTo>
                <a:lnTo>
                  <a:pt x="7034784" y="753491"/>
                </a:lnTo>
                <a:lnTo>
                  <a:pt x="7041667" y="787628"/>
                </a:lnTo>
                <a:lnTo>
                  <a:pt x="7060463" y="815517"/>
                </a:lnTo>
                <a:lnTo>
                  <a:pt x="7088352" y="834351"/>
                </a:lnTo>
                <a:lnTo>
                  <a:pt x="7122541" y="841248"/>
                </a:lnTo>
                <a:lnTo>
                  <a:pt x="9388475" y="841248"/>
                </a:lnTo>
                <a:lnTo>
                  <a:pt x="9422600" y="834351"/>
                </a:lnTo>
                <a:lnTo>
                  <a:pt x="9450489" y="815517"/>
                </a:lnTo>
                <a:lnTo>
                  <a:pt x="9469323" y="787628"/>
                </a:lnTo>
                <a:lnTo>
                  <a:pt x="9476232" y="753491"/>
                </a:lnTo>
                <a:lnTo>
                  <a:pt x="9476232" y="96901"/>
                </a:lnTo>
                <a:close/>
              </a:path>
            </a:pathLst>
          </a:custGeom>
          <a:solidFill>
            <a:srgbClr val="9184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62660" y="4716526"/>
            <a:ext cx="1629410" cy="418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550"/>
              </a:lnSpc>
              <a:spcBef>
                <a:spcPts val="95"/>
              </a:spcBef>
            </a:pPr>
            <a:r>
              <a:rPr dirty="0" sz="1300" spc="-5" b="1">
                <a:solidFill>
                  <a:srgbClr val="FFFFFF"/>
                </a:solidFill>
                <a:latin typeface="Verdana"/>
                <a:cs typeface="Verdana"/>
              </a:rPr>
              <a:t>'Poder dentro</a:t>
            </a:r>
            <a:r>
              <a:rPr dirty="0" sz="1300" spc="-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Verdana"/>
                <a:cs typeface="Verdana"/>
              </a:rPr>
              <a:t>de'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550"/>
              </a:lnSpc>
            </a:pP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ellos mismos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55356" y="4600702"/>
            <a:ext cx="1561465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solidFill>
                  <a:srgbClr val="FFFFFF"/>
                </a:solidFill>
                <a:latin typeface="Verdana"/>
                <a:cs typeface="Verdana"/>
              </a:rPr>
              <a:t>'Poder con'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otros 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presionar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por  sus</a:t>
            </a:r>
            <a:r>
              <a:rPr dirty="0" sz="13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derechos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59251" y="1437132"/>
            <a:ext cx="4373880" cy="4822190"/>
            <a:chOff x="3159251" y="1437132"/>
            <a:chExt cx="4373880" cy="4822190"/>
          </a:xfrm>
        </p:grpSpPr>
        <p:sp>
          <p:nvSpPr>
            <p:cNvPr id="15" name="object 15"/>
            <p:cNvSpPr/>
            <p:nvPr/>
          </p:nvSpPr>
          <p:spPr>
            <a:xfrm>
              <a:off x="3392423" y="2353056"/>
              <a:ext cx="3906011" cy="39060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159251" y="1437132"/>
              <a:ext cx="4373880" cy="675640"/>
            </a:xfrm>
            <a:custGeom>
              <a:avLst/>
              <a:gdLst/>
              <a:ahLst/>
              <a:cxnLst/>
              <a:rect l="l" t="t" r="r" b="b"/>
              <a:pathLst>
                <a:path w="4373880" h="675639">
                  <a:moveTo>
                    <a:pt x="4228846" y="0"/>
                  </a:moveTo>
                  <a:lnTo>
                    <a:pt x="145034" y="0"/>
                  </a:lnTo>
                  <a:lnTo>
                    <a:pt x="99177" y="7390"/>
                  </a:lnTo>
                  <a:lnTo>
                    <a:pt x="59362" y="27972"/>
                  </a:lnTo>
                  <a:lnTo>
                    <a:pt x="27972" y="59362"/>
                  </a:lnTo>
                  <a:lnTo>
                    <a:pt x="7390" y="99177"/>
                  </a:lnTo>
                  <a:lnTo>
                    <a:pt x="0" y="145034"/>
                  </a:lnTo>
                  <a:lnTo>
                    <a:pt x="0" y="530098"/>
                  </a:lnTo>
                  <a:lnTo>
                    <a:pt x="7390" y="575954"/>
                  </a:lnTo>
                  <a:lnTo>
                    <a:pt x="27972" y="615769"/>
                  </a:lnTo>
                  <a:lnTo>
                    <a:pt x="59362" y="647159"/>
                  </a:lnTo>
                  <a:lnTo>
                    <a:pt x="99177" y="667741"/>
                  </a:lnTo>
                  <a:lnTo>
                    <a:pt x="145034" y="675132"/>
                  </a:lnTo>
                  <a:lnTo>
                    <a:pt x="4228846" y="675132"/>
                  </a:lnTo>
                  <a:lnTo>
                    <a:pt x="4274702" y="667741"/>
                  </a:lnTo>
                  <a:lnTo>
                    <a:pt x="4314517" y="647159"/>
                  </a:lnTo>
                  <a:lnTo>
                    <a:pt x="4345907" y="615769"/>
                  </a:lnTo>
                  <a:lnTo>
                    <a:pt x="4366489" y="575954"/>
                  </a:lnTo>
                  <a:lnTo>
                    <a:pt x="4373880" y="530098"/>
                  </a:lnTo>
                  <a:lnTo>
                    <a:pt x="4373880" y="145034"/>
                  </a:lnTo>
                  <a:lnTo>
                    <a:pt x="4366489" y="99177"/>
                  </a:lnTo>
                  <a:lnTo>
                    <a:pt x="4345907" y="59362"/>
                  </a:lnTo>
                  <a:lnTo>
                    <a:pt x="4314517" y="27972"/>
                  </a:lnTo>
                  <a:lnTo>
                    <a:pt x="4274702" y="7390"/>
                  </a:lnTo>
                  <a:lnTo>
                    <a:pt x="4228846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276980" y="1513408"/>
            <a:ext cx="4105275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10" b="1">
                <a:solidFill>
                  <a:srgbClr val="FFFFFF"/>
                </a:solidFill>
                <a:latin typeface="Verdana"/>
                <a:cs typeface="Verdana"/>
              </a:rPr>
              <a:t>Formas </a:t>
            </a:r>
            <a:r>
              <a:rPr dirty="0" sz="3400" spc="-5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34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00" b="1">
                <a:solidFill>
                  <a:srgbClr val="FFFFFF"/>
                </a:solidFill>
                <a:latin typeface="Verdana"/>
                <a:cs typeface="Verdana"/>
              </a:rPr>
              <a:t>poder</a:t>
            </a:r>
            <a:endParaRPr sz="34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14281" y="3354324"/>
            <a:ext cx="4668520" cy="1902460"/>
            <a:chOff x="3014281" y="3354324"/>
            <a:chExt cx="4668520" cy="1902460"/>
          </a:xfrm>
        </p:grpSpPr>
        <p:sp>
          <p:nvSpPr>
            <p:cNvPr id="19" name="object 19"/>
            <p:cNvSpPr/>
            <p:nvPr/>
          </p:nvSpPr>
          <p:spPr>
            <a:xfrm>
              <a:off x="3040380" y="3406140"/>
              <a:ext cx="208915" cy="250190"/>
            </a:xfrm>
            <a:custGeom>
              <a:avLst/>
              <a:gdLst/>
              <a:ahLst/>
              <a:cxnLst/>
              <a:rect l="l" t="t" r="r" b="b"/>
              <a:pathLst>
                <a:path w="208914" h="250189">
                  <a:moveTo>
                    <a:pt x="0" y="0"/>
                  </a:moveTo>
                  <a:lnTo>
                    <a:pt x="0" y="249936"/>
                  </a:lnTo>
                  <a:lnTo>
                    <a:pt x="208787" y="249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84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40380" y="3406140"/>
              <a:ext cx="208915" cy="250190"/>
            </a:xfrm>
            <a:custGeom>
              <a:avLst/>
              <a:gdLst/>
              <a:ahLst/>
              <a:cxnLst/>
              <a:rect l="l" t="t" r="r" b="b"/>
              <a:pathLst>
                <a:path w="208914" h="250189">
                  <a:moveTo>
                    <a:pt x="0" y="249936"/>
                  </a:moveTo>
                  <a:lnTo>
                    <a:pt x="0" y="0"/>
                  </a:lnTo>
                  <a:lnTo>
                    <a:pt x="208787" y="249936"/>
                  </a:lnTo>
                  <a:lnTo>
                    <a:pt x="0" y="249936"/>
                  </a:lnTo>
                  <a:close/>
                </a:path>
              </a:pathLst>
            </a:custGeom>
            <a:ln w="9524">
              <a:solidFill>
                <a:srgbClr val="9184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019044" y="4808220"/>
              <a:ext cx="251460" cy="210820"/>
            </a:xfrm>
            <a:custGeom>
              <a:avLst/>
              <a:gdLst/>
              <a:ahLst/>
              <a:cxnLst/>
              <a:rect l="l" t="t" r="r" b="b"/>
              <a:pathLst>
                <a:path w="251460" h="210820">
                  <a:moveTo>
                    <a:pt x="251459" y="0"/>
                  </a:moveTo>
                  <a:lnTo>
                    <a:pt x="0" y="0"/>
                  </a:lnTo>
                  <a:lnTo>
                    <a:pt x="0" y="210312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9184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019044" y="4808220"/>
              <a:ext cx="251460" cy="210820"/>
            </a:xfrm>
            <a:custGeom>
              <a:avLst/>
              <a:gdLst/>
              <a:ahLst/>
              <a:cxnLst/>
              <a:rect l="l" t="t" r="r" b="b"/>
              <a:pathLst>
                <a:path w="251460" h="210820">
                  <a:moveTo>
                    <a:pt x="0" y="0"/>
                  </a:moveTo>
                  <a:lnTo>
                    <a:pt x="251459" y="0"/>
                  </a:lnTo>
                  <a:lnTo>
                    <a:pt x="0" y="2103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184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447788" y="4768596"/>
              <a:ext cx="208915" cy="250190"/>
            </a:xfrm>
            <a:custGeom>
              <a:avLst/>
              <a:gdLst/>
              <a:ahLst/>
              <a:cxnLst/>
              <a:rect l="l" t="t" r="r" b="b"/>
              <a:pathLst>
                <a:path w="208915" h="250189">
                  <a:moveTo>
                    <a:pt x="208787" y="0"/>
                  </a:moveTo>
                  <a:lnTo>
                    <a:pt x="0" y="0"/>
                  </a:lnTo>
                  <a:lnTo>
                    <a:pt x="208787" y="249936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9184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47788" y="4768596"/>
              <a:ext cx="208915" cy="250190"/>
            </a:xfrm>
            <a:custGeom>
              <a:avLst/>
              <a:gdLst/>
              <a:ahLst/>
              <a:cxnLst/>
              <a:rect l="l" t="t" r="r" b="b"/>
              <a:pathLst>
                <a:path w="208915" h="250189">
                  <a:moveTo>
                    <a:pt x="208787" y="0"/>
                  </a:moveTo>
                  <a:lnTo>
                    <a:pt x="208787" y="249936"/>
                  </a:lnTo>
                  <a:lnTo>
                    <a:pt x="0" y="0"/>
                  </a:lnTo>
                  <a:lnTo>
                    <a:pt x="208787" y="0"/>
                  </a:lnTo>
                  <a:close/>
                </a:path>
              </a:pathLst>
            </a:custGeom>
            <a:ln w="9525">
              <a:solidFill>
                <a:srgbClr val="9184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426452" y="3406140"/>
              <a:ext cx="251460" cy="208915"/>
            </a:xfrm>
            <a:custGeom>
              <a:avLst/>
              <a:gdLst/>
              <a:ahLst/>
              <a:cxnLst/>
              <a:rect l="l" t="t" r="r" b="b"/>
              <a:pathLst>
                <a:path w="251459" h="208914">
                  <a:moveTo>
                    <a:pt x="251459" y="0"/>
                  </a:moveTo>
                  <a:lnTo>
                    <a:pt x="0" y="208787"/>
                  </a:lnTo>
                  <a:lnTo>
                    <a:pt x="251459" y="208787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9184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426452" y="3406140"/>
              <a:ext cx="251460" cy="208915"/>
            </a:xfrm>
            <a:custGeom>
              <a:avLst/>
              <a:gdLst/>
              <a:ahLst/>
              <a:cxnLst/>
              <a:rect l="l" t="t" r="r" b="b"/>
              <a:pathLst>
                <a:path w="251459" h="208914">
                  <a:moveTo>
                    <a:pt x="251459" y="208787"/>
                  </a:moveTo>
                  <a:lnTo>
                    <a:pt x="0" y="208787"/>
                  </a:lnTo>
                  <a:lnTo>
                    <a:pt x="251459" y="0"/>
                  </a:lnTo>
                  <a:lnTo>
                    <a:pt x="251459" y="208787"/>
                  </a:lnTo>
                  <a:close/>
                </a:path>
              </a:pathLst>
            </a:custGeom>
            <a:ln w="9525">
              <a:solidFill>
                <a:srgbClr val="9184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392168" y="3354324"/>
              <a:ext cx="1874520" cy="1901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0761"/>
            <a:ext cx="10692383" cy="6018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9308" y="434340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4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4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4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7" y="245364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8022" y="506094"/>
            <a:ext cx="47364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Módulo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Ciudades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4810" y="405130"/>
            <a:ext cx="241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Verdana"/>
                <a:cs typeface="Verdana"/>
              </a:rPr>
              <a:t>16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7940" y="1787652"/>
            <a:ext cx="2505710" cy="9296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90805" marR="396240">
              <a:lnSpc>
                <a:spcPct val="100000"/>
              </a:lnSpc>
            </a:pP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Mecanismos de toma </a:t>
            </a: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de 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decisiones</a:t>
            </a:r>
            <a:r>
              <a:rPr dirty="0" sz="1300" spc="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observables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7940" y="5271516"/>
            <a:ext cx="2505710" cy="929640"/>
          </a:xfrm>
          <a:prstGeom prst="rect">
            <a:avLst/>
          </a:prstGeom>
          <a:solidFill>
            <a:srgbClr val="91846F"/>
          </a:solidFill>
        </p:spPr>
        <p:txBody>
          <a:bodyPr wrap="square" lIns="0" tIns="168275" rIns="0" bIns="0" rtlCol="0" vert="horz">
            <a:spAutoFit/>
          </a:bodyPr>
          <a:lstStyle/>
          <a:p>
            <a:pPr marL="90805" marR="401955">
              <a:lnSpc>
                <a:spcPct val="100000"/>
              </a:lnSpc>
              <a:spcBef>
                <a:spcPts val="1325"/>
              </a:spcBef>
            </a:pP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Dar forma o influir en la  agenda política entre  bastidores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940" y="6516623"/>
            <a:ext cx="2505710" cy="623570"/>
          </a:xfrm>
          <a:prstGeom prst="rect">
            <a:avLst/>
          </a:prstGeom>
          <a:solidFill>
            <a:srgbClr val="EF551E"/>
          </a:solidFill>
        </p:spPr>
        <p:txBody>
          <a:bodyPr wrap="square" lIns="0" tIns="114300" rIns="0" bIns="0" rtlCol="0" vert="horz">
            <a:spAutoFit/>
          </a:bodyPr>
          <a:lstStyle/>
          <a:p>
            <a:pPr marL="90805" marR="514350">
              <a:lnSpc>
                <a:spcPct val="100000"/>
              </a:lnSpc>
              <a:spcBef>
                <a:spcPts val="900"/>
              </a:spcBef>
            </a:pP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Normas y creencias,  socialización,</a:t>
            </a:r>
            <a:r>
              <a:rPr dirty="0" sz="13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ideología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8491" y="5492496"/>
            <a:ext cx="1169035" cy="405765"/>
          </a:xfrm>
          <a:prstGeom prst="rect">
            <a:avLst/>
          </a:prstGeom>
          <a:solidFill>
            <a:srgbClr val="EB134F"/>
          </a:solidFill>
        </p:spPr>
        <p:txBody>
          <a:bodyPr wrap="square" lIns="0" tIns="48260" rIns="0" bIns="0" rtlCol="0" vert="horz">
            <a:spAutoFit/>
          </a:bodyPr>
          <a:lstStyle/>
          <a:p>
            <a:pPr marL="123189">
              <a:lnSpc>
                <a:spcPct val="100000"/>
              </a:lnSpc>
              <a:spcBef>
                <a:spcPts val="380"/>
              </a:spcBef>
            </a:pPr>
            <a:r>
              <a:rPr dirty="0" sz="2000" spc="-5" b="1">
                <a:solidFill>
                  <a:srgbClr val="FFFFFF"/>
                </a:solidFill>
                <a:latin typeface="Verdana"/>
                <a:cs typeface="Verdana"/>
              </a:rPr>
              <a:t>Oculto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493520"/>
            <a:ext cx="3912235" cy="1877695"/>
          </a:xfrm>
          <a:custGeom>
            <a:avLst/>
            <a:gdLst/>
            <a:ahLst/>
            <a:cxnLst/>
            <a:rect l="l" t="t" r="r" b="b"/>
            <a:pathLst>
              <a:path w="3912235" h="1877695">
                <a:moveTo>
                  <a:pt x="2933700" y="0"/>
                </a:moveTo>
                <a:lnTo>
                  <a:pt x="0" y="0"/>
                </a:lnTo>
                <a:lnTo>
                  <a:pt x="0" y="1877568"/>
                </a:lnTo>
                <a:lnTo>
                  <a:pt x="2933700" y="1877568"/>
                </a:lnTo>
                <a:lnTo>
                  <a:pt x="3912108" y="938784"/>
                </a:lnTo>
                <a:lnTo>
                  <a:pt x="2933700" y="0"/>
                </a:lnTo>
                <a:close/>
              </a:path>
            </a:pathLst>
          </a:custGeom>
          <a:solidFill>
            <a:srgbClr val="9184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80999" y="1784350"/>
            <a:ext cx="1616710" cy="1277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10" b="1">
                <a:solidFill>
                  <a:srgbClr val="FFFFFF"/>
                </a:solidFill>
                <a:latin typeface="Verdana"/>
                <a:cs typeface="Verdana"/>
              </a:rPr>
              <a:t>Poder:</a:t>
            </a:r>
            <a:endParaRPr sz="3100">
              <a:latin typeface="Verdana"/>
              <a:cs typeface="Verdana"/>
            </a:endParaRPr>
          </a:p>
          <a:p>
            <a:pPr marL="475615" marR="5080">
              <a:lnSpc>
                <a:spcPct val="100000"/>
              </a:lnSpc>
              <a:spcBef>
                <a:spcPts val="20"/>
              </a:spcBef>
            </a:pPr>
            <a:r>
              <a:rPr dirty="0" sz="1700" spc="-5">
                <a:solidFill>
                  <a:srgbClr val="EB134F"/>
                </a:solidFill>
                <a:latin typeface="Verdana"/>
                <a:cs typeface="Verdana"/>
              </a:rPr>
              <a:t>1.</a:t>
            </a:r>
            <a:r>
              <a:rPr dirty="0" sz="1700" spc="-5">
                <a:solidFill>
                  <a:srgbClr val="FFFFFF"/>
                </a:solidFill>
                <a:latin typeface="Verdana"/>
                <a:cs typeface="Verdana"/>
              </a:rPr>
              <a:t>Visible </a:t>
            </a:r>
            <a:r>
              <a:rPr dirty="0" sz="1700" spc="-5">
                <a:solidFill>
                  <a:srgbClr val="EB134F"/>
                </a:solidFill>
                <a:latin typeface="Verdana"/>
                <a:cs typeface="Verdana"/>
              </a:rPr>
              <a:t> </a:t>
            </a:r>
            <a:r>
              <a:rPr dirty="0" sz="1700" spc="-5">
                <a:solidFill>
                  <a:srgbClr val="EB134F"/>
                </a:solidFill>
                <a:latin typeface="Verdana"/>
                <a:cs typeface="Verdana"/>
              </a:rPr>
              <a:t>2</a:t>
            </a:r>
            <a:r>
              <a:rPr dirty="0" sz="1700" spc="-10">
                <a:solidFill>
                  <a:srgbClr val="EB134F"/>
                </a:solidFill>
                <a:latin typeface="Verdana"/>
                <a:cs typeface="Verdana"/>
              </a:rPr>
              <a:t>.</a:t>
            </a:r>
            <a:r>
              <a:rPr dirty="0" sz="17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700" spc="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70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17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7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700" spc="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700" spc="-5">
                <a:solidFill>
                  <a:srgbClr val="FFFFFF"/>
                </a:solidFill>
                <a:latin typeface="Verdana"/>
                <a:cs typeface="Verdana"/>
              </a:rPr>
              <a:t>ble  </a:t>
            </a:r>
            <a:r>
              <a:rPr dirty="0" sz="1700">
                <a:solidFill>
                  <a:srgbClr val="EB134F"/>
                </a:solidFill>
                <a:latin typeface="Verdana"/>
                <a:cs typeface="Verdana"/>
              </a:rPr>
              <a:t>3.</a:t>
            </a:r>
            <a:r>
              <a:rPr dirty="0" sz="1700">
                <a:solidFill>
                  <a:srgbClr val="FFFFFF"/>
                </a:solidFill>
                <a:latin typeface="Verdana"/>
                <a:cs typeface="Verdana"/>
              </a:rPr>
              <a:t>Oculto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9506" y="7197710"/>
            <a:ext cx="4387215" cy="149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Número de registro de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organización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benéfica: 288180 © HelpAge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International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2021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17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94968" y="3440338"/>
            <a:ext cx="2497416" cy="4118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92451" y="4538472"/>
            <a:ext cx="5748655" cy="1633855"/>
          </a:xfrm>
          <a:custGeom>
            <a:avLst/>
            <a:gdLst/>
            <a:ahLst/>
            <a:cxnLst/>
            <a:rect l="l" t="t" r="r" b="b"/>
            <a:pathLst>
              <a:path w="5748655" h="1633854">
                <a:moveTo>
                  <a:pt x="5476240" y="0"/>
                </a:moveTo>
                <a:lnTo>
                  <a:pt x="272288" y="0"/>
                </a:lnTo>
                <a:lnTo>
                  <a:pt x="223347" y="4387"/>
                </a:lnTo>
                <a:lnTo>
                  <a:pt x="177282" y="17036"/>
                </a:lnTo>
                <a:lnTo>
                  <a:pt x="134864" y="37178"/>
                </a:lnTo>
                <a:lnTo>
                  <a:pt x="96861" y="64042"/>
                </a:lnTo>
                <a:lnTo>
                  <a:pt x="64042" y="96861"/>
                </a:lnTo>
                <a:lnTo>
                  <a:pt x="37178" y="134864"/>
                </a:lnTo>
                <a:lnTo>
                  <a:pt x="17036" y="177282"/>
                </a:lnTo>
                <a:lnTo>
                  <a:pt x="4387" y="223347"/>
                </a:lnTo>
                <a:lnTo>
                  <a:pt x="0" y="272288"/>
                </a:lnTo>
                <a:lnTo>
                  <a:pt x="0" y="1361440"/>
                </a:lnTo>
                <a:lnTo>
                  <a:pt x="4387" y="1410380"/>
                </a:lnTo>
                <a:lnTo>
                  <a:pt x="17036" y="1456445"/>
                </a:lnTo>
                <a:lnTo>
                  <a:pt x="37178" y="1498863"/>
                </a:lnTo>
                <a:lnTo>
                  <a:pt x="64042" y="1536866"/>
                </a:lnTo>
                <a:lnTo>
                  <a:pt x="96861" y="1569685"/>
                </a:lnTo>
                <a:lnTo>
                  <a:pt x="134864" y="1596549"/>
                </a:lnTo>
                <a:lnTo>
                  <a:pt x="177282" y="1616691"/>
                </a:lnTo>
                <a:lnTo>
                  <a:pt x="223347" y="1629340"/>
                </a:lnTo>
                <a:lnTo>
                  <a:pt x="272288" y="1633728"/>
                </a:lnTo>
                <a:lnTo>
                  <a:pt x="5476240" y="1633728"/>
                </a:lnTo>
                <a:lnTo>
                  <a:pt x="5525180" y="1629340"/>
                </a:lnTo>
                <a:lnTo>
                  <a:pt x="5571245" y="1616691"/>
                </a:lnTo>
                <a:lnTo>
                  <a:pt x="5613663" y="1596549"/>
                </a:lnTo>
                <a:lnTo>
                  <a:pt x="5651666" y="1569685"/>
                </a:lnTo>
                <a:lnTo>
                  <a:pt x="5684485" y="1536866"/>
                </a:lnTo>
                <a:lnTo>
                  <a:pt x="5711349" y="1498863"/>
                </a:lnTo>
                <a:lnTo>
                  <a:pt x="5731491" y="1456445"/>
                </a:lnTo>
                <a:lnTo>
                  <a:pt x="5744140" y="1410380"/>
                </a:lnTo>
                <a:lnTo>
                  <a:pt x="5748528" y="1361440"/>
                </a:lnTo>
                <a:lnTo>
                  <a:pt x="5748528" y="272288"/>
                </a:lnTo>
                <a:lnTo>
                  <a:pt x="5744140" y="223347"/>
                </a:lnTo>
                <a:lnTo>
                  <a:pt x="5731491" y="177282"/>
                </a:lnTo>
                <a:lnTo>
                  <a:pt x="5711349" y="134864"/>
                </a:lnTo>
                <a:lnTo>
                  <a:pt x="5684485" y="96861"/>
                </a:lnTo>
                <a:lnTo>
                  <a:pt x="5651666" y="64042"/>
                </a:lnTo>
                <a:lnTo>
                  <a:pt x="5613663" y="37178"/>
                </a:lnTo>
                <a:lnTo>
                  <a:pt x="5571245" y="17036"/>
                </a:lnTo>
                <a:lnTo>
                  <a:pt x="5525180" y="4387"/>
                </a:lnTo>
                <a:lnTo>
                  <a:pt x="5476240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22017" y="4716349"/>
            <a:ext cx="2648585" cy="124968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229"/>
              </a:spcBef>
              <a:buFont typeface="Arial"/>
              <a:buChar char="∙"/>
              <a:tabLst>
                <a:tab pos="220979" algn="l"/>
                <a:tab pos="221615" algn="l"/>
              </a:tabLst>
            </a:pPr>
            <a:r>
              <a:rPr dirty="0" sz="1500" spc="-5" b="1">
                <a:solidFill>
                  <a:srgbClr val="FFFFFF"/>
                </a:solidFill>
                <a:latin typeface="Verdana"/>
                <a:cs typeface="Verdana"/>
              </a:rPr>
              <a:t>Edad</a:t>
            </a:r>
            <a:endParaRPr sz="1500">
              <a:latin typeface="Verdana"/>
              <a:cs typeface="Verdana"/>
            </a:endParaRPr>
          </a:p>
          <a:p>
            <a:pPr marL="220979" indent="-208915">
              <a:lnSpc>
                <a:spcPct val="100000"/>
              </a:lnSpc>
              <a:spcBef>
                <a:spcPts val="130"/>
              </a:spcBef>
              <a:buFont typeface="Arial"/>
              <a:buChar char="∙"/>
              <a:tabLst>
                <a:tab pos="220979" algn="l"/>
                <a:tab pos="221615" algn="l"/>
              </a:tabLst>
            </a:pPr>
            <a:r>
              <a:rPr dirty="0" sz="1500" spc="-5" b="1">
                <a:solidFill>
                  <a:srgbClr val="FFFFFF"/>
                </a:solidFill>
                <a:latin typeface="Verdana"/>
                <a:cs typeface="Verdana"/>
              </a:rPr>
              <a:t>Género</a:t>
            </a:r>
            <a:endParaRPr sz="1500">
              <a:latin typeface="Verdana"/>
              <a:cs typeface="Verdana"/>
            </a:endParaRPr>
          </a:p>
          <a:p>
            <a:pPr marL="220979" indent="-208915">
              <a:lnSpc>
                <a:spcPct val="100000"/>
              </a:lnSpc>
              <a:spcBef>
                <a:spcPts val="120"/>
              </a:spcBef>
              <a:buFont typeface="Arial"/>
              <a:buChar char="∙"/>
              <a:tabLst>
                <a:tab pos="220979" algn="l"/>
                <a:tab pos="221615" algn="l"/>
              </a:tabLst>
            </a:pPr>
            <a:r>
              <a:rPr dirty="0" sz="1500" spc="-5" b="1">
                <a:solidFill>
                  <a:srgbClr val="FFFFFF"/>
                </a:solidFill>
                <a:latin typeface="Verdana"/>
                <a:cs typeface="Verdana"/>
              </a:rPr>
              <a:t>Discapacidad</a:t>
            </a:r>
            <a:endParaRPr sz="1500">
              <a:latin typeface="Verdana"/>
              <a:cs typeface="Verdana"/>
            </a:endParaRPr>
          </a:p>
          <a:p>
            <a:pPr marL="220979" indent="-208915">
              <a:lnSpc>
                <a:spcPct val="100000"/>
              </a:lnSpc>
              <a:spcBef>
                <a:spcPts val="135"/>
              </a:spcBef>
              <a:buFont typeface="Arial"/>
              <a:buChar char="∙"/>
              <a:tabLst>
                <a:tab pos="220979" algn="l"/>
                <a:tab pos="221615" algn="l"/>
              </a:tabLst>
            </a:pPr>
            <a:r>
              <a:rPr dirty="0" sz="1500" spc="-5" b="1">
                <a:solidFill>
                  <a:srgbClr val="FFFFFF"/>
                </a:solidFill>
                <a:latin typeface="Verdana"/>
                <a:cs typeface="Verdana"/>
              </a:rPr>
              <a:t>Grupo</a:t>
            </a:r>
            <a:r>
              <a:rPr dirty="0" sz="1500" spc="-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b="1">
                <a:solidFill>
                  <a:srgbClr val="FFFFFF"/>
                </a:solidFill>
                <a:latin typeface="Verdana"/>
                <a:cs typeface="Verdana"/>
              </a:rPr>
              <a:t>socioeconómico</a:t>
            </a:r>
            <a:endParaRPr sz="1500">
              <a:latin typeface="Verdana"/>
              <a:cs typeface="Verdana"/>
            </a:endParaRPr>
          </a:p>
          <a:p>
            <a:pPr marL="220979" indent="-208915">
              <a:lnSpc>
                <a:spcPct val="100000"/>
              </a:lnSpc>
              <a:spcBef>
                <a:spcPts val="120"/>
              </a:spcBef>
              <a:buFont typeface="Arial"/>
              <a:buChar char="∙"/>
              <a:tabLst>
                <a:tab pos="220979" algn="l"/>
                <a:tab pos="221615" algn="l"/>
              </a:tabLst>
            </a:pPr>
            <a:r>
              <a:rPr dirty="0" sz="1500" spc="-5" b="1">
                <a:solidFill>
                  <a:srgbClr val="FFFFFF"/>
                </a:solidFill>
                <a:latin typeface="Verdana"/>
                <a:cs typeface="Verdana"/>
              </a:rPr>
              <a:t>Clase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4017" y="4701286"/>
            <a:ext cx="2230755" cy="124968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229"/>
              </a:spcBef>
              <a:buFont typeface="Arial"/>
              <a:buChar char="∙"/>
              <a:tabLst>
                <a:tab pos="220979" algn="l"/>
                <a:tab pos="221615" algn="l"/>
              </a:tabLst>
            </a:pPr>
            <a:r>
              <a:rPr dirty="0" sz="1500" spc="-5" b="1">
                <a:solidFill>
                  <a:srgbClr val="FFFFFF"/>
                </a:solidFill>
                <a:latin typeface="Verdana"/>
                <a:cs typeface="Verdana"/>
              </a:rPr>
              <a:t>Casta</a:t>
            </a:r>
            <a:endParaRPr sz="1500">
              <a:latin typeface="Verdana"/>
              <a:cs typeface="Verdana"/>
            </a:endParaRPr>
          </a:p>
          <a:p>
            <a:pPr marL="220979" indent="-208915">
              <a:lnSpc>
                <a:spcPct val="100000"/>
              </a:lnSpc>
              <a:spcBef>
                <a:spcPts val="130"/>
              </a:spcBef>
              <a:buFont typeface="Arial"/>
              <a:buChar char="∙"/>
              <a:tabLst>
                <a:tab pos="220979" algn="l"/>
                <a:tab pos="221615" algn="l"/>
              </a:tabLst>
            </a:pPr>
            <a:r>
              <a:rPr dirty="0" sz="1500" spc="-5" b="1">
                <a:solidFill>
                  <a:srgbClr val="FFFFFF"/>
                </a:solidFill>
                <a:latin typeface="Verdana"/>
                <a:cs typeface="Verdana"/>
              </a:rPr>
              <a:t>Religión</a:t>
            </a:r>
            <a:endParaRPr sz="1500">
              <a:latin typeface="Verdana"/>
              <a:cs typeface="Verdana"/>
            </a:endParaRPr>
          </a:p>
          <a:p>
            <a:pPr marL="220979" indent="-208915">
              <a:lnSpc>
                <a:spcPct val="100000"/>
              </a:lnSpc>
              <a:spcBef>
                <a:spcPts val="120"/>
              </a:spcBef>
              <a:buFont typeface="Arial"/>
              <a:buChar char="∙"/>
              <a:tabLst>
                <a:tab pos="220979" algn="l"/>
                <a:tab pos="221615" algn="l"/>
              </a:tabLst>
            </a:pPr>
            <a:r>
              <a:rPr dirty="0" sz="1500" spc="-5" b="1">
                <a:solidFill>
                  <a:srgbClr val="FFFFFF"/>
                </a:solidFill>
                <a:latin typeface="Verdana"/>
                <a:cs typeface="Verdana"/>
              </a:rPr>
              <a:t>Pertenencia</a:t>
            </a:r>
            <a:r>
              <a:rPr dirty="0" sz="1500" spc="-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Verdana"/>
                <a:cs typeface="Verdana"/>
              </a:rPr>
              <a:t>étnica</a:t>
            </a:r>
            <a:endParaRPr sz="1500">
              <a:latin typeface="Verdana"/>
              <a:cs typeface="Verdana"/>
            </a:endParaRPr>
          </a:p>
          <a:p>
            <a:pPr marL="220979" indent="-208915">
              <a:lnSpc>
                <a:spcPct val="100000"/>
              </a:lnSpc>
              <a:spcBef>
                <a:spcPts val="135"/>
              </a:spcBef>
              <a:buFont typeface="Arial"/>
              <a:buChar char="∙"/>
              <a:tabLst>
                <a:tab pos="220979" algn="l"/>
                <a:tab pos="221615" algn="l"/>
              </a:tabLst>
            </a:pPr>
            <a:r>
              <a:rPr dirty="0" sz="1500" b="1">
                <a:solidFill>
                  <a:srgbClr val="FFFFFF"/>
                </a:solidFill>
                <a:latin typeface="Verdana"/>
                <a:cs typeface="Verdana"/>
              </a:rPr>
              <a:t>Raza</a:t>
            </a:r>
            <a:endParaRPr sz="1500">
              <a:latin typeface="Verdana"/>
              <a:cs typeface="Verdana"/>
            </a:endParaRPr>
          </a:p>
          <a:p>
            <a:pPr marL="220979" indent="-208915">
              <a:lnSpc>
                <a:spcPct val="100000"/>
              </a:lnSpc>
              <a:spcBef>
                <a:spcPts val="120"/>
              </a:spcBef>
              <a:buFont typeface="Arial"/>
              <a:buChar char="∙"/>
              <a:tabLst>
                <a:tab pos="220979" algn="l"/>
                <a:tab pos="221615" algn="l"/>
              </a:tabLst>
            </a:pPr>
            <a:r>
              <a:rPr dirty="0" sz="1500" spc="-5" b="1">
                <a:solidFill>
                  <a:srgbClr val="FFFFFF"/>
                </a:solidFill>
                <a:latin typeface="Verdana"/>
                <a:cs typeface="Verdana"/>
              </a:rPr>
              <a:t>Identidad</a:t>
            </a:r>
            <a:r>
              <a:rPr dirty="0" sz="1500" spc="-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Verdana"/>
                <a:cs typeface="Verdana"/>
              </a:rPr>
              <a:t>sexual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421505" cy="3896995"/>
          </a:xfrm>
          <a:custGeom>
            <a:avLst/>
            <a:gdLst/>
            <a:ahLst/>
            <a:cxnLst/>
            <a:rect l="l" t="t" r="r" b="b"/>
            <a:pathLst>
              <a:path w="4421505" h="3896995">
                <a:moveTo>
                  <a:pt x="4196604" y="0"/>
                </a:moveTo>
                <a:lnTo>
                  <a:pt x="0" y="0"/>
                </a:lnTo>
                <a:lnTo>
                  <a:pt x="0" y="3378341"/>
                </a:lnTo>
                <a:lnTo>
                  <a:pt x="58635" y="3419145"/>
                </a:lnTo>
                <a:lnTo>
                  <a:pt x="96061" y="3443988"/>
                </a:lnTo>
                <a:lnTo>
                  <a:pt x="133905" y="3468243"/>
                </a:lnTo>
                <a:lnTo>
                  <a:pt x="172161" y="3491904"/>
                </a:lnTo>
                <a:lnTo>
                  <a:pt x="210823" y="3514965"/>
                </a:lnTo>
                <a:lnTo>
                  <a:pt x="249883" y="3537418"/>
                </a:lnTo>
                <a:lnTo>
                  <a:pt x="289336" y="3559258"/>
                </a:lnTo>
                <a:lnTo>
                  <a:pt x="329174" y="3580478"/>
                </a:lnTo>
                <a:lnTo>
                  <a:pt x="369392" y="3601071"/>
                </a:lnTo>
                <a:lnTo>
                  <a:pt x="409983" y="3621031"/>
                </a:lnTo>
                <a:lnTo>
                  <a:pt x="450940" y="3640352"/>
                </a:lnTo>
                <a:lnTo>
                  <a:pt x="492257" y="3659027"/>
                </a:lnTo>
                <a:lnTo>
                  <a:pt x="533927" y="3677049"/>
                </a:lnTo>
                <a:lnTo>
                  <a:pt x="575943" y="3694411"/>
                </a:lnTo>
                <a:lnTo>
                  <a:pt x="618300" y="3711108"/>
                </a:lnTo>
                <a:lnTo>
                  <a:pt x="660991" y="3727133"/>
                </a:lnTo>
                <a:lnTo>
                  <a:pt x="704009" y="3742480"/>
                </a:lnTo>
                <a:lnTo>
                  <a:pt x="747348" y="3757141"/>
                </a:lnTo>
                <a:lnTo>
                  <a:pt x="791001" y="3771111"/>
                </a:lnTo>
                <a:lnTo>
                  <a:pt x="834961" y="3784382"/>
                </a:lnTo>
                <a:lnTo>
                  <a:pt x="879223" y="3796949"/>
                </a:lnTo>
                <a:lnTo>
                  <a:pt x="923780" y="3808804"/>
                </a:lnTo>
                <a:lnTo>
                  <a:pt x="968624" y="3819942"/>
                </a:lnTo>
                <a:lnTo>
                  <a:pt x="1013751" y="3830356"/>
                </a:lnTo>
                <a:lnTo>
                  <a:pt x="1059152" y="3840038"/>
                </a:lnTo>
                <a:lnTo>
                  <a:pt x="1104822" y="3848984"/>
                </a:lnTo>
                <a:lnTo>
                  <a:pt x="1150754" y="3857186"/>
                </a:lnTo>
                <a:lnTo>
                  <a:pt x="1196942" y="3864638"/>
                </a:lnTo>
                <a:lnTo>
                  <a:pt x="1243379" y="3871332"/>
                </a:lnTo>
                <a:lnTo>
                  <a:pt x="1290058" y="3877264"/>
                </a:lnTo>
                <a:lnTo>
                  <a:pt x="1336974" y="3882426"/>
                </a:lnTo>
                <a:lnTo>
                  <a:pt x="1384119" y="3886812"/>
                </a:lnTo>
                <a:lnTo>
                  <a:pt x="1431487" y="3890414"/>
                </a:lnTo>
                <a:lnTo>
                  <a:pt x="1479071" y="3893228"/>
                </a:lnTo>
                <a:lnTo>
                  <a:pt x="1526866" y="3895246"/>
                </a:lnTo>
                <a:lnTo>
                  <a:pt x="1574864" y="3896461"/>
                </a:lnTo>
                <a:lnTo>
                  <a:pt x="1623060" y="3896868"/>
                </a:lnTo>
                <a:lnTo>
                  <a:pt x="1671255" y="3896461"/>
                </a:lnTo>
                <a:lnTo>
                  <a:pt x="1719253" y="3895246"/>
                </a:lnTo>
                <a:lnTo>
                  <a:pt x="1767048" y="3893228"/>
                </a:lnTo>
                <a:lnTo>
                  <a:pt x="1814633" y="3890414"/>
                </a:lnTo>
                <a:lnTo>
                  <a:pt x="1862001" y="3886812"/>
                </a:lnTo>
                <a:lnTo>
                  <a:pt x="1909147" y="3882426"/>
                </a:lnTo>
                <a:lnTo>
                  <a:pt x="1956062" y="3877264"/>
                </a:lnTo>
                <a:lnTo>
                  <a:pt x="2002742" y="3871332"/>
                </a:lnTo>
                <a:lnTo>
                  <a:pt x="2049179" y="3864638"/>
                </a:lnTo>
                <a:lnTo>
                  <a:pt x="2095367" y="3857186"/>
                </a:lnTo>
                <a:lnTo>
                  <a:pt x="2141299" y="3848984"/>
                </a:lnTo>
                <a:lnTo>
                  <a:pt x="2186969" y="3840038"/>
                </a:lnTo>
                <a:lnTo>
                  <a:pt x="2232371" y="3830356"/>
                </a:lnTo>
                <a:lnTo>
                  <a:pt x="2277497" y="3819942"/>
                </a:lnTo>
                <a:lnTo>
                  <a:pt x="2322342" y="3808804"/>
                </a:lnTo>
                <a:lnTo>
                  <a:pt x="2366898" y="3796949"/>
                </a:lnTo>
                <a:lnTo>
                  <a:pt x="2411160" y="3784382"/>
                </a:lnTo>
                <a:lnTo>
                  <a:pt x="2455121" y="3771111"/>
                </a:lnTo>
                <a:lnTo>
                  <a:pt x="2498774" y="3757141"/>
                </a:lnTo>
                <a:lnTo>
                  <a:pt x="2542113" y="3742480"/>
                </a:lnTo>
                <a:lnTo>
                  <a:pt x="2585131" y="3727133"/>
                </a:lnTo>
                <a:lnTo>
                  <a:pt x="2627822" y="3711108"/>
                </a:lnTo>
                <a:lnTo>
                  <a:pt x="2670179" y="3694411"/>
                </a:lnTo>
                <a:lnTo>
                  <a:pt x="2712196" y="3677049"/>
                </a:lnTo>
                <a:lnTo>
                  <a:pt x="2753866" y="3659027"/>
                </a:lnTo>
                <a:lnTo>
                  <a:pt x="2795182" y="3640352"/>
                </a:lnTo>
                <a:lnTo>
                  <a:pt x="2836139" y="3621031"/>
                </a:lnTo>
                <a:lnTo>
                  <a:pt x="2876730" y="3601071"/>
                </a:lnTo>
                <a:lnTo>
                  <a:pt x="2916948" y="3580478"/>
                </a:lnTo>
                <a:lnTo>
                  <a:pt x="2956786" y="3559258"/>
                </a:lnTo>
                <a:lnTo>
                  <a:pt x="2996239" y="3537418"/>
                </a:lnTo>
                <a:lnTo>
                  <a:pt x="3035300" y="3514965"/>
                </a:lnTo>
                <a:lnTo>
                  <a:pt x="3073961" y="3491904"/>
                </a:lnTo>
                <a:lnTo>
                  <a:pt x="3112217" y="3468243"/>
                </a:lnTo>
                <a:lnTo>
                  <a:pt x="3150061" y="3443988"/>
                </a:lnTo>
                <a:lnTo>
                  <a:pt x="3187487" y="3419145"/>
                </a:lnTo>
                <a:lnTo>
                  <a:pt x="3224488" y="3393721"/>
                </a:lnTo>
                <a:lnTo>
                  <a:pt x="3261058" y="3367723"/>
                </a:lnTo>
                <a:lnTo>
                  <a:pt x="3297189" y="3341157"/>
                </a:lnTo>
                <a:lnTo>
                  <a:pt x="3332876" y="3314029"/>
                </a:lnTo>
                <a:lnTo>
                  <a:pt x="3368113" y="3286346"/>
                </a:lnTo>
                <a:lnTo>
                  <a:pt x="3402891" y="3258115"/>
                </a:lnTo>
                <a:lnTo>
                  <a:pt x="3437206" y="3229342"/>
                </a:lnTo>
                <a:lnTo>
                  <a:pt x="3471050" y="3200034"/>
                </a:lnTo>
                <a:lnTo>
                  <a:pt x="3504418" y="3170196"/>
                </a:lnTo>
                <a:lnTo>
                  <a:pt x="3537301" y="3139836"/>
                </a:lnTo>
                <a:lnTo>
                  <a:pt x="3569695" y="3108960"/>
                </a:lnTo>
                <a:lnTo>
                  <a:pt x="3601592" y="3077575"/>
                </a:lnTo>
                <a:lnTo>
                  <a:pt x="3632987" y="3045687"/>
                </a:lnTo>
                <a:lnTo>
                  <a:pt x="3663871" y="3013302"/>
                </a:lnTo>
                <a:lnTo>
                  <a:pt x="3694240" y="2980427"/>
                </a:lnTo>
                <a:lnTo>
                  <a:pt x="3724086" y="2947069"/>
                </a:lnTo>
                <a:lnTo>
                  <a:pt x="3753403" y="2913235"/>
                </a:lnTo>
                <a:lnTo>
                  <a:pt x="3782184" y="2878929"/>
                </a:lnTo>
                <a:lnTo>
                  <a:pt x="3810424" y="2844160"/>
                </a:lnTo>
                <a:lnTo>
                  <a:pt x="3838114" y="2808934"/>
                </a:lnTo>
                <a:lnTo>
                  <a:pt x="3865250" y="2773257"/>
                </a:lnTo>
                <a:lnTo>
                  <a:pt x="3891823" y="2737135"/>
                </a:lnTo>
                <a:lnTo>
                  <a:pt x="3917829" y="2700576"/>
                </a:lnTo>
                <a:lnTo>
                  <a:pt x="3943260" y="2663585"/>
                </a:lnTo>
                <a:lnTo>
                  <a:pt x="3968110" y="2626169"/>
                </a:lnTo>
                <a:lnTo>
                  <a:pt x="3992372" y="2588335"/>
                </a:lnTo>
                <a:lnTo>
                  <a:pt x="4016040" y="2550090"/>
                </a:lnTo>
                <a:lnTo>
                  <a:pt x="4039107" y="2511439"/>
                </a:lnTo>
                <a:lnTo>
                  <a:pt x="4061568" y="2472389"/>
                </a:lnTo>
                <a:lnTo>
                  <a:pt x="4083414" y="2432947"/>
                </a:lnTo>
                <a:lnTo>
                  <a:pt x="4104640" y="2393119"/>
                </a:lnTo>
                <a:lnTo>
                  <a:pt x="4125239" y="2352912"/>
                </a:lnTo>
                <a:lnTo>
                  <a:pt x="4145205" y="2312333"/>
                </a:lnTo>
                <a:lnTo>
                  <a:pt x="4164532" y="2271387"/>
                </a:lnTo>
                <a:lnTo>
                  <a:pt x="4183212" y="2230081"/>
                </a:lnTo>
                <a:lnTo>
                  <a:pt x="4201239" y="2188422"/>
                </a:lnTo>
                <a:lnTo>
                  <a:pt x="4218607" y="2146416"/>
                </a:lnTo>
                <a:lnTo>
                  <a:pt x="4235309" y="2104071"/>
                </a:lnTo>
                <a:lnTo>
                  <a:pt x="4251339" y="2061391"/>
                </a:lnTo>
                <a:lnTo>
                  <a:pt x="4266690" y="2018384"/>
                </a:lnTo>
                <a:lnTo>
                  <a:pt x="4281355" y="1975057"/>
                </a:lnTo>
                <a:lnTo>
                  <a:pt x="4295329" y="1931415"/>
                </a:lnTo>
                <a:lnTo>
                  <a:pt x="4308604" y="1887466"/>
                </a:lnTo>
                <a:lnTo>
                  <a:pt x="4321174" y="1843216"/>
                </a:lnTo>
                <a:lnTo>
                  <a:pt x="4333034" y="1798671"/>
                </a:lnTo>
                <a:lnTo>
                  <a:pt x="4344175" y="1753838"/>
                </a:lnTo>
                <a:lnTo>
                  <a:pt x="4354591" y="1708723"/>
                </a:lnTo>
                <a:lnTo>
                  <a:pt x="4364277" y="1663333"/>
                </a:lnTo>
                <a:lnTo>
                  <a:pt x="4373225" y="1617675"/>
                </a:lnTo>
                <a:lnTo>
                  <a:pt x="4381430" y="1571754"/>
                </a:lnTo>
                <a:lnTo>
                  <a:pt x="4388884" y="1525578"/>
                </a:lnTo>
                <a:lnTo>
                  <a:pt x="4395581" y="1479153"/>
                </a:lnTo>
                <a:lnTo>
                  <a:pt x="4401514" y="1432485"/>
                </a:lnTo>
                <a:lnTo>
                  <a:pt x="4406677" y="1385581"/>
                </a:lnTo>
                <a:lnTo>
                  <a:pt x="4411064" y="1338448"/>
                </a:lnTo>
                <a:lnTo>
                  <a:pt x="4414668" y="1291092"/>
                </a:lnTo>
                <a:lnTo>
                  <a:pt x="4417483" y="1243519"/>
                </a:lnTo>
                <a:lnTo>
                  <a:pt x="4419501" y="1195736"/>
                </a:lnTo>
                <a:lnTo>
                  <a:pt x="4420717" y="1147749"/>
                </a:lnTo>
                <a:lnTo>
                  <a:pt x="4421124" y="1099566"/>
                </a:lnTo>
                <a:lnTo>
                  <a:pt x="4420717" y="1051382"/>
                </a:lnTo>
                <a:lnTo>
                  <a:pt x="4419501" y="1003396"/>
                </a:lnTo>
                <a:lnTo>
                  <a:pt x="4417483" y="955613"/>
                </a:lnTo>
                <a:lnTo>
                  <a:pt x="4414668" y="908040"/>
                </a:lnTo>
                <a:lnTo>
                  <a:pt x="4411064" y="860683"/>
                </a:lnTo>
                <a:lnTo>
                  <a:pt x="4406677" y="813550"/>
                </a:lnTo>
                <a:lnTo>
                  <a:pt x="4401514" y="766646"/>
                </a:lnTo>
                <a:lnTo>
                  <a:pt x="4395581" y="719978"/>
                </a:lnTo>
                <a:lnTo>
                  <a:pt x="4388884" y="673553"/>
                </a:lnTo>
                <a:lnTo>
                  <a:pt x="4381430" y="627377"/>
                </a:lnTo>
                <a:lnTo>
                  <a:pt x="4373225" y="581456"/>
                </a:lnTo>
                <a:lnTo>
                  <a:pt x="4364277" y="535798"/>
                </a:lnTo>
                <a:lnTo>
                  <a:pt x="4354591" y="490408"/>
                </a:lnTo>
                <a:lnTo>
                  <a:pt x="4344175" y="445293"/>
                </a:lnTo>
                <a:lnTo>
                  <a:pt x="4333034" y="400460"/>
                </a:lnTo>
                <a:lnTo>
                  <a:pt x="4321174" y="355915"/>
                </a:lnTo>
                <a:lnTo>
                  <a:pt x="4308604" y="311665"/>
                </a:lnTo>
                <a:lnTo>
                  <a:pt x="4295329" y="267716"/>
                </a:lnTo>
                <a:lnTo>
                  <a:pt x="4281355" y="224074"/>
                </a:lnTo>
                <a:lnTo>
                  <a:pt x="4266690" y="180747"/>
                </a:lnTo>
                <a:lnTo>
                  <a:pt x="4251339" y="137740"/>
                </a:lnTo>
                <a:lnTo>
                  <a:pt x="4235309" y="95061"/>
                </a:lnTo>
                <a:lnTo>
                  <a:pt x="4218607" y="52715"/>
                </a:lnTo>
                <a:lnTo>
                  <a:pt x="4201239" y="10709"/>
                </a:lnTo>
                <a:lnTo>
                  <a:pt x="4196604" y="0"/>
                </a:lnTo>
                <a:close/>
              </a:path>
            </a:pathLst>
          </a:custGeom>
          <a:solidFill>
            <a:srgbClr val="F5F6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716404" y="1906651"/>
            <a:ext cx="6298565" cy="231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EC7C30"/>
                </a:solidFill>
                <a:latin typeface="Verdana"/>
                <a:cs typeface="Verdana"/>
              </a:rPr>
              <a:t>Características individuales</a:t>
            </a:r>
            <a:r>
              <a:rPr dirty="0" sz="3000" spc="-9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EC7C30"/>
                </a:solidFill>
                <a:latin typeface="Verdana"/>
                <a:cs typeface="Verdana"/>
              </a:rPr>
              <a:t>y  </a:t>
            </a:r>
            <a:r>
              <a:rPr dirty="0" sz="3000" spc="-5" b="1">
                <a:solidFill>
                  <a:srgbClr val="EC7C30"/>
                </a:solidFill>
                <a:latin typeface="Verdana"/>
                <a:cs typeface="Verdana"/>
              </a:rPr>
              <a:t>grupales que se </a:t>
            </a:r>
            <a:r>
              <a:rPr dirty="0" sz="3000" b="1">
                <a:solidFill>
                  <a:srgbClr val="EC7C30"/>
                </a:solidFill>
                <a:latin typeface="Verdana"/>
                <a:cs typeface="Verdana"/>
              </a:rPr>
              <a:t>intersecan  </a:t>
            </a:r>
            <a:r>
              <a:rPr dirty="0" sz="3000" spc="-5" b="1">
                <a:solidFill>
                  <a:srgbClr val="EC7C30"/>
                </a:solidFill>
                <a:latin typeface="Verdana"/>
                <a:cs typeface="Verdana"/>
              </a:rPr>
              <a:t>entre sí </a:t>
            </a:r>
            <a:r>
              <a:rPr dirty="0" sz="3000" b="1">
                <a:solidFill>
                  <a:srgbClr val="EC7C30"/>
                </a:solidFill>
                <a:latin typeface="Verdana"/>
                <a:cs typeface="Verdana"/>
              </a:rPr>
              <a:t>y </a:t>
            </a:r>
            <a:r>
              <a:rPr dirty="0" sz="3000" spc="-5" b="1">
                <a:solidFill>
                  <a:srgbClr val="EC7C30"/>
                </a:solidFill>
                <a:latin typeface="Verdana"/>
                <a:cs typeface="Verdana"/>
              </a:rPr>
              <a:t>que </a:t>
            </a:r>
            <a:r>
              <a:rPr dirty="0" sz="3000" b="1">
                <a:solidFill>
                  <a:srgbClr val="EC7C30"/>
                </a:solidFill>
                <a:latin typeface="Verdana"/>
                <a:cs typeface="Verdana"/>
              </a:rPr>
              <a:t>influyen </a:t>
            </a:r>
            <a:r>
              <a:rPr dirty="0" sz="3000" spc="-5" b="1">
                <a:solidFill>
                  <a:srgbClr val="EC7C30"/>
                </a:solidFill>
                <a:latin typeface="Verdana"/>
                <a:cs typeface="Verdana"/>
              </a:rPr>
              <a:t>en </a:t>
            </a:r>
            <a:r>
              <a:rPr dirty="0" sz="3000" b="1">
                <a:solidFill>
                  <a:srgbClr val="EC7C30"/>
                </a:solidFill>
                <a:latin typeface="Verdana"/>
                <a:cs typeface="Verdana"/>
              </a:rPr>
              <a:t>la  </a:t>
            </a:r>
            <a:r>
              <a:rPr dirty="0" sz="3000" spc="-5" b="1">
                <a:solidFill>
                  <a:srgbClr val="EC7C30"/>
                </a:solidFill>
                <a:latin typeface="Verdana"/>
                <a:cs typeface="Verdana"/>
              </a:rPr>
              <a:t>capacidad de </a:t>
            </a:r>
            <a:r>
              <a:rPr dirty="0" sz="3000" b="1">
                <a:solidFill>
                  <a:srgbClr val="EC7C30"/>
                </a:solidFill>
                <a:latin typeface="Verdana"/>
                <a:cs typeface="Verdana"/>
              </a:rPr>
              <a:t>las </a:t>
            </a:r>
            <a:r>
              <a:rPr dirty="0" sz="3000" spc="-5" b="1">
                <a:solidFill>
                  <a:srgbClr val="EC7C30"/>
                </a:solidFill>
                <a:latin typeface="Verdana"/>
                <a:cs typeface="Verdana"/>
              </a:rPr>
              <a:t>personas  para elevar su</a:t>
            </a:r>
            <a:r>
              <a:rPr dirty="0" sz="3000" spc="-1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EC7C30"/>
                </a:solidFill>
                <a:latin typeface="Verdana"/>
                <a:cs typeface="Verdana"/>
              </a:rPr>
              <a:t>Voz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9308" y="434340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4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4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4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7" y="245364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38022" y="506094"/>
            <a:ext cx="47364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Módulo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Ciudades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86814" y="3110484"/>
            <a:ext cx="907415" cy="2302510"/>
          </a:xfrm>
          <a:custGeom>
            <a:avLst/>
            <a:gdLst/>
            <a:ahLst/>
            <a:cxnLst/>
            <a:rect l="l" t="t" r="r" b="b"/>
            <a:pathLst>
              <a:path w="907414" h="2302510">
                <a:moveTo>
                  <a:pt x="830834" y="2245105"/>
                </a:moveTo>
                <a:lnTo>
                  <a:pt x="792734" y="2302255"/>
                </a:lnTo>
                <a:lnTo>
                  <a:pt x="868934" y="2264155"/>
                </a:lnTo>
                <a:lnTo>
                  <a:pt x="830834" y="2264155"/>
                </a:lnTo>
                <a:lnTo>
                  <a:pt x="830834" y="2245105"/>
                </a:lnTo>
                <a:close/>
              </a:path>
              <a:path w="907414" h="2302510">
                <a:moveTo>
                  <a:pt x="257175" y="0"/>
                </a:moveTo>
                <a:lnTo>
                  <a:pt x="19050" y="0"/>
                </a:lnTo>
                <a:lnTo>
                  <a:pt x="11637" y="1494"/>
                </a:lnTo>
                <a:lnTo>
                  <a:pt x="5581" y="5572"/>
                </a:lnTo>
                <a:lnTo>
                  <a:pt x="1497" y="11626"/>
                </a:lnTo>
                <a:lnTo>
                  <a:pt x="0" y="19050"/>
                </a:lnTo>
                <a:lnTo>
                  <a:pt x="0" y="2245105"/>
                </a:lnTo>
                <a:lnTo>
                  <a:pt x="1497" y="2252475"/>
                </a:lnTo>
                <a:lnTo>
                  <a:pt x="5581" y="2258536"/>
                </a:lnTo>
                <a:lnTo>
                  <a:pt x="11637" y="2262643"/>
                </a:lnTo>
                <a:lnTo>
                  <a:pt x="19050" y="2264155"/>
                </a:lnTo>
                <a:lnTo>
                  <a:pt x="818134" y="2264155"/>
                </a:lnTo>
                <a:lnTo>
                  <a:pt x="830834" y="2245105"/>
                </a:lnTo>
                <a:lnTo>
                  <a:pt x="38100" y="2245105"/>
                </a:lnTo>
                <a:lnTo>
                  <a:pt x="19050" y="2226056"/>
                </a:lnTo>
                <a:lnTo>
                  <a:pt x="38100" y="2226056"/>
                </a:lnTo>
                <a:lnTo>
                  <a:pt x="38100" y="38100"/>
                </a:lnTo>
                <a:lnTo>
                  <a:pt x="19050" y="38100"/>
                </a:lnTo>
                <a:lnTo>
                  <a:pt x="38100" y="19050"/>
                </a:lnTo>
                <a:lnTo>
                  <a:pt x="257175" y="19050"/>
                </a:lnTo>
                <a:lnTo>
                  <a:pt x="257175" y="0"/>
                </a:lnTo>
                <a:close/>
              </a:path>
              <a:path w="907414" h="2302510">
                <a:moveTo>
                  <a:pt x="868934" y="2226056"/>
                </a:moveTo>
                <a:lnTo>
                  <a:pt x="830834" y="2226056"/>
                </a:lnTo>
                <a:lnTo>
                  <a:pt x="830834" y="2264155"/>
                </a:lnTo>
                <a:lnTo>
                  <a:pt x="868934" y="2264155"/>
                </a:lnTo>
                <a:lnTo>
                  <a:pt x="907034" y="2245105"/>
                </a:lnTo>
                <a:lnTo>
                  <a:pt x="868934" y="2226056"/>
                </a:lnTo>
                <a:close/>
              </a:path>
              <a:path w="907414" h="2302510">
                <a:moveTo>
                  <a:pt x="38100" y="2226056"/>
                </a:moveTo>
                <a:lnTo>
                  <a:pt x="19050" y="2226056"/>
                </a:lnTo>
                <a:lnTo>
                  <a:pt x="38100" y="2245105"/>
                </a:lnTo>
                <a:lnTo>
                  <a:pt x="38100" y="2226056"/>
                </a:lnTo>
                <a:close/>
              </a:path>
              <a:path w="907414" h="2302510">
                <a:moveTo>
                  <a:pt x="818134" y="2226056"/>
                </a:moveTo>
                <a:lnTo>
                  <a:pt x="38100" y="2226056"/>
                </a:lnTo>
                <a:lnTo>
                  <a:pt x="38100" y="2245105"/>
                </a:lnTo>
                <a:lnTo>
                  <a:pt x="830834" y="2245105"/>
                </a:lnTo>
                <a:lnTo>
                  <a:pt x="818134" y="2226056"/>
                </a:lnTo>
                <a:close/>
              </a:path>
              <a:path w="907414" h="2302510">
                <a:moveTo>
                  <a:pt x="792734" y="2187955"/>
                </a:moveTo>
                <a:lnTo>
                  <a:pt x="830834" y="2245105"/>
                </a:lnTo>
                <a:lnTo>
                  <a:pt x="830834" y="2226056"/>
                </a:lnTo>
                <a:lnTo>
                  <a:pt x="868934" y="2226056"/>
                </a:lnTo>
                <a:lnTo>
                  <a:pt x="792734" y="2187955"/>
                </a:lnTo>
                <a:close/>
              </a:path>
              <a:path w="907414" h="2302510">
                <a:moveTo>
                  <a:pt x="38100" y="19050"/>
                </a:moveTo>
                <a:lnTo>
                  <a:pt x="19050" y="38100"/>
                </a:lnTo>
                <a:lnTo>
                  <a:pt x="38100" y="38100"/>
                </a:lnTo>
                <a:lnTo>
                  <a:pt x="38100" y="19050"/>
                </a:lnTo>
                <a:close/>
              </a:path>
              <a:path w="907414" h="2302510">
                <a:moveTo>
                  <a:pt x="257175" y="19050"/>
                </a:moveTo>
                <a:lnTo>
                  <a:pt x="38100" y="19050"/>
                </a:lnTo>
                <a:lnTo>
                  <a:pt x="38100" y="38100"/>
                </a:lnTo>
                <a:lnTo>
                  <a:pt x="257175" y="38100"/>
                </a:lnTo>
                <a:lnTo>
                  <a:pt x="257175" y="1905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18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9308" y="434340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4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4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4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7" y="245364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8022" y="506094"/>
            <a:ext cx="47364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Módulo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Ciudades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1716" y="1530858"/>
            <a:ext cx="43770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EC7C30"/>
                </a:solidFill>
                <a:latin typeface="Verdana"/>
                <a:cs typeface="Verdana"/>
              </a:rPr>
              <a:t>Los </a:t>
            </a:r>
            <a:r>
              <a:rPr dirty="0" sz="2800" spc="-5" b="1">
                <a:solidFill>
                  <a:srgbClr val="EC7C30"/>
                </a:solidFill>
                <a:latin typeface="Verdana"/>
                <a:cs typeface="Verdana"/>
              </a:rPr>
              <a:t>ámbitos </a:t>
            </a:r>
            <a:r>
              <a:rPr dirty="0" sz="2800" spc="-10" b="1">
                <a:solidFill>
                  <a:srgbClr val="EC7C30"/>
                </a:solidFill>
                <a:latin typeface="Verdana"/>
                <a:cs typeface="Verdana"/>
              </a:rPr>
              <a:t>de </a:t>
            </a:r>
            <a:r>
              <a:rPr dirty="0" sz="2800" spc="-5" b="1">
                <a:solidFill>
                  <a:srgbClr val="EC7C30"/>
                </a:solidFill>
                <a:latin typeface="Verdana"/>
                <a:cs typeface="Verdana"/>
              </a:rPr>
              <a:t>la</a:t>
            </a:r>
            <a:r>
              <a:rPr dirty="0" sz="2800" spc="7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EC7C30"/>
                </a:solidFill>
                <a:latin typeface="Verdana"/>
                <a:cs typeface="Verdana"/>
              </a:rPr>
              <a:t>Voz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1644" y="1463040"/>
            <a:ext cx="615950" cy="615950"/>
            <a:chOff x="961644" y="1463040"/>
            <a:chExt cx="615950" cy="615950"/>
          </a:xfrm>
        </p:grpSpPr>
        <p:sp>
          <p:nvSpPr>
            <p:cNvPr id="7" name="object 7"/>
            <p:cNvSpPr/>
            <p:nvPr/>
          </p:nvSpPr>
          <p:spPr>
            <a:xfrm>
              <a:off x="961644" y="1463040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847" y="0"/>
                  </a:moveTo>
                  <a:lnTo>
                    <a:pt x="262357" y="3337"/>
                  </a:lnTo>
                  <a:lnTo>
                    <a:pt x="218939" y="13031"/>
                  </a:lnTo>
                  <a:lnTo>
                    <a:pt x="178069" y="28606"/>
                  </a:lnTo>
                  <a:lnTo>
                    <a:pt x="140223" y="49587"/>
                  </a:lnTo>
                  <a:lnTo>
                    <a:pt x="105879" y="75498"/>
                  </a:lnTo>
                  <a:lnTo>
                    <a:pt x="75511" y="105863"/>
                  </a:lnTo>
                  <a:lnTo>
                    <a:pt x="49597" y="140206"/>
                  </a:lnTo>
                  <a:lnTo>
                    <a:pt x="28612" y="178052"/>
                  </a:lnTo>
                  <a:lnTo>
                    <a:pt x="13034" y="218925"/>
                  </a:lnTo>
                  <a:lnTo>
                    <a:pt x="3337" y="262348"/>
                  </a:lnTo>
                  <a:lnTo>
                    <a:pt x="0" y="307848"/>
                  </a:lnTo>
                  <a:lnTo>
                    <a:pt x="3337" y="353347"/>
                  </a:lnTo>
                  <a:lnTo>
                    <a:pt x="13034" y="396770"/>
                  </a:lnTo>
                  <a:lnTo>
                    <a:pt x="28612" y="437643"/>
                  </a:lnTo>
                  <a:lnTo>
                    <a:pt x="49597" y="475489"/>
                  </a:lnTo>
                  <a:lnTo>
                    <a:pt x="75511" y="509832"/>
                  </a:lnTo>
                  <a:lnTo>
                    <a:pt x="105879" y="540197"/>
                  </a:lnTo>
                  <a:lnTo>
                    <a:pt x="140223" y="566108"/>
                  </a:lnTo>
                  <a:lnTo>
                    <a:pt x="178069" y="587089"/>
                  </a:lnTo>
                  <a:lnTo>
                    <a:pt x="218939" y="602664"/>
                  </a:lnTo>
                  <a:lnTo>
                    <a:pt x="262357" y="612358"/>
                  </a:lnTo>
                  <a:lnTo>
                    <a:pt x="307847" y="615696"/>
                  </a:lnTo>
                  <a:lnTo>
                    <a:pt x="353347" y="612358"/>
                  </a:lnTo>
                  <a:lnTo>
                    <a:pt x="396770" y="602664"/>
                  </a:lnTo>
                  <a:lnTo>
                    <a:pt x="437643" y="587089"/>
                  </a:lnTo>
                  <a:lnTo>
                    <a:pt x="475489" y="566108"/>
                  </a:lnTo>
                  <a:lnTo>
                    <a:pt x="509832" y="540197"/>
                  </a:lnTo>
                  <a:lnTo>
                    <a:pt x="540197" y="509832"/>
                  </a:lnTo>
                  <a:lnTo>
                    <a:pt x="566108" y="475489"/>
                  </a:lnTo>
                  <a:lnTo>
                    <a:pt x="587089" y="437643"/>
                  </a:lnTo>
                  <a:lnTo>
                    <a:pt x="602664" y="396770"/>
                  </a:lnTo>
                  <a:lnTo>
                    <a:pt x="612358" y="353347"/>
                  </a:lnTo>
                  <a:lnTo>
                    <a:pt x="615696" y="307848"/>
                  </a:lnTo>
                  <a:lnTo>
                    <a:pt x="612358" y="262348"/>
                  </a:lnTo>
                  <a:lnTo>
                    <a:pt x="602664" y="218925"/>
                  </a:lnTo>
                  <a:lnTo>
                    <a:pt x="587089" y="178052"/>
                  </a:lnTo>
                  <a:lnTo>
                    <a:pt x="566108" y="140206"/>
                  </a:lnTo>
                  <a:lnTo>
                    <a:pt x="540197" y="105863"/>
                  </a:lnTo>
                  <a:lnTo>
                    <a:pt x="509832" y="75498"/>
                  </a:lnTo>
                  <a:lnTo>
                    <a:pt x="475489" y="49587"/>
                  </a:lnTo>
                  <a:lnTo>
                    <a:pt x="437643" y="28606"/>
                  </a:lnTo>
                  <a:lnTo>
                    <a:pt x="396770" y="13031"/>
                  </a:lnTo>
                  <a:lnTo>
                    <a:pt x="353347" y="3337"/>
                  </a:lnTo>
                  <a:lnTo>
                    <a:pt x="30784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2733" y="1644396"/>
              <a:ext cx="355600" cy="254635"/>
            </a:xfrm>
            <a:custGeom>
              <a:avLst/>
              <a:gdLst/>
              <a:ahLst/>
              <a:cxnLst/>
              <a:rect l="l" t="t" r="r" b="b"/>
              <a:pathLst>
                <a:path w="355600" h="254635">
                  <a:moveTo>
                    <a:pt x="306679" y="212471"/>
                  </a:moveTo>
                  <a:lnTo>
                    <a:pt x="217906" y="212471"/>
                  </a:lnTo>
                  <a:lnTo>
                    <a:pt x="286486" y="231013"/>
                  </a:lnTo>
                  <a:lnTo>
                    <a:pt x="291366" y="240149"/>
                  </a:lnTo>
                  <a:lnTo>
                    <a:pt x="298948" y="247618"/>
                  </a:lnTo>
                  <a:lnTo>
                    <a:pt x="308650" y="252658"/>
                  </a:lnTo>
                  <a:lnTo>
                    <a:pt x="319887" y="254508"/>
                  </a:lnTo>
                  <a:lnTo>
                    <a:pt x="333153" y="251979"/>
                  </a:lnTo>
                  <a:lnTo>
                    <a:pt x="344382" y="245141"/>
                  </a:lnTo>
                  <a:lnTo>
                    <a:pt x="352159" y="235112"/>
                  </a:lnTo>
                  <a:lnTo>
                    <a:pt x="352930" y="231902"/>
                  </a:lnTo>
                  <a:lnTo>
                    <a:pt x="311124" y="231902"/>
                  </a:lnTo>
                  <a:lnTo>
                    <a:pt x="306679" y="227076"/>
                  </a:lnTo>
                  <a:lnTo>
                    <a:pt x="306679" y="212471"/>
                  </a:lnTo>
                  <a:close/>
                </a:path>
                <a:path w="355600" h="254635">
                  <a:moveTo>
                    <a:pt x="306679" y="170434"/>
                  </a:moveTo>
                  <a:lnTo>
                    <a:pt x="59753" y="170434"/>
                  </a:lnTo>
                  <a:lnTo>
                    <a:pt x="93154" y="179324"/>
                  </a:lnTo>
                  <a:lnTo>
                    <a:pt x="95651" y="205638"/>
                  </a:lnTo>
                  <a:lnTo>
                    <a:pt x="109196" y="227250"/>
                  </a:lnTo>
                  <a:lnTo>
                    <a:pt x="130982" y="241885"/>
                  </a:lnTo>
                  <a:lnTo>
                    <a:pt x="158203" y="247269"/>
                  </a:lnTo>
                  <a:lnTo>
                    <a:pt x="176663" y="244671"/>
                  </a:lnTo>
                  <a:lnTo>
                    <a:pt x="193346" y="237442"/>
                  </a:lnTo>
                  <a:lnTo>
                    <a:pt x="207383" y="226427"/>
                  </a:lnTo>
                  <a:lnTo>
                    <a:pt x="208713" y="224663"/>
                  </a:lnTo>
                  <a:lnTo>
                    <a:pt x="157314" y="224663"/>
                  </a:lnTo>
                  <a:lnTo>
                    <a:pt x="140962" y="221531"/>
                  </a:lnTo>
                  <a:lnTo>
                    <a:pt x="127328" y="212947"/>
                  </a:lnTo>
                  <a:lnTo>
                    <a:pt x="118140" y="200124"/>
                  </a:lnTo>
                  <a:lnTo>
                    <a:pt x="115125" y="184277"/>
                  </a:lnTo>
                  <a:lnTo>
                    <a:pt x="306679" y="184277"/>
                  </a:lnTo>
                  <a:lnTo>
                    <a:pt x="306679" y="170434"/>
                  </a:lnTo>
                  <a:close/>
                </a:path>
                <a:path w="355600" h="254635">
                  <a:moveTo>
                    <a:pt x="351437" y="21082"/>
                  </a:moveTo>
                  <a:lnTo>
                    <a:pt x="324332" y="21082"/>
                  </a:lnTo>
                  <a:lnTo>
                    <a:pt x="329539" y="25908"/>
                  </a:lnTo>
                  <a:lnTo>
                    <a:pt x="329539" y="227838"/>
                  </a:lnTo>
                  <a:lnTo>
                    <a:pt x="324332" y="231902"/>
                  </a:lnTo>
                  <a:lnTo>
                    <a:pt x="352930" y="231902"/>
                  </a:lnTo>
                  <a:lnTo>
                    <a:pt x="354958" y="223460"/>
                  </a:lnTo>
                  <a:lnTo>
                    <a:pt x="355066" y="32385"/>
                  </a:lnTo>
                  <a:lnTo>
                    <a:pt x="351437" y="21082"/>
                  </a:lnTo>
                  <a:close/>
                </a:path>
                <a:path w="355600" h="254635">
                  <a:moveTo>
                    <a:pt x="306679" y="184277"/>
                  </a:moveTo>
                  <a:lnTo>
                    <a:pt x="115125" y="184277"/>
                  </a:lnTo>
                  <a:lnTo>
                    <a:pt x="194157" y="205994"/>
                  </a:lnTo>
                  <a:lnTo>
                    <a:pt x="186806" y="214054"/>
                  </a:lnTo>
                  <a:lnTo>
                    <a:pt x="178055" y="219900"/>
                  </a:lnTo>
                  <a:lnTo>
                    <a:pt x="168145" y="223460"/>
                  </a:lnTo>
                  <a:lnTo>
                    <a:pt x="157314" y="224663"/>
                  </a:lnTo>
                  <a:lnTo>
                    <a:pt x="208713" y="224663"/>
                  </a:lnTo>
                  <a:lnTo>
                    <a:pt x="217906" y="212471"/>
                  </a:lnTo>
                  <a:lnTo>
                    <a:pt x="306679" y="212471"/>
                  </a:lnTo>
                  <a:lnTo>
                    <a:pt x="306679" y="184277"/>
                  </a:lnTo>
                  <a:close/>
                </a:path>
                <a:path w="355600" h="254635">
                  <a:moveTo>
                    <a:pt x="30911" y="71755"/>
                  </a:moveTo>
                  <a:lnTo>
                    <a:pt x="27038" y="71755"/>
                  </a:lnTo>
                  <a:lnTo>
                    <a:pt x="16882" y="73648"/>
                  </a:lnTo>
                  <a:lnTo>
                    <a:pt x="8247" y="78898"/>
                  </a:lnTo>
                  <a:lnTo>
                    <a:pt x="2247" y="86864"/>
                  </a:lnTo>
                  <a:lnTo>
                    <a:pt x="0" y="96901"/>
                  </a:lnTo>
                  <a:lnTo>
                    <a:pt x="0" y="157607"/>
                  </a:lnTo>
                  <a:lnTo>
                    <a:pt x="2247" y="167257"/>
                  </a:lnTo>
                  <a:lnTo>
                    <a:pt x="8277" y="174990"/>
                  </a:lnTo>
                  <a:lnTo>
                    <a:pt x="17016" y="180127"/>
                  </a:lnTo>
                  <a:lnTo>
                    <a:pt x="27393" y="181991"/>
                  </a:lnTo>
                  <a:lnTo>
                    <a:pt x="31419" y="181991"/>
                  </a:lnTo>
                  <a:lnTo>
                    <a:pt x="35547" y="181102"/>
                  </a:lnTo>
                  <a:lnTo>
                    <a:pt x="59753" y="170434"/>
                  </a:lnTo>
                  <a:lnTo>
                    <a:pt x="306679" y="170434"/>
                  </a:lnTo>
                  <a:lnTo>
                    <a:pt x="306679" y="160655"/>
                  </a:lnTo>
                  <a:lnTo>
                    <a:pt x="23799" y="160655"/>
                  </a:lnTo>
                  <a:lnTo>
                    <a:pt x="21958" y="159258"/>
                  </a:lnTo>
                  <a:lnTo>
                    <a:pt x="21958" y="94488"/>
                  </a:lnTo>
                  <a:lnTo>
                    <a:pt x="24015" y="93472"/>
                  </a:lnTo>
                  <a:lnTo>
                    <a:pt x="306679" y="93472"/>
                  </a:lnTo>
                  <a:lnTo>
                    <a:pt x="306679" y="83185"/>
                  </a:lnTo>
                  <a:lnTo>
                    <a:pt x="58000" y="83185"/>
                  </a:lnTo>
                  <a:lnTo>
                    <a:pt x="38671" y="74295"/>
                  </a:lnTo>
                  <a:lnTo>
                    <a:pt x="34874" y="72644"/>
                  </a:lnTo>
                  <a:lnTo>
                    <a:pt x="30911" y="71755"/>
                  </a:lnTo>
                  <a:close/>
                </a:path>
                <a:path w="355600" h="254635">
                  <a:moveTo>
                    <a:pt x="306679" y="93472"/>
                  </a:moveTo>
                  <a:lnTo>
                    <a:pt x="26314" y="93472"/>
                  </a:lnTo>
                  <a:lnTo>
                    <a:pt x="26835" y="93599"/>
                  </a:lnTo>
                  <a:lnTo>
                    <a:pt x="27254" y="93726"/>
                  </a:lnTo>
                  <a:lnTo>
                    <a:pt x="44831" y="101854"/>
                  </a:lnTo>
                  <a:lnTo>
                    <a:pt x="44831" y="151892"/>
                  </a:lnTo>
                  <a:lnTo>
                    <a:pt x="27254" y="160020"/>
                  </a:lnTo>
                  <a:lnTo>
                    <a:pt x="26758" y="160401"/>
                  </a:lnTo>
                  <a:lnTo>
                    <a:pt x="26111" y="160655"/>
                  </a:lnTo>
                  <a:lnTo>
                    <a:pt x="306679" y="160655"/>
                  </a:lnTo>
                  <a:lnTo>
                    <a:pt x="306679" y="93472"/>
                  </a:lnTo>
                  <a:close/>
                </a:path>
                <a:path w="355600" h="254635">
                  <a:moveTo>
                    <a:pt x="318998" y="0"/>
                  </a:moveTo>
                  <a:lnTo>
                    <a:pt x="307636" y="1728"/>
                  </a:lnTo>
                  <a:lnTo>
                    <a:pt x="297726" y="6492"/>
                  </a:lnTo>
                  <a:lnTo>
                    <a:pt x="290102" y="13662"/>
                  </a:lnTo>
                  <a:lnTo>
                    <a:pt x="285597" y="22606"/>
                  </a:lnTo>
                  <a:lnTo>
                    <a:pt x="58000" y="83185"/>
                  </a:lnTo>
                  <a:lnTo>
                    <a:pt x="306679" y="83185"/>
                  </a:lnTo>
                  <a:lnTo>
                    <a:pt x="306679" y="25019"/>
                  </a:lnTo>
                  <a:lnTo>
                    <a:pt x="312013" y="21082"/>
                  </a:lnTo>
                  <a:lnTo>
                    <a:pt x="351437" y="21082"/>
                  </a:lnTo>
                  <a:lnTo>
                    <a:pt x="350913" y="19448"/>
                  </a:lnTo>
                  <a:lnTo>
                    <a:pt x="342985" y="9191"/>
                  </a:lnTo>
                  <a:lnTo>
                    <a:pt x="332081" y="2434"/>
                  </a:lnTo>
                  <a:lnTo>
                    <a:pt x="318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897368" y="982999"/>
            <a:ext cx="2795270" cy="5594985"/>
          </a:xfrm>
          <a:custGeom>
            <a:avLst/>
            <a:gdLst/>
            <a:ahLst/>
            <a:cxnLst/>
            <a:rect l="l" t="t" r="r" b="b"/>
            <a:pathLst>
              <a:path w="2795270" h="5594984">
                <a:moveTo>
                  <a:pt x="2795015" y="0"/>
                </a:moveTo>
                <a:lnTo>
                  <a:pt x="2749118" y="387"/>
                </a:lnTo>
                <a:lnTo>
                  <a:pt x="2701131" y="1602"/>
                </a:lnTo>
                <a:lnTo>
                  <a:pt x="2653349" y="3620"/>
                </a:lnTo>
                <a:lnTo>
                  <a:pt x="2605776" y="6433"/>
                </a:lnTo>
                <a:lnTo>
                  <a:pt x="2558419" y="10036"/>
                </a:lnTo>
                <a:lnTo>
                  <a:pt x="2511286" y="14422"/>
                </a:lnTo>
                <a:lnTo>
                  <a:pt x="2464382" y="19584"/>
                </a:lnTo>
                <a:lnTo>
                  <a:pt x="2417714" y="25515"/>
                </a:lnTo>
                <a:lnTo>
                  <a:pt x="2371289" y="32210"/>
                </a:lnTo>
                <a:lnTo>
                  <a:pt x="2325113" y="39662"/>
                </a:lnTo>
                <a:lnTo>
                  <a:pt x="2279192" y="47864"/>
                </a:lnTo>
                <a:lnTo>
                  <a:pt x="2233534" y="56809"/>
                </a:lnTo>
                <a:lnTo>
                  <a:pt x="2188144" y="66492"/>
                </a:lnTo>
                <a:lnTo>
                  <a:pt x="2143029" y="76906"/>
                </a:lnTo>
                <a:lnTo>
                  <a:pt x="2098196" y="88044"/>
                </a:lnTo>
                <a:lnTo>
                  <a:pt x="2053651" y="99899"/>
                </a:lnTo>
                <a:lnTo>
                  <a:pt x="2009401" y="112466"/>
                </a:lnTo>
                <a:lnTo>
                  <a:pt x="1965452" y="125737"/>
                </a:lnTo>
                <a:lnTo>
                  <a:pt x="1921810" y="139707"/>
                </a:lnTo>
                <a:lnTo>
                  <a:pt x="1878483" y="154368"/>
                </a:lnTo>
                <a:lnTo>
                  <a:pt x="1835476" y="169714"/>
                </a:lnTo>
                <a:lnTo>
                  <a:pt x="1792797" y="185739"/>
                </a:lnTo>
                <a:lnTo>
                  <a:pt x="1750451" y="202437"/>
                </a:lnTo>
                <a:lnTo>
                  <a:pt x="1708445" y="219799"/>
                </a:lnTo>
                <a:lnTo>
                  <a:pt x="1666786" y="237821"/>
                </a:lnTo>
                <a:lnTo>
                  <a:pt x="1625481" y="256496"/>
                </a:lnTo>
                <a:lnTo>
                  <a:pt x="1584535" y="275816"/>
                </a:lnTo>
                <a:lnTo>
                  <a:pt x="1543955" y="295777"/>
                </a:lnTo>
                <a:lnTo>
                  <a:pt x="1503748" y="316370"/>
                </a:lnTo>
                <a:lnTo>
                  <a:pt x="1463920" y="337590"/>
                </a:lnTo>
                <a:lnTo>
                  <a:pt x="1424478" y="359430"/>
                </a:lnTo>
                <a:lnTo>
                  <a:pt x="1385428" y="381883"/>
                </a:lnTo>
                <a:lnTo>
                  <a:pt x="1346777" y="404944"/>
                </a:lnTo>
                <a:lnTo>
                  <a:pt x="1308532" y="428605"/>
                </a:lnTo>
                <a:lnTo>
                  <a:pt x="1270698" y="452860"/>
                </a:lnTo>
                <a:lnTo>
                  <a:pt x="1233282" y="477703"/>
                </a:lnTo>
                <a:lnTo>
                  <a:pt x="1196292" y="503127"/>
                </a:lnTo>
                <a:lnTo>
                  <a:pt x="1159732" y="529125"/>
                </a:lnTo>
                <a:lnTo>
                  <a:pt x="1123611" y="555691"/>
                </a:lnTo>
                <a:lnTo>
                  <a:pt x="1087933" y="582819"/>
                </a:lnTo>
                <a:lnTo>
                  <a:pt x="1052707" y="610501"/>
                </a:lnTo>
                <a:lnTo>
                  <a:pt x="1017938" y="638733"/>
                </a:lnTo>
                <a:lnTo>
                  <a:pt x="983633" y="667506"/>
                </a:lnTo>
                <a:lnTo>
                  <a:pt x="949798" y="696814"/>
                </a:lnTo>
                <a:lnTo>
                  <a:pt x="916440" y="726652"/>
                </a:lnTo>
                <a:lnTo>
                  <a:pt x="883565" y="757012"/>
                </a:lnTo>
                <a:lnTo>
                  <a:pt x="851181" y="787888"/>
                </a:lnTo>
                <a:lnTo>
                  <a:pt x="819292" y="819273"/>
                </a:lnTo>
                <a:lnTo>
                  <a:pt x="787907" y="851161"/>
                </a:lnTo>
                <a:lnTo>
                  <a:pt x="757031" y="883546"/>
                </a:lnTo>
                <a:lnTo>
                  <a:pt x="726671" y="916421"/>
                </a:lnTo>
                <a:lnTo>
                  <a:pt x="696834" y="949779"/>
                </a:lnTo>
                <a:lnTo>
                  <a:pt x="667525" y="983613"/>
                </a:lnTo>
                <a:lnTo>
                  <a:pt x="638752" y="1017919"/>
                </a:lnTo>
                <a:lnTo>
                  <a:pt x="610521" y="1052688"/>
                </a:lnTo>
                <a:lnTo>
                  <a:pt x="582838" y="1087914"/>
                </a:lnTo>
                <a:lnTo>
                  <a:pt x="555710" y="1123591"/>
                </a:lnTo>
                <a:lnTo>
                  <a:pt x="529144" y="1159713"/>
                </a:lnTo>
                <a:lnTo>
                  <a:pt x="503146" y="1196272"/>
                </a:lnTo>
                <a:lnTo>
                  <a:pt x="477722" y="1233263"/>
                </a:lnTo>
                <a:lnTo>
                  <a:pt x="452879" y="1270679"/>
                </a:lnTo>
                <a:lnTo>
                  <a:pt x="428624" y="1308512"/>
                </a:lnTo>
                <a:lnTo>
                  <a:pt x="404963" y="1346758"/>
                </a:lnTo>
                <a:lnTo>
                  <a:pt x="381903" y="1385409"/>
                </a:lnTo>
                <a:lnTo>
                  <a:pt x="359449" y="1424459"/>
                </a:lnTo>
                <a:lnTo>
                  <a:pt x="337609" y="1463901"/>
                </a:lnTo>
                <a:lnTo>
                  <a:pt x="316389" y="1503729"/>
                </a:lnTo>
                <a:lnTo>
                  <a:pt x="295796" y="1543936"/>
                </a:lnTo>
                <a:lnTo>
                  <a:pt x="275836" y="1584515"/>
                </a:lnTo>
                <a:lnTo>
                  <a:pt x="256515" y="1625461"/>
                </a:lnTo>
                <a:lnTo>
                  <a:pt x="237841" y="1666767"/>
                </a:lnTo>
                <a:lnTo>
                  <a:pt x="219819" y="1708426"/>
                </a:lnTo>
                <a:lnTo>
                  <a:pt x="202456" y="1750432"/>
                </a:lnTo>
                <a:lnTo>
                  <a:pt x="185759" y="1792777"/>
                </a:lnTo>
                <a:lnTo>
                  <a:pt x="169734" y="1835457"/>
                </a:lnTo>
                <a:lnTo>
                  <a:pt x="154387" y="1878464"/>
                </a:lnTo>
                <a:lnTo>
                  <a:pt x="139726" y="1921791"/>
                </a:lnTo>
                <a:lnTo>
                  <a:pt x="125757" y="1965432"/>
                </a:lnTo>
                <a:lnTo>
                  <a:pt x="112485" y="2009382"/>
                </a:lnTo>
                <a:lnTo>
                  <a:pt x="99919" y="2053632"/>
                </a:lnTo>
                <a:lnTo>
                  <a:pt x="88063" y="2098177"/>
                </a:lnTo>
                <a:lnTo>
                  <a:pt x="76925" y="2143010"/>
                </a:lnTo>
                <a:lnTo>
                  <a:pt x="66512" y="2188125"/>
                </a:lnTo>
                <a:lnTo>
                  <a:pt x="56829" y="2233515"/>
                </a:lnTo>
                <a:lnTo>
                  <a:pt x="47883" y="2279173"/>
                </a:lnTo>
                <a:lnTo>
                  <a:pt x="39681" y="2325094"/>
                </a:lnTo>
                <a:lnTo>
                  <a:pt x="32230" y="2371270"/>
                </a:lnTo>
                <a:lnTo>
                  <a:pt x="25535" y="2417695"/>
                </a:lnTo>
                <a:lnTo>
                  <a:pt x="19603" y="2464363"/>
                </a:lnTo>
                <a:lnTo>
                  <a:pt x="14441" y="2511266"/>
                </a:lnTo>
                <a:lnTo>
                  <a:pt x="10056" y="2558400"/>
                </a:lnTo>
                <a:lnTo>
                  <a:pt x="6453" y="2605756"/>
                </a:lnTo>
                <a:lnTo>
                  <a:pt x="3639" y="2653329"/>
                </a:lnTo>
                <a:lnTo>
                  <a:pt x="1621" y="2701112"/>
                </a:lnTo>
                <a:lnTo>
                  <a:pt x="406" y="2749099"/>
                </a:lnTo>
                <a:lnTo>
                  <a:pt x="0" y="2797282"/>
                </a:lnTo>
                <a:lnTo>
                  <a:pt x="406" y="2845466"/>
                </a:lnTo>
                <a:lnTo>
                  <a:pt x="1621" y="2893452"/>
                </a:lnTo>
                <a:lnTo>
                  <a:pt x="3639" y="2941235"/>
                </a:lnTo>
                <a:lnTo>
                  <a:pt x="6453" y="2988808"/>
                </a:lnTo>
                <a:lnTo>
                  <a:pt x="10056" y="3036165"/>
                </a:lnTo>
                <a:lnTo>
                  <a:pt x="14441" y="3083298"/>
                </a:lnTo>
                <a:lnTo>
                  <a:pt x="19603" y="3130202"/>
                </a:lnTo>
                <a:lnTo>
                  <a:pt x="25535" y="3176870"/>
                </a:lnTo>
                <a:lnTo>
                  <a:pt x="32230" y="3223295"/>
                </a:lnTo>
                <a:lnTo>
                  <a:pt x="39681" y="3269471"/>
                </a:lnTo>
                <a:lnTo>
                  <a:pt x="47883" y="3315391"/>
                </a:lnTo>
                <a:lnTo>
                  <a:pt x="56829" y="3361050"/>
                </a:lnTo>
                <a:lnTo>
                  <a:pt x="66512" y="3406440"/>
                </a:lnTo>
                <a:lnTo>
                  <a:pt x="76925" y="3451554"/>
                </a:lnTo>
                <a:lnTo>
                  <a:pt x="88063" y="3496388"/>
                </a:lnTo>
                <a:lnTo>
                  <a:pt x="99919" y="3540932"/>
                </a:lnTo>
                <a:lnTo>
                  <a:pt x="112485" y="3585183"/>
                </a:lnTo>
                <a:lnTo>
                  <a:pt x="125757" y="3629132"/>
                </a:lnTo>
                <a:lnTo>
                  <a:pt x="139726" y="3672774"/>
                </a:lnTo>
                <a:lnTo>
                  <a:pt x="154387" y="3716101"/>
                </a:lnTo>
                <a:lnTo>
                  <a:pt x="169734" y="3759108"/>
                </a:lnTo>
                <a:lnTo>
                  <a:pt x="185759" y="3801787"/>
                </a:lnTo>
                <a:lnTo>
                  <a:pt x="202456" y="3844133"/>
                </a:lnTo>
                <a:lnTo>
                  <a:pt x="219819" y="3886139"/>
                </a:lnTo>
                <a:lnTo>
                  <a:pt x="237841" y="3927797"/>
                </a:lnTo>
                <a:lnTo>
                  <a:pt x="256515" y="3969103"/>
                </a:lnTo>
                <a:lnTo>
                  <a:pt x="275836" y="4010049"/>
                </a:lnTo>
                <a:lnTo>
                  <a:pt x="295796" y="4050629"/>
                </a:lnTo>
                <a:lnTo>
                  <a:pt x="316389" y="4090836"/>
                </a:lnTo>
                <a:lnTo>
                  <a:pt x="337609" y="4130664"/>
                </a:lnTo>
                <a:lnTo>
                  <a:pt x="359449" y="4170106"/>
                </a:lnTo>
                <a:lnTo>
                  <a:pt x="381903" y="4209155"/>
                </a:lnTo>
                <a:lnTo>
                  <a:pt x="404963" y="4247806"/>
                </a:lnTo>
                <a:lnTo>
                  <a:pt x="428624" y="4286052"/>
                </a:lnTo>
                <a:lnTo>
                  <a:pt x="452879" y="4323886"/>
                </a:lnTo>
                <a:lnTo>
                  <a:pt x="477722" y="4361301"/>
                </a:lnTo>
                <a:lnTo>
                  <a:pt x="503146" y="4398292"/>
                </a:lnTo>
                <a:lnTo>
                  <a:pt x="529144" y="4434852"/>
                </a:lnTo>
                <a:lnTo>
                  <a:pt x="555710" y="4470973"/>
                </a:lnTo>
                <a:lnTo>
                  <a:pt x="582838" y="4506650"/>
                </a:lnTo>
                <a:lnTo>
                  <a:pt x="610521" y="4541877"/>
                </a:lnTo>
                <a:lnTo>
                  <a:pt x="638752" y="4576646"/>
                </a:lnTo>
                <a:lnTo>
                  <a:pt x="667525" y="4610951"/>
                </a:lnTo>
                <a:lnTo>
                  <a:pt x="696834" y="4644786"/>
                </a:lnTo>
                <a:lnTo>
                  <a:pt x="726671" y="4678144"/>
                </a:lnTo>
                <a:lnTo>
                  <a:pt x="757031" y="4711018"/>
                </a:lnTo>
                <a:lnTo>
                  <a:pt x="787907" y="4743403"/>
                </a:lnTo>
                <a:lnTo>
                  <a:pt x="819292" y="4775291"/>
                </a:lnTo>
                <a:lnTo>
                  <a:pt x="851181" y="4806677"/>
                </a:lnTo>
                <a:lnTo>
                  <a:pt x="883565" y="4837553"/>
                </a:lnTo>
                <a:lnTo>
                  <a:pt x="916440" y="4867913"/>
                </a:lnTo>
                <a:lnTo>
                  <a:pt x="949798" y="4897750"/>
                </a:lnTo>
                <a:lnTo>
                  <a:pt x="983633" y="4927059"/>
                </a:lnTo>
                <a:lnTo>
                  <a:pt x="1017938" y="4955832"/>
                </a:lnTo>
                <a:lnTo>
                  <a:pt x="1052707" y="4984063"/>
                </a:lnTo>
                <a:lnTo>
                  <a:pt x="1087933" y="5011746"/>
                </a:lnTo>
                <a:lnTo>
                  <a:pt x="1123611" y="5038873"/>
                </a:lnTo>
                <a:lnTo>
                  <a:pt x="1159732" y="5065440"/>
                </a:lnTo>
                <a:lnTo>
                  <a:pt x="1196292" y="5091438"/>
                </a:lnTo>
                <a:lnTo>
                  <a:pt x="1233282" y="5116862"/>
                </a:lnTo>
                <a:lnTo>
                  <a:pt x="1270698" y="5141704"/>
                </a:lnTo>
                <a:lnTo>
                  <a:pt x="1308532" y="5165959"/>
                </a:lnTo>
                <a:lnTo>
                  <a:pt x="1346777" y="5189621"/>
                </a:lnTo>
                <a:lnTo>
                  <a:pt x="1385428" y="5212681"/>
                </a:lnTo>
                <a:lnTo>
                  <a:pt x="1424478" y="5235135"/>
                </a:lnTo>
                <a:lnTo>
                  <a:pt x="1463920" y="5256975"/>
                </a:lnTo>
                <a:lnTo>
                  <a:pt x="1503748" y="5278194"/>
                </a:lnTo>
                <a:lnTo>
                  <a:pt x="1543955" y="5298788"/>
                </a:lnTo>
                <a:lnTo>
                  <a:pt x="1584535" y="5318748"/>
                </a:lnTo>
                <a:lnTo>
                  <a:pt x="1625481" y="5338069"/>
                </a:lnTo>
                <a:lnTo>
                  <a:pt x="1666786" y="5356743"/>
                </a:lnTo>
                <a:lnTo>
                  <a:pt x="1708445" y="5374765"/>
                </a:lnTo>
                <a:lnTo>
                  <a:pt x="1750451" y="5392128"/>
                </a:lnTo>
                <a:lnTo>
                  <a:pt x="1792797" y="5408825"/>
                </a:lnTo>
                <a:lnTo>
                  <a:pt x="1835476" y="5424850"/>
                </a:lnTo>
                <a:lnTo>
                  <a:pt x="1878483" y="5440196"/>
                </a:lnTo>
                <a:lnTo>
                  <a:pt x="1921810" y="5454858"/>
                </a:lnTo>
                <a:lnTo>
                  <a:pt x="1965452" y="5468827"/>
                </a:lnTo>
                <a:lnTo>
                  <a:pt x="2009401" y="5482099"/>
                </a:lnTo>
                <a:lnTo>
                  <a:pt x="2053651" y="5494665"/>
                </a:lnTo>
                <a:lnTo>
                  <a:pt x="2098196" y="5506521"/>
                </a:lnTo>
                <a:lnTo>
                  <a:pt x="2143029" y="5517658"/>
                </a:lnTo>
                <a:lnTo>
                  <a:pt x="2188144" y="5528072"/>
                </a:lnTo>
                <a:lnTo>
                  <a:pt x="2233534" y="5537755"/>
                </a:lnTo>
                <a:lnTo>
                  <a:pt x="2279192" y="5546701"/>
                </a:lnTo>
                <a:lnTo>
                  <a:pt x="2325113" y="5554902"/>
                </a:lnTo>
                <a:lnTo>
                  <a:pt x="2371289" y="5562354"/>
                </a:lnTo>
                <a:lnTo>
                  <a:pt x="2417714" y="5569049"/>
                </a:lnTo>
                <a:lnTo>
                  <a:pt x="2464382" y="5574981"/>
                </a:lnTo>
                <a:lnTo>
                  <a:pt x="2511286" y="5580143"/>
                </a:lnTo>
                <a:lnTo>
                  <a:pt x="2558419" y="5584528"/>
                </a:lnTo>
                <a:lnTo>
                  <a:pt x="2605776" y="5588131"/>
                </a:lnTo>
                <a:lnTo>
                  <a:pt x="2653349" y="5590945"/>
                </a:lnTo>
                <a:lnTo>
                  <a:pt x="2701131" y="5592962"/>
                </a:lnTo>
                <a:lnTo>
                  <a:pt x="2749118" y="5594178"/>
                </a:lnTo>
                <a:lnTo>
                  <a:pt x="2795015" y="5594565"/>
                </a:lnTo>
                <a:lnTo>
                  <a:pt x="2795015" y="0"/>
                </a:lnTo>
                <a:close/>
              </a:path>
            </a:pathLst>
          </a:custGeom>
          <a:solidFill>
            <a:srgbClr val="F5F6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67103" y="2391726"/>
            <a:ext cx="7720965" cy="41617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35280" marR="43815" indent="-323215">
              <a:lnSpc>
                <a:spcPct val="107600"/>
              </a:lnSpc>
              <a:spcBef>
                <a:spcPts val="130"/>
              </a:spcBef>
              <a:buClr>
                <a:srgbClr val="EC7C30"/>
              </a:buClr>
              <a:buFont typeface="Arial"/>
              <a:buChar char="∙"/>
              <a:tabLst>
                <a:tab pos="335280" algn="l"/>
                <a:tab pos="335915" algn="l"/>
              </a:tabLst>
            </a:pPr>
            <a:r>
              <a:rPr dirty="0" sz="1700" b="1">
                <a:solidFill>
                  <a:srgbClr val="404040"/>
                </a:solidFill>
                <a:latin typeface="Verdana"/>
                <a:cs typeface="Verdana"/>
              </a:rPr>
              <a:t>Involucrar</a:t>
            </a:r>
            <a:r>
              <a:rPr dirty="0" sz="1700">
                <a:solidFill>
                  <a:srgbClr val="404040"/>
                </a:solidFill>
                <a:latin typeface="Verdana"/>
                <a:cs typeface="Verdana"/>
              </a:rPr>
              <a:t>: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actividades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motiven a las personas mayores a hacer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parte</a:t>
            </a:r>
            <a:r>
              <a:rPr dirty="0" sz="1400" spc="-25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de 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los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procesos de toma de</a:t>
            </a:r>
            <a:r>
              <a:rPr dirty="0" sz="1400" spc="-8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decisiones.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EC7C30"/>
              </a:buClr>
              <a:buFont typeface="Arial"/>
              <a:buChar char="∙"/>
            </a:pPr>
            <a:endParaRPr sz="1450">
              <a:latin typeface="Verdana"/>
              <a:cs typeface="Verdana"/>
            </a:endParaRPr>
          </a:p>
          <a:p>
            <a:pPr marL="335280" marR="473709" indent="-323215">
              <a:lnSpc>
                <a:spcPct val="107200"/>
              </a:lnSpc>
              <a:buClr>
                <a:srgbClr val="EC7C30"/>
              </a:buClr>
              <a:buFont typeface="Arial"/>
              <a:buChar char="∙"/>
              <a:tabLst>
                <a:tab pos="335280" algn="l"/>
                <a:tab pos="335915" algn="l"/>
              </a:tabLst>
            </a:pPr>
            <a:r>
              <a:rPr dirty="0" sz="1700" spc="-5" b="1">
                <a:solidFill>
                  <a:srgbClr val="404040"/>
                </a:solidFill>
                <a:latin typeface="Verdana"/>
                <a:cs typeface="Verdana"/>
              </a:rPr>
              <a:t>Informar </a:t>
            </a:r>
            <a:r>
              <a:rPr dirty="0" sz="1700" b="1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700" spc="-5" b="1">
                <a:solidFill>
                  <a:srgbClr val="404040"/>
                </a:solidFill>
                <a:latin typeface="Verdana"/>
                <a:cs typeface="Verdana"/>
              </a:rPr>
              <a:t>empoderar</a:t>
            </a:r>
            <a:r>
              <a:rPr dirty="0" sz="1700" spc="-5">
                <a:solidFill>
                  <a:srgbClr val="404040"/>
                </a:solidFill>
                <a:latin typeface="Verdana"/>
                <a:cs typeface="Verdana"/>
              </a:rPr>
              <a:t>: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actividades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para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apoyar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se informe a las 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personas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mayores de asuntos que afectan sus vidas y empoderarlas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para 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participar en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procesos de toma de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decisiones.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C7C30"/>
              </a:buClr>
              <a:buFont typeface="Arial"/>
              <a:buChar char="∙"/>
            </a:pPr>
            <a:endParaRPr sz="1400">
              <a:latin typeface="Verdana"/>
              <a:cs typeface="Verdana"/>
            </a:endParaRPr>
          </a:p>
          <a:p>
            <a:pPr marL="335280" marR="12700" indent="-323215">
              <a:lnSpc>
                <a:spcPct val="107400"/>
              </a:lnSpc>
              <a:buClr>
                <a:srgbClr val="EC7C30"/>
              </a:buClr>
              <a:buFont typeface="Arial"/>
              <a:buChar char="∙"/>
              <a:tabLst>
                <a:tab pos="335280" algn="l"/>
                <a:tab pos="335915" algn="l"/>
              </a:tabLst>
            </a:pPr>
            <a:r>
              <a:rPr dirty="0" sz="1700" spc="-5" b="1">
                <a:solidFill>
                  <a:srgbClr val="404040"/>
                </a:solidFill>
                <a:latin typeface="Verdana"/>
                <a:cs typeface="Verdana"/>
              </a:rPr>
              <a:t>Compartir </a:t>
            </a:r>
            <a:r>
              <a:rPr dirty="0" sz="1700" b="1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700" spc="-5" b="1">
                <a:solidFill>
                  <a:srgbClr val="404040"/>
                </a:solidFill>
                <a:latin typeface="Verdana"/>
                <a:cs typeface="Verdana"/>
              </a:rPr>
              <a:t>combinar</a:t>
            </a:r>
            <a:r>
              <a:rPr dirty="0" sz="1700" spc="-5">
                <a:solidFill>
                  <a:srgbClr val="404040"/>
                </a:solidFill>
                <a:latin typeface="Verdana"/>
                <a:cs typeface="Verdana"/>
              </a:rPr>
              <a:t>: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actividades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permitan a las personas mayores  compartir sus experiencias, identificar sus necesidades y derechos y combinar</a:t>
            </a:r>
            <a:r>
              <a:rPr dirty="0" sz="1400" spc="-229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sus  opiniones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para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crear una Voz</a:t>
            </a:r>
            <a:r>
              <a:rPr dirty="0" sz="1400" spc="-9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colectiva.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C7C30"/>
              </a:buClr>
              <a:buFont typeface="Arial"/>
              <a:buChar char="∙"/>
            </a:pPr>
            <a:endParaRPr sz="1400">
              <a:latin typeface="Verdana"/>
              <a:cs typeface="Verdana"/>
            </a:endParaRPr>
          </a:p>
          <a:p>
            <a:pPr marL="335280" marR="238760" indent="-323215">
              <a:lnSpc>
                <a:spcPct val="107600"/>
              </a:lnSpc>
              <a:spcBef>
                <a:spcPts val="5"/>
              </a:spcBef>
              <a:buClr>
                <a:srgbClr val="EC7C30"/>
              </a:buClr>
              <a:buFont typeface="Arial"/>
              <a:buChar char="∙"/>
              <a:tabLst>
                <a:tab pos="335280" algn="l"/>
                <a:tab pos="335915" algn="l"/>
              </a:tabLst>
            </a:pPr>
            <a:r>
              <a:rPr dirty="0" sz="1700" spc="-5" b="1">
                <a:solidFill>
                  <a:srgbClr val="404040"/>
                </a:solidFill>
                <a:latin typeface="Verdana"/>
                <a:cs typeface="Verdana"/>
              </a:rPr>
              <a:t>Amplificar</a:t>
            </a:r>
            <a:r>
              <a:rPr dirty="0" sz="1700" spc="-5">
                <a:solidFill>
                  <a:srgbClr val="404040"/>
                </a:solidFill>
                <a:latin typeface="Verdana"/>
                <a:cs typeface="Verdana"/>
              </a:rPr>
              <a:t>: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actividades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apoyen a las personas mayores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para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comunicar  sus opiniones usando diversos canales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400" spc="-15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comunicación.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EC7C30"/>
              </a:buClr>
              <a:buFont typeface="Arial"/>
              <a:buChar char="∙"/>
            </a:pPr>
            <a:endParaRPr sz="1450">
              <a:latin typeface="Verdana"/>
              <a:cs typeface="Verdana"/>
            </a:endParaRPr>
          </a:p>
          <a:p>
            <a:pPr marL="335280" marR="5080" indent="-323215">
              <a:lnSpc>
                <a:spcPct val="107000"/>
              </a:lnSpc>
              <a:buClr>
                <a:srgbClr val="EC7C30"/>
              </a:buClr>
              <a:buFont typeface="Arial"/>
              <a:buChar char="∙"/>
              <a:tabLst>
                <a:tab pos="335280" algn="l"/>
                <a:tab pos="335915" algn="l"/>
              </a:tabLst>
            </a:pPr>
            <a:r>
              <a:rPr dirty="0" sz="1700" b="1">
                <a:solidFill>
                  <a:srgbClr val="404040"/>
                </a:solidFill>
                <a:latin typeface="Verdana"/>
                <a:cs typeface="Verdana"/>
              </a:rPr>
              <a:t>Escuchar</a:t>
            </a:r>
            <a:r>
              <a:rPr dirty="0" sz="1700">
                <a:solidFill>
                  <a:srgbClr val="404040"/>
                </a:solidFill>
                <a:latin typeface="Verdana"/>
                <a:cs typeface="Verdana"/>
              </a:rPr>
              <a:t>: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actividades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para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apoyar a las personas mayores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para que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sus</a:t>
            </a:r>
            <a:r>
              <a:rPr dirty="0" sz="1400" spc="-2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Voces  sean escuchadas y obtengan una respuesta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quienes tienen posiciones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de  poder.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19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765" cy="7559040"/>
            <a:chOff x="0" y="0"/>
            <a:chExt cx="10692765" cy="755904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383" cy="75590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43656" y="1432560"/>
              <a:ext cx="4003548" cy="4003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59307" y="434340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7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38022" y="506094"/>
            <a:ext cx="47364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Módulo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Ciudades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48811" y="5347716"/>
            <a:ext cx="3794760" cy="780415"/>
          </a:xfrm>
          <a:custGeom>
            <a:avLst/>
            <a:gdLst/>
            <a:ahLst/>
            <a:cxnLst/>
            <a:rect l="l" t="t" r="r" b="b"/>
            <a:pathLst>
              <a:path w="3794759" h="780414">
                <a:moveTo>
                  <a:pt x="3627119" y="0"/>
                </a:moveTo>
                <a:lnTo>
                  <a:pt x="167639" y="0"/>
                </a:lnTo>
                <a:lnTo>
                  <a:pt x="123075" y="5988"/>
                </a:lnTo>
                <a:lnTo>
                  <a:pt x="83029" y="22888"/>
                </a:lnTo>
                <a:lnTo>
                  <a:pt x="49101" y="49101"/>
                </a:lnTo>
                <a:lnTo>
                  <a:pt x="22888" y="83029"/>
                </a:lnTo>
                <a:lnTo>
                  <a:pt x="5988" y="123075"/>
                </a:lnTo>
                <a:lnTo>
                  <a:pt x="0" y="167640"/>
                </a:lnTo>
                <a:lnTo>
                  <a:pt x="0" y="612648"/>
                </a:lnTo>
                <a:lnTo>
                  <a:pt x="5988" y="657212"/>
                </a:lnTo>
                <a:lnTo>
                  <a:pt x="22888" y="697258"/>
                </a:lnTo>
                <a:lnTo>
                  <a:pt x="49101" y="731186"/>
                </a:lnTo>
                <a:lnTo>
                  <a:pt x="83029" y="757399"/>
                </a:lnTo>
                <a:lnTo>
                  <a:pt x="123075" y="774299"/>
                </a:lnTo>
                <a:lnTo>
                  <a:pt x="167639" y="780288"/>
                </a:lnTo>
                <a:lnTo>
                  <a:pt x="3627119" y="780288"/>
                </a:lnTo>
                <a:lnTo>
                  <a:pt x="3671684" y="774299"/>
                </a:lnTo>
                <a:lnTo>
                  <a:pt x="3711730" y="757399"/>
                </a:lnTo>
                <a:lnTo>
                  <a:pt x="3745658" y="731186"/>
                </a:lnTo>
                <a:lnTo>
                  <a:pt x="3771871" y="697258"/>
                </a:lnTo>
                <a:lnTo>
                  <a:pt x="3788771" y="657212"/>
                </a:lnTo>
                <a:lnTo>
                  <a:pt x="3794760" y="612648"/>
                </a:lnTo>
                <a:lnTo>
                  <a:pt x="3794760" y="167640"/>
                </a:lnTo>
                <a:lnTo>
                  <a:pt x="3788771" y="123075"/>
                </a:lnTo>
                <a:lnTo>
                  <a:pt x="3771871" y="83029"/>
                </a:lnTo>
                <a:lnTo>
                  <a:pt x="3745658" y="49101"/>
                </a:lnTo>
                <a:lnTo>
                  <a:pt x="3711730" y="22888"/>
                </a:lnTo>
                <a:lnTo>
                  <a:pt x="3671684" y="5988"/>
                </a:lnTo>
                <a:lnTo>
                  <a:pt x="3627119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14902" y="5448046"/>
            <a:ext cx="286194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¿Preguntas?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8438" y="419862"/>
            <a:ext cx="1028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b="1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1556004"/>
            <a:ext cx="10081260" cy="6003290"/>
            <a:chOff x="611123" y="1556004"/>
            <a:chExt cx="10081260" cy="6003290"/>
          </a:xfrm>
        </p:grpSpPr>
        <p:sp>
          <p:nvSpPr>
            <p:cNvPr id="4" name="object 4"/>
            <p:cNvSpPr/>
            <p:nvPr/>
          </p:nvSpPr>
          <p:spPr>
            <a:xfrm>
              <a:off x="5439156" y="2214372"/>
              <a:ext cx="5253355" cy="5344795"/>
            </a:xfrm>
            <a:custGeom>
              <a:avLst/>
              <a:gdLst/>
              <a:ahLst/>
              <a:cxnLst/>
              <a:rect l="l" t="t" r="r" b="b"/>
              <a:pathLst>
                <a:path w="5253355" h="5344795">
                  <a:moveTo>
                    <a:pt x="3001518" y="0"/>
                  </a:moveTo>
                  <a:lnTo>
                    <a:pt x="2952852" y="379"/>
                  </a:lnTo>
                  <a:lnTo>
                    <a:pt x="2904374" y="1512"/>
                  </a:lnTo>
                  <a:lnTo>
                    <a:pt x="2856088" y="3394"/>
                  </a:lnTo>
                  <a:lnTo>
                    <a:pt x="2808001" y="6019"/>
                  </a:lnTo>
                  <a:lnTo>
                    <a:pt x="2760118" y="9381"/>
                  </a:lnTo>
                  <a:lnTo>
                    <a:pt x="2712445" y="13474"/>
                  </a:lnTo>
                  <a:lnTo>
                    <a:pt x="2664989" y="18294"/>
                  </a:lnTo>
                  <a:lnTo>
                    <a:pt x="2617754" y="23833"/>
                  </a:lnTo>
                  <a:lnTo>
                    <a:pt x="2570746" y="30087"/>
                  </a:lnTo>
                  <a:lnTo>
                    <a:pt x="2523973" y="37049"/>
                  </a:lnTo>
                  <a:lnTo>
                    <a:pt x="2477438" y="44714"/>
                  </a:lnTo>
                  <a:lnTo>
                    <a:pt x="2431149" y="53076"/>
                  </a:lnTo>
                  <a:lnTo>
                    <a:pt x="2385110" y="62130"/>
                  </a:lnTo>
                  <a:lnTo>
                    <a:pt x="2339328" y="71870"/>
                  </a:lnTo>
                  <a:lnTo>
                    <a:pt x="2293809" y="82290"/>
                  </a:lnTo>
                  <a:lnTo>
                    <a:pt x="2248558" y="93384"/>
                  </a:lnTo>
                  <a:lnTo>
                    <a:pt x="2203582" y="105147"/>
                  </a:lnTo>
                  <a:lnTo>
                    <a:pt x="2158885" y="117572"/>
                  </a:lnTo>
                  <a:lnTo>
                    <a:pt x="2114475" y="130655"/>
                  </a:lnTo>
                  <a:lnTo>
                    <a:pt x="2070356" y="144390"/>
                  </a:lnTo>
                  <a:lnTo>
                    <a:pt x="2026534" y="158770"/>
                  </a:lnTo>
                  <a:lnTo>
                    <a:pt x="1983016" y="173790"/>
                  </a:lnTo>
                  <a:lnTo>
                    <a:pt x="1939807" y="189445"/>
                  </a:lnTo>
                  <a:lnTo>
                    <a:pt x="1896913" y="205729"/>
                  </a:lnTo>
                  <a:lnTo>
                    <a:pt x="1854340" y="222635"/>
                  </a:lnTo>
                  <a:lnTo>
                    <a:pt x="1812093" y="240159"/>
                  </a:lnTo>
                  <a:lnTo>
                    <a:pt x="1770179" y="258294"/>
                  </a:lnTo>
                  <a:lnTo>
                    <a:pt x="1728603" y="277035"/>
                  </a:lnTo>
                  <a:lnTo>
                    <a:pt x="1687371" y="296376"/>
                  </a:lnTo>
                  <a:lnTo>
                    <a:pt x="1646489" y="316312"/>
                  </a:lnTo>
                  <a:lnTo>
                    <a:pt x="1605963" y="336836"/>
                  </a:lnTo>
                  <a:lnTo>
                    <a:pt x="1565798" y="357943"/>
                  </a:lnTo>
                  <a:lnTo>
                    <a:pt x="1526001" y="379628"/>
                  </a:lnTo>
                  <a:lnTo>
                    <a:pt x="1486577" y="401884"/>
                  </a:lnTo>
                  <a:lnTo>
                    <a:pt x="1447532" y="424706"/>
                  </a:lnTo>
                  <a:lnTo>
                    <a:pt x="1408872" y="448088"/>
                  </a:lnTo>
                  <a:lnTo>
                    <a:pt x="1370602" y="472025"/>
                  </a:lnTo>
                  <a:lnTo>
                    <a:pt x="1332729" y="496510"/>
                  </a:lnTo>
                  <a:lnTo>
                    <a:pt x="1295258" y="521538"/>
                  </a:lnTo>
                  <a:lnTo>
                    <a:pt x="1258196" y="547104"/>
                  </a:lnTo>
                  <a:lnTo>
                    <a:pt x="1221547" y="573201"/>
                  </a:lnTo>
                  <a:lnTo>
                    <a:pt x="1185318" y="599824"/>
                  </a:lnTo>
                  <a:lnTo>
                    <a:pt x="1149515" y="626968"/>
                  </a:lnTo>
                  <a:lnTo>
                    <a:pt x="1114143" y="654625"/>
                  </a:lnTo>
                  <a:lnTo>
                    <a:pt x="1079209" y="682792"/>
                  </a:lnTo>
                  <a:lnTo>
                    <a:pt x="1044717" y="711461"/>
                  </a:lnTo>
                  <a:lnTo>
                    <a:pt x="1010674" y="740628"/>
                  </a:lnTo>
                  <a:lnTo>
                    <a:pt x="977087" y="770287"/>
                  </a:lnTo>
                  <a:lnTo>
                    <a:pt x="943959" y="800431"/>
                  </a:lnTo>
                  <a:lnTo>
                    <a:pt x="911298" y="831056"/>
                  </a:lnTo>
                  <a:lnTo>
                    <a:pt x="879109" y="862155"/>
                  </a:lnTo>
                  <a:lnTo>
                    <a:pt x="847399" y="893723"/>
                  </a:lnTo>
                  <a:lnTo>
                    <a:pt x="816172" y="925754"/>
                  </a:lnTo>
                  <a:lnTo>
                    <a:pt x="785434" y="958242"/>
                  </a:lnTo>
                  <a:lnTo>
                    <a:pt x="755192" y="991182"/>
                  </a:lnTo>
                  <a:lnTo>
                    <a:pt x="725452" y="1024568"/>
                  </a:lnTo>
                  <a:lnTo>
                    <a:pt x="696218" y="1058394"/>
                  </a:lnTo>
                  <a:lnTo>
                    <a:pt x="667498" y="1092655"/>
                  </a:lnTo>
                  <a:lnTo>
                    <a:pt x="639296" y="1127344"/>
                  </a:lnTo>
                  <a:lnTo>
                    <a:pt x="611619" y="1162457"/>
                  </a:lnTo>
                  <a:lnTo>
                    <a:pt x="584472" y="1197987"/>
                  </a:lnTo>
                  <a:lnTo>
                    <a:pt x="557862" y="1233928"/>
                  </a:lnTo>
                  <a:lnTo>
                    <a:pt x="531794" y="1270276"/>
                  </a:lnTo>
                  <a:lnTo>
                    <a:pt x="506273" y="1307024"/>
                  </a:lnTo>
                  <a:lnTo>
                    <a:pt x="481306" y="1344166"/>
                  </a:lnTo>
                  <a:lnTo>
                    <a:pt x="456899" y="1381697"/>
                  </a:lnTo>
                  <a:lnTo>
                    <a:pt x="433057" y="1419611"/>
                  </a:lnTo>
                  <a:lnTo>
                    <a:pt x="409786" y="1457903"/>
                  </a:lnTo>
                  <a:lnTo>
                    <a:pt x="387092" y="1496566"/>
                  </a:lnTo>
                  <a:lnTo>
                    <a:pt x="364981" y="1535596"/>
                  </a:lnTo>
                  <a:lnTo>
                    <a:pt x="343459" y="1574986"/>
                  </a:lnTo>
                  <a:lnTo>
                    <a:pt x="322531" y="1614730"/>
                  </a:lnTo>
                  <a:lnTo>
                    <a:pt x="302204" y="1654823"/>
                  </a:lnTo>
                  <a:lnTo>
                    <a:pt x="282482" y="1695259"/>
                  </a:lnTo>
                  <a:lnTo>
                    <a:pt x="263373" y="1736033"/>
                  </a:lnTo>
                  <a:lnTo>
                    <a:pt x="244881" y="1777138"/>
                  </a:lnTo>
                  <a:lnTo>
                    <a:pt x="227012" y="1818570"/>
                  </a:lnTo>
                  <a:lnTo>
                    <a:pt x="209774" y="1860321"/>
                  </a:lnTo>
                  <a:lnTo>
                    <a:pt x="193170" y="1902388"/>
                  </a:lnTo>
                  <a:lnTo>
                    <a:pt x="177207" y="1944763"/>
                  </a:lnTo>
                  <a:lnTo>
                    <a:pt x="161892" y="1987441"/>
                  </a:lnTo>
                  <a:lnTo>
                    <a:pt x="147229" y="2030417"/>
                  </a:lnTo>
                  <a:lnTo>
                    <a:pt x="133224" y="2073685"/>
                  </a:lnTo>
                  <a:lnTo>
                    <a:pt x="119884" y="2117238"/>
                  </a:lnTo>
                  <a:lnTo>
                    <a:pt x="107214" y="2161072"/>
                  </a:lnTo>
                  <a:lnTo>
                    <a:pt x="95220" y="2205181"/>
                  </a:lnTo>
                  <a:lnTo>
                    <a:pt x="83908" y="2249558"/>
                  </a:lnTo>
                  <a:lnTo>
                    <a:pt x="73283" y="2294199"/>
                  </a:lnTo>
                  <a:lnTo>
                    <a:pt x="63352" y="2339097"/>
                  </a:lnTo>
                  <a:lnTo>
                    <a:pt x="54120" y="2384247"/>
                  </a:lnTo>
                  <a:lnTo>
                    <a:pt x="45593" y="2429643"/>
                  </a:lnTo>
                  <a:lnTo>
                    <a:pt x="37777" y="2475279"/>
                  </a:lnTo>
                  <a:lnTo>
                    <a:pt x="30678" y="2521150"/>
                  </a:lnTo>
                  <a:lnTo>
                    <a:pt x="24301" y="2567250"/>
                  </a:lnTo>
                  <a:lnTo>
                    <a:pt x="18653" y="2613573"/>
                  </a:lnTo>
                  <a:lnTo>
                    <a:pt x="13739" y="2660114"/>
                  </a:lnTo>
                  <a:lnTo>
                    <a:pt x="9565" y="2706866"/>
                  </a:lnTo>
                  <a:lnTo>
                    <a:pt x="6137" y="2753825"/>
                  </a:lnTo>
                  <a:lnTo>
                    <a:pt x="3461" y="2800984"/>
                  </a:lnTo>
                  <a:lnTo>
                    <a:pt x="1542" y="2848337"/>
                  </a:lnTo>
                  <a:lnTo>
                    <a:pt x="386" y="2895880"/>
                  </a:lnTo>
                  <a:lnTo>
                    <a:pt x="0" y="2943605"/>
                  </a:lnTo>
                  <a:lnTo>
                    <a:pt x="386" y="2991331"/>
                  </a:lnTo>
                  <a:lnTo>
                    <a:pt x="1542" y="3038872"/>
                  </a:lnTo>
                  <a:lnTo>
                    <a:pt x="3461" y="3086225"/>
                  </a:lnTo>
                  <a:lnTo>
                    <a:pt x="6137" y="3133384"/>
                  </a:lnTo>
                  <a:lnTo>
                    <a:pt x="9565" y="3180341"/>
                  </a:lnTo>
                  <a:lnTo>
                    <a:pt x="13739" y="3227093"/>
                  </a:lnTo>
                  <a:lnTo>
                    <a:pt x="18653" y="3273633"/>
                  </a:lnTo>
                  <a:lnTo>
                    <a:pt x="24301" y="3319956"/>
                  </a:lnTo>
                  <a:lnTo>
                    <a:pt x="30678" y="3366055"/>
                  </a:lnTo>
                  <a:lnTo>
                    <a:pt x="37777" y="3411926"/>
                  </a:lnTo>
                  <a:lnTo>
                    <a:pt x="45593" y="3457562"/>
                  </a:lnTo>
                  <a:lnTo>
                    <a:pt x="54120" y="3502957"/>
                  </a:lnTo>
                  <a:lnTo>
                    <a:pt x="63352" y="3548107"/>
                  </a:lnTo>
                  <a:lnTo>
                    <a:pt x="73283" y="3593004"/>
                  </a:lnTo>
                  <a:lnTo>
                    <a:pt x="83908" y="3637645"/>
                  </a:lnTo>
                  <a:lnTo>
                    <a:pt x="95220" y="3682022"/>
                  </a:lnTo>
                  <a:lnTo>
                    <a:pt x="107214" y="3726130"/>
                  </a:lnTo>
                  <a:lnTo>
                    <a:pt x="119884" y="3769964"/>
                  </a:lnTo>
                  <a:lnTo>
                    <a:pt x="133224" y="3813517"/>
                  </a:lnTo>
                  <a:lnTo>
                    <a:pt x="147229" y="3856784"/>
                  </a:lnTo>
                  <a:lnTo>
                    <a:pt x="161892" y="3899760"/>
                  </a:lnTo>
                  <a:lnTo>
                    <a:pt x="177207" y="3942438"/>
                  </a:lnTo>
                  <a:lnTo>
                    <a:pt x="193170" y="3984813"/>
                  </a:lnTo>
                  <a:lnTo>
                    <a:pt x="209774" y="4026879"/>
                  </a:lnTo>
                  <a:lnTo>
                    <a:pt x="227012" y="4068631"/>
                  </a:lnTo>
                  <a:lnTo>
                    <a:pt x="244881" y="4110062"/>
                  </a:lnTo>
                  <a:lnTo>
                    <a:pt x="263373" y="4151167"/>
                  </a:lnTo>
                  <a:lnTo>
                    <a:pt x="282482" y="4191941"/>
                  </a:lnTo>
                  <a:lnTo>
                    <a:pt x="302204" y="4232377"/>
                  </a:lnTo>
                  <a:lnTo>
                    <a:pt x="322531" y="4272470"/>
                  </a:lnTo>
                  <a:lnTo>
                    <a:pt x="343459" y="4312214"/>
                  </a:lnTo>
                  <a:lnTo>
                    <a:pt x="364981" y="4351604"/>
                  </a:lnTo>
                  <a:lnTo>
                    <a:pt x="387092" y="4390633"/>
                  </a:lnTo>
                  <a:lnTo>
                    <a:pt x="409786" y="4429297"/>
                  </a:lnTo>
                  <a:lnTo>
                    <a:pt x="433057" y="4467588"/>
                  </a:lnTo>
                  <a:lnTo>
                    <a:pt x="456899" y="4505503"/>
                  </a:lnTo>
                  <a:lnTo>
                    <a:pt x="481306" y="4543034"/>
                  </a:lnTo>
                  <a:lnTo>
                    <a:pt x="506273" y="4580176"/>
                  </a:lnTo>
                  <a:lnTo>
                    <a:pt x="531794" y="4616924"/>
                  </a:lnTo>
                  <a:lnTo>
                    <a:pt x="557862" y="4653272"/>
                  </a:lnTo>
                  <a:lnTo>
                    <a:pt x="584472" y="4689213"/>
                  </a:lnTo>
                  <a:lnTo>
                    <a:pt x="611619" y="4724744"/>
                  </a:lnTo>
                  <a:lnTo>
                    <a:pt x="639296" y="4759856"/>
                  </a:lnTo>
                  <a:lnTo>
                    <a:pt x="667498" y="4794546"/>
                  </a:lnTo>
                  <a:lnTo>
                    <a:pt x="696218" y="4828806"/>
                  </a:lnTo>
                  <a:lnTo>
                    <a:pt x="725452" y="4862633"/>
                  </a:lnTo>
                  <a:lnTo>
                    <a:pt x="755192" y="4896019"/>
                  </a:lnTo>
                  <a:lnTo>
                    <a:pt x="785434" y="4928959"/>
                  </a:lnTo>
                  <a:lnTo>
                    <a:pt x="816172" y="4961447"/>
                  </a:lnTo>
                  <a:lnTo>
                    <a:pt x="847399" y="4993479"/>
                  </a:lnTo>
                  <a:lnTo>
                    <a:pt x="879109" y="5025047"/>
                  </a:lnTo>
                  <a:lnTo>
                    <a:pt x="911298" y="5056146"/>
                  </a:lnTo>
                  <a:lnTo>
                    <a:pt x="943959" y="5086771"/>
                  </a:lnTo>
                  <a:lnTo>
                    <a:pt x="977087" y="5116915"/>
                  </a:lnTo>
                  <a:lnTo>
                    <a:pt x="1010674" y="5146574"/>
                  </a:lnTo>
                  <a:lnTo>
                    <a:pt x="1044717" y="5175741"/>
                  </a:lnTo>
                  <a:lnTo>
                    <a:pt x="1079209" y="5204411"/>
                  </a:lnTo>
                  <a:lnTo>
                    <a:pt x="1114143" y="5232578"/>
                  </a:lnTo>
                  <a:lnTo>
                    <a:pt x="1149515" y="5260236"/>
                  </a:lnTo>
                  <a:lnTo>
                    <a:pt x="1185318" y="5287379"/>
                  </a:lnTo>
                  <a:lnTo>
                    <a:pt x="1221547" y="5314003"/>
                  </a:lnTo>
                  <a:lnTo>
                    <a:pt x="1258196" y="5340100"/>
                  </a:lnTo>
                  <a:lnTo>
                    <a:pt x="1264813" y="5344664"/>
                  </a:lnTo>
                  <a:lnTo>
                    <a:pt x="4738222" y="5344664"/>
                  </a:lnTo>
                  <a:lnTo>
                    <a:pt x="4781488" y="5314003"/>
                  </a:lnTo>
                  <a:lnTo>
                    <a:pt x="4817717" y="5287379"/>
                  </a:lnTo>
                  <a:lnTo>
                    <a:pt x="4853520" y="5260236"/>
                  </a:lnTo>
                  <a:lnTo>
                    <a:pt x="4888892" y="5232578"/>
                  </a:lnTo>
                  <a:lnTo>
                    <a:pt x="4923826" y="5204411"/>
                  </a:lnTo>
                  <a:lnTo>
                    <a:pt x="4958318" y="5175741"/>
                  </a:lnTo>
                  <a:lnTo>
                    <a:pt x="4992361" y="5146574"/>
                  </a:lnTo>
                  <a:lnTo>
                    <a:pt x="5025948" y="5116915"/>
                  </a:lnTo>
                  <a:lnTo>
                    <a:pt x="5059076" y="5086771"/>
                  </a:lnTo>
                  <a:lnTo>
                    <a:pt x="5091737" y="5056146"/>
                  </a:lnTo>
                  <a:lnTo>
                    <a:pt x="5123926" y="5025047"/>
                  </a:lnTo>
                  <a:lnTo>
                    <a:pt x="5155636" y="4993479"/>
                  </a:lnTo>
                  <a:lnTo>
                    <a:pt x="5186863" y="4961447"/>
                  </a:lnTo>
                  <a:lnTo>
                    <a:pt x="5217601" y="4928959"/>
                  </a:lnTo>
                  <a:lnTo>
                    <a:pt x="5247843" y="4896019"/>
                  </a:lnTo>
                  <a:lnTo>
                    <a:pt x="5253227" y="4889974"/>
                  </a:lnTo>
                  <a:lnTo>
                    <a:pt x="5253227" y="997227"/>
                  </a:lnTo>
                  <a:lnTo>
                    <a:pt x="5217601" y="958242"/>
                  </a:lnTo>
                  <a:lnTo>
                    <a:pt x="5186863" y="925754"/>
                  </a:lnTo>
                  <a:lnTo>
                    <a:pt x="5155636" y="893723"/>
                  </a:lnTo>
                  <a:lnTo>
                    <a:pt x="5123926" y="862155"/>
                  </a:lnTo>
                  <a:lnTo>
                    <a:pt x="5091737" y="831056"/>
                  </a:lnTo>
                  <a:lnTo>
                    <a:pt x="5059076" y="800431"/>
                  </a:lnTo>
                  <a:lnTo>
                    <a:pt x="5025948" y="770287"/>
                  </a:lnTo>
                  <a:lnTo>
                    <a:pt x="4992361" y="740628"/>
                  </a:lnTo>
                  <a:lnTo>
                    <a:pt x="4958318" y="711461"/>
                  </a:lnTo>
                  <a:lnTo>
                    <a:pt x="4923826" y="682792"/>
                  </a:lnTo>
                  <a:lnTo>
                    <a:pt x="4888892" y="654625"/>
                  </a:lnTo>
                  <a:lnTo>
                    <a:pt x="4853520" y="626968"/>
                  </a:lnTo>
                  <a:lnTo>
                    <a:pt x="4817717" y="599824"/>
                  </a:lnTo>
                  <a:lnTo>
                    <a:pt x="4781488" y="573201"/>
                  </a:lnTo>
                  <a:lnTo>
                    <a:pt x="4744839" y="547104"/>
                  </a:lnTo>
                  <a:lnTo>
                    <a:pt x="4707777" y="521538"/>
                  </a:lnTo>
                  <a:lnTo>
                    <a:pt x="4670306" y="496510"/>
                  </a:lnTo>
                  <a:lnTo>
                    <a:pt x="4632433" y="472025"/>
                  </a:lnTo>
                  <a:lnTo>
                    <a:pt x="4594163" y="448088"/>
                  </a:lnTo>
                  <a:lnTo>
                    <a:pt x="4555503" y="424706"/>
                  </a:lnTo>
                  <a:lnTo>
                    <a:pt x="4516458" y="401884"/>
                  </a:lnTo>
                  <a:lnTo>
                    <a:pt x="4477034" y="379628"/>
                  </a:lnTo>
                  <a:lnTo>
                    <a:pt x="4437237" y="357943"/>
                  </a:lnTo>
                  <a:lnTo>
                    <a:pt x="4397072" y="336836"/>
                  </a:lnTo>
                  <a:lnTo>
                    <a:pt x="4356546" y="316312"/>
                  </a:lnTo>
                  <a:lnTo>
                    <a:pt x="4315664" y="296376"/>
                  </a:lnTo>
                  <a:lnTo>
                    <a:pt x="4274432" y="277035"/>
                  </a:lnTo>
                  <a:lnTo>
                    <a:pt x="4232856" y="258294"/>
                  </a:lnTo>
                  <a:lnTo>
                    <a:pt x="4190942" y="240159"/>
                  </a:lnTo>
                  <a:lnTo>
                    <a:pt x="4148695" y="222635"/>
                  </a:lnTo>
                  <a:lnTo>
                    <a:pt x="4106122" y="205729"/>
                  </a:lnTo>
                  <a:lnTo>
                    <a:pt x="4063228" y="189445"/>
                  </a:lnTo>
                  <a:lnTo>
                    <a:pt x="4020019" y="173790"/>
                  </a:lnTo>
                  <a:lnTo>
                    <a:pt x="3976501" y="158770"/>
                  </a:lnTo>
                  <a:lnTo>
                    <a:pt x="3932679" y="144390"/>
                  </a:lnTo>
                  <a:lnTo>
                    <a:pt x="3888560" y="130655"/>
                  </a:lnTo>
                  <a:lnTo>
                    <a:pt x="3844150" y="117572"/>
                  </a:lnTo>
                  <a:lnTo>
                    <a:pt x="3799453" y="105147"/>
                  </a:lnTo>
                  <a:lnTo>
                    <a:pt x="3754477" y="93384"/>
                  </a:lnTo>
                  <a:lnTo>
                    <a:pt x="3709226" y="82290"/>
                  </a:lnTo>
                  <a:lnTo>
                    <a:pt x="3663707" y="71870"/>
                  </a:lnTo>
                  <a:lnTo>
                    <a:pt x="3617925" y="62130"/>
                  </a:lnTo>
                  <a:lnTo>
                    <a:pt x="3571886" y="53076"/>
                  </a:lnTo>
                  <a:lnTo>
                    <a:pt x="3525597" y="44714"/>
                  </a:lnTo>
                  <a:lnTo>
                    <a:pt x="3479062" y="37049"/>
                  </a:lnTo>
                  <a:lnTo>
                    <a:pt x="3432289" y="30087"/>
                  </a:lnTo>
                  <a:lnTo>
                    <a:pt x="3385281" y="23833"/>
                  </a:lnTo>
                  <a:lnTo>
                    <a:pt x="3338046" y="18294"/>
                  </a:lnTo>
                  <a:lnTo>
                    <a:pt x="3290590" y="13474"/>
                  </a:lnTo>
                  <a:lnTo>
                    <a:pt x="3242917" y="9381"/>
                  </a:lnTo>
                  <a:lnTo>
                    <a:pt x="3195034" y="6019"/>
                  </a:lnTo>
                  <a:lnTo>
                    <a:pt x="3146947" y="3394"/>
                  </a:lnTo>
                  <a:lnTo>
                    <a:pt x="3098661" y="1512"/>
                  </a:lnTo>
                  <a:lnTo>
                    <a:pt x="3050183" y="379"/>
                  </a:lnTo>
                  <a:lnTo>
                    <a:pt x="30015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0619" y="1556004"/>
              <a:ext cx="8929370" cy="4577080"/>
            </a:xfrm>
            <a:custGeom>
              <a:avLst/>
              <a:gdLst/>
              <a:ahLst/>
              <a:cxnLst/>
              <a:rect l="l" t="t" r="r" b="b"/>
              <a:pathLst>
                <a:path w="8929370" h="4577080">
                  <a:moveTo>
                    <a:pt x="0" y="4576572"/>
                  </a:moveTo>
                  <a:lnTo>
                    <a:pt x="8929116" y="4576572"/>
                  </a:lnTo>
                  <a:lnTo>
                    <a:pt x="8929116" y="0"/>
                  </a:lnTo>
                  <a:lnTo>
                    <a:pt x="0" y="0"/>
                  </a:lnTo>
                  <a:lnTo>
                    <a:pt x="0" y="4576572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123" y="1556004"/>
              <a:ext cx="539750" cy="4577080"/>
            </a:xfrm>
            <a:custGeom>
              <a:avLst/>
              <a:gdLst/>
              <a:ahLst/>
              <a:cxnLst/>
              <a:rect l="l" t="t" r="r" b="b"/>
              <a:pathLst>
                <a:path w="539750" h="4577080">
                  <a:moveTo>
                    <a:pt x="539496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539496" y="457657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B8101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58544" y="3974033"/>
            <a:ext cx="7563484" cy="172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08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Sesión </a:t>
            </a:r>
            <a:r>
              <a:rPr dirty="0" sz="6000" b="1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6000">
              <a:latin typeface="Verdana"/>
              <a:cs typeface="Verdana"/>
            </a:endParaRPr>
          </a:p>
          <a:p>
            <a:pPr marL="12700" marR="5080">
              <a:lnSpc>
                <a:spcPts val="3200"/>
              </a:lnSpc>
              <a:spcBef>
                <a:spcPts val="20"/>
              </a:spcBef>
            </a:pPr>
            <a:r>
              <a:rPr dirty="0" sz="2700" spc="-5">
                <a:solidFill>
                  <a:srgbClr val="FFFFFF"/>
                </a:solidFill>
                <a:latin typeface="Verdana"/>
                <a:cs typeface="Verdana"/>
              </a:rPr>
              <a:t>Introducción </a:t>
            </a:r>
            <a:r>
              <a:rPr dirty="0" sz="270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2700" spc="-10">
                <a:solidFill>
                  <a:srgbClr val="FFFFFF"/>
                </a:solidFill>
                <a:latin typeface="Verdana"/>
                <a:cs typeface="Verdana"/>
              </a:rPr>
              <a:t>las Ciudades </a:t>
            </a:r>
            <a:r>
              <a:rPr dirty="0" sz="270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dirty="0" sz="2700" spc="-10">
                <a:solidFill>
                  <a:srgbClr val="FFFFFF"/>
                </a:solidFill>
                <a:latin typeface="Verdana"/>
                <a:cs typeface="Verdana"/>
              </a:rPr>
              <a:t>Comunidades  </a:t>
            </a:r>
            <a:r>
              <a:rPr dirty="0" sz="2700" spc="-5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270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2700" spc="-1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27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270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0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20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1556004"/>
            <a:ext cx="10081260" cy="6003290"/>
            <a:chOff x="611123" y="1556004"/>
            <a:chExt cx="10081260" cy="6003290"/>
          </a:xfrm>
        </p:grpSpPr>
        <p:sp>
          <p:nvSpPr>
            <p:cNvPr id="4" name="object 4"/>
            <p:cNvSpPr/>
            <p:nvPr/>
          </p:nvSpPr>
          <p:spPr>
            <a:xfrm>
              <a:off x="5439156" y="2214372"/>
              <a:ext cx="5253355" cy="5344795"/>
            </a:xfrm>
            <a:custGeom>
              <a:avLst/>
              <a:gdLst/>
              <a:ahLst/>
              <a:cxnLst/>
              <a:rect l="l" t="t" r="r" b="b"/>
              <a:pathLst>
                <a:path w="5253355" h="5344795">
                  <a:moveTo>
                    <a:pt x="3001518" y="0"/>
                  </a:moveTo>
                  <a:lnTo>
                    <a:pt x="2952852" y="379"/>
                  </a:lnTo>
                  <a:lnTo>
                    <a:pt x="2904374" y="1512"/>
                  </a:lnTo>
                  <a:lnTo>
                    <a:pt x="2856088" y="3394"/>
                  </a:lnTo>
                  <a:lnTo>
                    <a:pt x="2808001" y="6019"/>
                  </a:lnTo>
                  <a:lnTo>
                    <a:pt x="2760118" y="9381"/>
                  </a:lnTo>
                  <a:lnTo>
                    <a:pt x="2712445" y="13474"/>
                  </a:lnTo>
                  <a:lnTo>
                    <a:pt x="2664989" y="18294"/>
                  </a:lnTo>
                  <a:lnTo>
                    <a:pt x="2617754" y="23833"/>
                  </a:lnTo>
                  <a:lnTo>
                    <a:pt x="2570746" y="30087"/>
                  </a:lnTo>
                  <a:lnTo>
                    <a:pt x="2523973" y="37049"/>
                  </a:lnTo>
                  <a:lnTo>
                    <a:pt x="2477438" y="44714"/>
                  </a:lnTo>
                  <a:lnTo>
                    <a:pt x="2431149" y="53076"/>
                  </a:lnTo>
                  <a:lnTo>
                    <a:pt x="2385110" y="62130"/>
                  </a:lnTo>
                  <a:lnTo>
                    <a:pt x="2339328" y="71870"/>
                  </a:lnTo>
                  <a:lnTo>
                    <a:pt x="2293809" y="82290"/>
                  </a:lnTo>
                  <a:lnTo>
                    <a:pt x="2248558" y="93384"/>
                  </a:lnTo>
                  <a:lnTo>
                    <a:pt x="2203582" y="105147"/>
                  </a:lnTo>
                  <a:lnTo>
                    <a:pt x="2158885" y="117572"/>
                  </a:lnTo>
                  <a:lnTo>
                    <a:pt x="2114475" y="130655"/>
                  </a:lnTo>
                  <a:lnTo>
                    <a:pt x="2070356" y="144390"/>
                  </a:lnTo>
                  <a:lnTo>
                    <a:pt x="2026534" y="158770"/>
                  </a:lnTo>
                  <a:lnTo>
                    <a:pt x="1983016" y="173790"/>
                  </a:lnTo>
                  <a:lnTo>
                    <a:pt x="1939807" y="189445"/>
                  </a:lnTo>
                  <a:lnTo>
                    <a:pt x="1896913" y="205729"/>
                  </a:lnTo>
                  <a:lnTo>
                    <a:pt x="1854340" y="222635"/>
                  </a:lnTo>
                  <a:lnTo>
                    <a:pt x="1812093" y="240159"/>
                  </a:lnTo>
                  <a:lnTo>
                    <a:pt x="1770179" y="258294"/>
                  </a:lnTo>
                  <a:lnTo>
                    <a:pt x="1728603" y="277035"/>
                  </a:lnTo>
                  <a:lnTo>
                    <a:pt x="1687371" y="296376"/>
                  </a:lnTo>
                  <a:lnTo>
                    <a:pt x="1646489" y="316312"/>
                  </a:lnTo>
                  <a:lnTo>
                    <a:pt x="1605963" y="336836"/>
                  </a:lnTo>
                  <a:lnTo>
                    <a:pt x="1565798" y="357943"/>
                  </a:lnTo>
                  <a:lnTo>
                    <a:pt x="1526001" y="379628"/>
                  </a:lnTo>
                  <a:lnTo>
                    <a:pt x="1486577" y="401884"/>
                  </a:lnTo>
                  <a:lnTo>
                    <a:pt x="1447532" y="424706"/>
                  </a:lnTo>
                  <a:lnTo>
                    <a:pt x="1408872" y="448088"/>
                  </a:lnTo>
                  <a:lnTo>
                    <a:pt x="1370602" y="472025"/>
                  </a:lnTo>
                  <a:lnTo>
                    <a:pt x="1332729" y="496510"/>
                  </a:lnTo>
                  <a:lnTo>
                    <a:pt x="1295258" y="521538"/>
                  </a:lnTo>
                  <a:lnTo>
                    <a:pt x="1258196" y="547104"/>
                  </a:lnTo>
                  <a:lnTo>
                    <a:pt x="1221547" y="573201"/>
                  </a:lnTo>
                  <a:lnTo>
                    <a:pt x="1185318" y="599824"/>
                  </a:lnTo>
                  <a:lnTo>
                    <a:pt x="1149515" y="626968"/>
                  </a:lnTo>
                  <a:lnTo>
                    <a:pt x="1114143" y="654625"/>
                  </a:lnTo>
                  <a:lnTo>
                    <a:pt x="1079209" y="682792"/>
                  </a:lnTo>
                  <a:lnTo>
                    <a:pt x="1044717" y="711461"/>
                  </a:lnTo>
                  <a:lnTo>
                    <a:pt x="1010674" y="740628"/>
                  </a:lnTo>
                  <a:lnTo>
                    <a:pt x="977087" y="770287"/>
                  </a:lnTo>
                  <a:lnTo>
                    <a:pt x="943959" y="800431"/>
                  </a:lnTo>
                  <a:lnTo>
                    <a:pt x="911298" y="831056"/>
                  </a:lnTo>
                  <a:lnTo>
                    <a:pt x="879109" y="862155"/>
                  </a:lnTo>
                  <a:lnTo>
                    <a:pt x="847399" y="893723"/>
                  </a:lnTo>
                  <a:lnTo>
                    <a:pt x="816172" y="925754"/>
                  </a:lnTo>
                  <a:lnTo>
                    <a:pt x="785434" y="958242"/>
                  </a:lnTo>
                  <a:lnTo>
                    <a:pt x="755192" y="991182"/>
                  </a:lnTo>
                  <a:lnTo>
                    <a:pt x="725452" y="1024568"/>
                  </a:lnTo>
                  <a:lnTo>
                    <a:pt x="696218" y="1058394"/>
                  </a:lnTo>
                  <a:lnTo>
                    <a:pt x="667498" y="1092655"/>
                  </a:lnTo>
                  <a:lnTo>
                    <a:pt x="639296" y="1127344"/>
                  </a:lnTo>
                  <a:lnTo>
                    <a:pt x="611619" y="1162457"/>
                  </a:lnTo>
                  <a:lnTo>
                    <a:pt x="584472" y="1197987"/>
                  </a:lnTo>
                  <a:lnTo>
                    <a:pt x="557862" y="1233928"/>
                  </a:lnTo>
                  <a:lnTo>
                    <a:pt x="531794" y="1270276"/>
                  </a:lnTo>
                  <a:lnTo>
                    <a:pt x="506273" y="1307024"/>
                  </a:lnTo>
                  <a:lnTo>
                    <a:pt x="481306" y="1344166"/>
                  </a:lnTo>
                  <a:lnTo>
                    <a:pt x="456899" y="1381697"/>
                  </a:lnTo>
                  <a:lnTo>
                    <a:pt x="433057" y="1419611"/>
                  </a:lnTo>
                  <a:lnTo>
                    <a:pt x="409786" y="1457903"/>
                  </a:lnTo>
                  <a:lnTo>
                    <a:pt x="387092" y="1496566"/>
                  </a:lnTo>
                  <a:lnTo>
                    <a:pt x="364981" y="1535596"/>
                  </a:lnTo>
                  <a:lnTo>
                    <a:pt x="343459" y="1574986"/>
                  </a:lnTo>
                  <a:lnTo>
                    <a:pt x="322531" y="1614730"/>
                  </a:lnTo>
                  <a:lnTo>
                    <a:pt x="302204" y="1654823"/>
                  </a:lnTo>
                  <a:lnTo>
                    <a:pt x="282482" y="1695259"/>
                  </a:lnTo>
                  <a:lnTo>
                    <a:pt x="263373" y="1736033"/>
                  </a:lnTo>
                  <a:lnTo>
                    <a:pt x="244881" y="1777138"/>
                  </a:lnTo>
                  <a:lnTo>
                    <a:pt x="227012" y="1818570"/>
                  </a:lnTo>
                  <a:lnTo>
                    <a:pt x="209774" y="1860321"/>
                  </a:lnTo>
                  <a:lnTo>
                    <a:pt x="193170" y="1902388"/>
                  </a:lnTo>
                  <a:lnTo>
                    <a:pt x="177207" y="1944763"/>
                  </a:lnTo>
                  <a:lnTo>
                    <a:pt x="161892" y="1987441"/>
                  </a:lnTo>
                  <a:lnTo>
                    <a:pt x="147229" y="2030417"/>
                  </a:lnTo>
                  <a:lnTo>
                    <a:pt x="133224" y="2073685"/>
                  </a:lnTo>
                  <a:lnTo>
                    <a:pt x="119884" y="2117238"/>
                  </a:lnTo>
                  <a:lnTo>
                    <a:pt x="107214" y="2161072"/>
                  </a:lnTo>
                  <a:lnTo>
                    <a:pt x="95220" y="2205181"/>
                  </a:lnTo>
                  <a:lnTo>
                    <a:pt x="83908" y="2249558"/>
                  </a:lnTo>
                  <a:lnTo>
                    <a:pt x="73283" y="2294199"/>
                  </a:lnTo>
                  <a:lnTo>
                    <a:pt x="63352" y="2339097"/>
                  </a:lnTo>
                  <a:lnTo>
                    <a:pt x="54120" y="2384247"/>
                  </a:lnTo>
                  <a:lnTo>
                    <a:pt x="45593" y="2429643"/>
                  </a:lnTo>
                  <a:lnTo>
                    <a:pt x="37777" y="2475279"/>
                  </a:lnTo>
                  <a:lnTo>
                    <a:pt x="30678" y="2521150"/>
                  </a:lnTo>
                  <a:lnTo>
                    <a:pt x="24301" y="2567250"/>
                  </a:lnTo>
                  <a:lnTo>
                    <a:pt x="18653" y="2613573"/>
                  </a:lnTo>
                  <a:lnTo>
                    <a:pt x="13739" y="2660114"/>
                  </a:lnTo>
                  <a:lnTo>
                    <a:pt x="9565" y="2706866"/>
                  </a:lnTo>
                  <a:lnTo>
                    <a:pt x="6137" y="2753825"/>
                  </a:lnTo>
                  <a:lnTo>
                    <a:pt x="3461" y="2800984"/>
                  </a:lnTo>
                  <a:lnTo>
                    <a:pt x="1542" y="2848337"/>
                  </a:lnTo>
                  <a:lnTo>
                    <a:pt x="386" y="2895880"/>
                  </a:lnTo>
                  <a:lnTo>
                    <a:pt x="0" y="2943605"/>
                  </a:lnTo>
                  <a:lnTo>
                    <a:pt x="386" y="2991331"/>
                  </a:lnTo>
                  <a:lnTo>
                    <a:pt x="1542" y="3038872"/>
                  </a:lnTo>
                  <a:lnTo>
                    <a:pt x="3461" y="3086225"/>
                  </a:lnTo>
                  <a:lnTo>
                    <a:pt x="6137" y="3133384"/>
                  </a:lnTo>
                  <a:lnTo>
                    <a:pt x="9565" y="3180341"/>
                  </a:lnTo>
                  <a:lnTo>
                    <a:pt x="13739" y="3227093"/>
                  </a:lnTo>
                  <a:lnTo>
                    <a:pt x="18653" y="3273633"/>
                  </a:lnTo>
                  <a:lnTo>
                    <a:pt x="24301" y="3319956"/>
                  </a:lnTo>
                  <a:lnTo>
                    <a:pt x="30678" y="3366055"/>
                  </a:lnTo>
                  <a:lnTo>
                    <a:pt x="37777" y="3411926"/>
                  </a:lnTo>
                  <a:lnTo>
                    <a:pt x="45593" y="3457562"/>
                  </a:lnTo>
                  <a:lnTo>
                    <a:pt x="54120" y="3502957"/>
                  </a:lnTo>
                  <a:lnTo>
                    <a:pt x="63352" y="3548107"/>
                  </a:lnTo>
                  <a:lnTo>
                    <a:pt x="73283" y="3593004"/>
                  </a:lnTo>
                  <a:lnTo>
                    <a:pt x="83908" y="3637645"/>
                  </a:lnTo>
                  <a:lnTo>
                    <a:pt x="95220" y="3682022"/>
                  </a:lnTo>
                  <a:lnTo>
                    <a:pt x="107214" y="3726130"/>
                  </a:lnTo>
                  <a:lnTo>
                    <a:pt x="119884" y="3769964"/>
                  </a:lnTo>
                  <a:lnTo>
                    <a:pt x="133224" y="3813517"/>
                  </a:lnTo>
                  <a:lnTo>
                    <a:pt x="147229" y="3856784"/>
                  </a:lnTo>
                  <a:lnTo>
                    <a:pt x="161892" y="3899760"/>
                  </a:lnTo>
                  <a:lnTo>
                    <a:pt x="177207" y="3942438"/>
                  </a:lnTo>
                  <a:lnTo>
                    <a:pt x="193170" y="3984813"/>
                  </a:lnTo>
                  <a:lnTo>
                    <a:pt x="209774" y="4026879"/>
                  </a:lnTo>
                  <a:lnTo>
                    <a:pt x="227012" y="4068631"/>
                  </a:lnTo>
                  <a:lnTo>
                    <a:pt x="244881" y="4110062"/>
                  </a:lnTo>
                  <a:lnTo>
                    <a:pt x="263373" y="4151167"/>
                  </a:lnTo>
                  <a:lnTo>
                    <a:pt x="282482" y="4191941"/>
                  </a:lnTo>
                  <a:lnTo>
                    <a:pt x="302204" y="4232377"/>
                  </a:lnTo>
                  <a:lnTo>
                    <a:pt x="322531" y="4272470"/>
                  </a:lnTo>
                  <a:lnTo>
                    <a:pt x="343459" y="4312214"/>
                  </a:lnTo>
                  <a:lnTo>
                    <a:pt x="364981" y="4351604"/>
                  </a:lnTo>
                  <a:lnTo>
                    <a:pt x="387092" y="4390633"/>
                  </a:lnTo>
                  <a:lnTo>
                    <a:pt x="409786" y="4429297"/>
                  </a:lnTo>
                  <a:lnTo>
                    <a:pt x="433057" y="4467588"/>
                  </a:lnTo>
                  <a:lnTo>
                    <a:pt x="456899" y="4505503"/>
                  </a:lnTo>
                  <a:lnTo>
                    <a:pt x="481306" y="4543034"/>
                  </a:lnTo>
                  <a:lnTo>
                    <a:pt x="506273" y="4580176"/>
                  </a:lnTo>
                  <a:lnTo>
                    <a:pt x="531794" y="4616924"/>
                  </a:lnTo>
                  <a:lnTo>
                    <a:pt x="557862" y="4653272"/>
                  </a:lnTo>
                  <a:lnTo>
                    <a:pt x="584472" y="4689213"/>
                  </a:lnTo>
                  <a:lnTo>
                    <a:pt x="611619" y="4724744"/>
                  </a:lnTo>
                  <a:lnTo>
                    <a:pt x="639296" y="4759856"/>
                  </a:lnTo>
                  <a:lnTo>
                    <a:pt x="667498" y="4794546"/>
                  </a:lnTo>
                  <a:lnTo>
                    <a:pt x="696218" y="4828806"/>
                  </a:lnTo>
                  <a:lnTo>
                    <a:pt x="725452" y="4862633"/>
                  </a:lnTo>
                  <a:lnTo>
                    <a:pt x="755192" y="4896019"/>
                  </a:lnTo>
                  <a:lnTo>
                    <a:pt x="785434" y="4928959"/>
                  </a:lnTo>
                  <a:lnTo>
                    <a:pt x="816172" y="4961447"/>
                  </a:lnTo>
                  <a:lnTo>
                    <a:pt x="847399" y="4993479"/>
                  </a:lnTo>
                  <a:lnTo>
                    <a:pt x="879109" y="5025047"/>
                  </a:lnTo>
                  <a:lnTo>
                    <a:pt x="911298" y="5056146"/>
                  </a:lnTo>
                  <a:lnTo>
                    <a:pt x="943959" y="5086771"/>
                  </a:lnTo>
                  <a:lnTo>
                    <a:pt x="977087" y="5116915"/>
                  </a:lnTo>
                  <a:lnTo>
                    <a:pt x="1010674" y="5146574"/>
                  </a:lnTo>
                  <a:lnTo>
                    <a:pt x="1044717" y="5175741"/>
                  </a:lnTo>
                  <a:lnTo>
                    <a:pt x="1079209" y="5204411"/>
                  </a:lnTo>
                  <a:lnTo>
                    <a:pt x="1114143" y="5232578"/>
                  </a:lnTo>
                  <a:lnTo>
                    <a:pt x="1149515" y="5260236"/>
                  </a:lnTo>
                  <a:lnTo>
                    <a:pt x="1185318" y="5287379"/>
                  </a:lnTo>
                  <a:lnTo>
                    <a:pt x="1221547" y="5314003"/>
                  </a:lnTo>
                  <a:lnTo>
                    <a:pt x="1258196" y="5340100"/>
                  </a:lnTo>
                  <a:lnTo>
                    <a:pt x="1264813" y="5344664"/>
                  </a:lnTo>
                  <a:lnTo>
                    <a:pt x="4738222" y="5344664"/>
                  </a:lnTo>
                  <a:lnTo>
                    <a:pt x="4781488" y="5314003"/>
                  </a:lnTo>
                  <a:lnTo>
                    <a:pt x="4817717" y="5287379"/>
                  </a:lnTo>
                  <a:lnTo>
                    <a:pt x="4853520" y="5260236"/>
                  </a:lnTo>
                  <a:lnTo>
                    <a:pt x="4888892" y="5232578"/>
                  </a:lnTo>
                  <a:lnTo>
                    <a:pt x="4923826" y="5204411"/>
                  </a:lnTo>
                  <a:lnTo>
                    <a:pt x="4958318" y="5175741"/>
                  </a:lnTo>
                  <a:lnTo>
                    <a:pt x="4992361" y="5146574"/>
                  </a:lnTo>
                  <a:lnTo>
                    <a:pt x="5025948" y="5116915"/>
                  </a:lnTo>
                  <a:lnTo>
                    <a:pt x="5059076" y="5086771"/>
                  </a:lnTo>
                  <a:lnTo>
                    <a:pt x="5091737" y="5056146"/>
                  </a:lnTo>
                  <a:lnTo>
                    <a:pt x="5123926" y="5025047"/>
                  </a:lnTo>
                  <a:lnTo>
                    <a:pt x="5155636" y="4993479"/>
                  </a:lnTo>
                  <a:lnTo>
                    <a:pt x="5186863" y="4961447"/>
                  </a:lnTo>
                  <a:lnTo>
                    <a:pt x="5217601" y="4928959"/>
                  </a:lnTo>
                  <a:lnTo>
                    <a:pt x="5247843" y="4896019"/>
                  </a:lnTo>
                  <a:lnTo>
                    <a:pt x="5253227" y="4889974"/>
                  </a:lnTo>
                  <a:lnTo>
                    <a:pt x="5253227" y="997227"/>
                  </a:lnTo>
                  <a:lnTo>
                    <a:pt x="5217601" y="958242"/>
                  </a:lnTo>
                  <a:lnTo>
                    <a:pt x="5186863" y="925754"/>
                  </a:lnTo>
                  <a:lnTo>
                    <a:pt x="5155636" y="893723"/>
                  </a:lnTo>
                  <a:lnTo>
                    <a:pt x="5123926" y="862155"/>
                  </a:lnTo>
                  <a:lnTo>
                    <a:pt x="5091737" y="831056"/>
                  </a:lnTo>
                  <a:lnTo>
                    <a:pt x="5059076" y="800431"/>
                  </a:lnTo>
                  <a:lnTo>
                    <a:pt x="5025948" y="770287"/>
                  </a:lnTo>
                  <a:lnTo>
                    <a:pt x="4992361" y="740628"/>
                  </a:lnTo>
                  <a:lnTo>
                    <a:pt x="4958318" y="711461"/>
                  </a:lnTo>
                  <a:lnTo>
                    <a:pt x="4923826" y="682792"/>
                  </a:lnTo>
                  <a:lnTo>
                    <a:pt x="4888892" y="654625"/>
                  </a:lnTo>
                  <a:lnTo>
                    <a:pt x="4853520" y="626968"/>
                  </a:lnTo>
                  <a:lnTo>
                    <a:pt x="4817717" y="599824"/>
                  </a:lnTo>
                  <a:lnTo>
                    <a:pt x="4781488" y="573201"/>
                  </a:lnTo>
                  <a:lnTo>
                    <a:pt x="4744839" y="547104"/>
                  </a:lnTo>
                  <a:lnTo>
                    <a:pt x="4707777" y="521538"/>
                  </a:lnTo>
                  <a:lnTo>
                    <a:pt x="4670306" y="496510"/>
                  </a:lnTo>
                  <a:lnTo>
                    <a:pt x="4632433" y="472025"/>
                  </a:lnTo>
                  <a:lnTo>
                    <a:pt x="4594163" y="448088"/>
                  </a:lnTo>
                  <a:lnTo>
                    <a:pt x="4555503" y="424706"/>
                  </a:lnTo>
                  <a:lnTo>
                    <a:pt x="4516458" y="401884"/>
                  </a:lnTo>
                  <a:lnTo>
                    <a:pt x="4477034" y="379628"/>
                  </a:lnTo>
                  <a:lnTo>
                    <a:pt x="4437237" y="357943"/>
                  </a:lnTo>
                  <a:lnTo>
                    <a:pt x="4397072" y="336836"/>
                  </a:lnTo>
                  <a:lnTo>
                    <a:pt x="4356546" y="316312"/>
                  </a:lnTo>
                  <a:lnTo>
                    <a:pt x="4315664" y="296376"/>
                  </a:lnTo>
                  <a:lnTo>
                    <a:pt x="4274432" y="277035"/>
                  </a:lnTo>
                  <a:lnTo>
                    <a:pt x="4232856" y="258294"/>
                  </a:lnTo>
                  <a:lnTo>
                    <a:pt x="4190942" y="240159"/>
                  </a:lnTo>
                  <a:lnTo>
                    <a:pt x="4148695" y="222635"/>
                  </a:lnTo>
                  <a:lnTo>
                    <a:pt x="4106122" y="205729"/>
                  </a:lnTo>
                  <a:lnTo>
                    <a:pt x="4063228" y="189445"/>
                  </a:lnTo>
                  <a:lnTo>
                    <a:pt x="4020019" y="173790"/>
                  </a:lnTo>
                  <a:lnTo>
                    <a:pt x="3976501" y="158770"/>
                  </a:lnTo>
                  <a:lnTo>
                    <a:pt x="3932679" y="144390"/>
                  </a:lnTo>
                  <a:lnTo>
                    <a:pt x="3888560" y="130655"/>
                  </a:lnTo>
                  <a:lnTo>
                    <a:pt x="3844150" y="117572"/>
                  </a:lnTo>
                  <a:lnTo>
                    <a:pt x="3799453" y="105147"/>
                  </a:lnTo>
                  <a:lnTo>
                    <a:pt x="3754477" y="93384"/>
                  </a:lnTo>
                  <a:lnTo>
                    <a:pt x="3709226" y="82290"/>
                  </a:lnTo>
                  <a:lnTo>
                    <a:pt x="3663707" y="71870"/>
                  </a:lnTo>
                  <a:lnTo>
                    <a:pt x="3617925" y="62130"/>
                  </a:lnTo>
                  <a:lnTo>
                    <a:pt x="3571886" y="53076"/>
                  </a:lnTo>
                  <a:lnTo>
                    <a:pt x="3525597" y="44714"/>
                  </a:lnTo>
                  <a:lnTo>
                    <a:pt x="3479062" y="37049"/>
                  </a:lnTo>
                  <a:lnTo>
                    <a:pt x="3432289" y="30087"/>
                  </a:lnTo>
                  <a:lnTo>
                    <a:pt x="3385281" y="23833"/>
                  </a:lnTo>
                  <a:lnTo>
                    <a:pt x="3338046" y="18294"/>
                  </a:lnTo>
                  <a:lnTo>
                    <a:pt x="3290590" y="13474"/>
                  </a:lnTo>
                  <a:lnTo>
                    <a:pt x="3242917" y="9381"/>
                  </a:lnTo>
                  <a:lnTo>
                    <a:pt x="3195034" y="6019"/>
                  </a:lnTo>
                  <a:lnTo>
                    <a:pt x="3146947" y="3394"/>
                  </a:lnTo>
                  <a:lnTo>
                    <a:pt x="3098661" y="1512"/>
                  </a:lnTo>
                  <a:lnTo>
                    <a:pt x="3050183" y="379"/>
                  </a:lnTo>
                  <a:lnTo>
                    <a:pt x="30015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0619" y="1556004"/>
              <a:ext cx="8929370" cy="4577080"/>
            </a:xfrm>
            <a:custGeom>
              <a:avLst/>
              <a:gdLst/>
              <a:ahLst/>
              <a:cxnLst/>
              <a:rect l="l" t="t" r="r" b="b"/>
              <a:pathLst>
                <a:path w="8929370" h="4577080">
                  <a:moveTo>
                    <a:pt x="0" y="4576572"/>
                  </a:moveTo>
                  <a:lnTo>
                    <a:pt x="8929116" y="4576572"/>
                  </a:lnTo>
                  <a:lnTo>
                    <a:pt x="8929116" y="0"/>
                  </a:lnTo>
                  <a:lnTo>
                    <a:pt x="0" y="0"/>
                  </a:lnTo>
                  <a:lnTo>
                    <a:pt x="0" y="4576572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123" y="1556004"/>
              <a:ext cx="539750" cy="4577080"/>
            </a:xfrm>
            <a:custGeom>
              <a:avLst/>
              <a:gdLst/>
              <a:ahLst/>
              <a:cxnLst/>
              <a:rect l="l" t="t" r="r" b="b"/>
              <a:pathLst>
                <a:path w="539750" h="4577080">
                  <a:moveTo>
                    <a:pt x="539496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539496" y="457657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B8101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45716" y="3964305"/>
            <a:ext cx="7821930" cy="163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09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Sesión</a:t>
            </a:r>
            <a:r>
              <a:rPr dirty="0" sz="6000" spc="-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000" b="1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6000">
              <a:latin typeface="Verdana"/>
              <a:cs typeface="Verdana"/>
            </a:endParaRPr>
          </a:p>
          <a:p>
            <a:pPr marL="12700">
              <a:lnSpc>
                <a:spcPts val="2650"/>
              </a:lnSpc>
            </a:pP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Ciudades y comunidades amigables con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dirty="0" sz="23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mayores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desde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perspectiva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intergeneracional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21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10728" y="6204330"/>
            <a:ext cx="818515" cy="855344"/>
            <a:chOff x="8110728" y="6204330"/>
            <a:chExt cx="818515" cy="855344"/>
          </a:xfrm>
        </p:grpSpPr>
        <p:sp>
          <p:nvSpPr>
            <p:cNvPr id="4" name="object 4"/>
            <p:cNvSpPr/>
            <p:nvPr/>
          </p:nvSpPr>
          <p:spPr>
            <a:xfrm>
              <a:off x="8601456" y="6658419"/>
              <a:ext cx="159893" cy="147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111820" y="6204330"/>
              <a:ext cx="814069" cy="519430"/>
            </a:xfrm>
            <a:custGeom>
              <a:avLst/>
              <a:gdLst/>
              <a:ahLst/>
              <a:cxnLst/>
              <a:rect l="l" t="t" r="r" b="b"/>
              <a:pathLst>
                <a:path w="814070" h="519429">
                  <a:moveTo>
                    <a:pt x="478967" y="436727"/>
                  </a:moveTo>
                  <a:lnTo>
                    <a:pt x="430720" y="417207"/>
                  </a:lnTo>
                  <a:lnTo>
                    <a:pt x="407733" y="403085"/>
                  </a:lnTo>
                  <a:lnTo>
                    <a:pt x="387527" y="390677"/>
                  </a:lnTo>
                  <a:lnTo>
                    <a:pt x="350189" y="357847"/>
                  </a:lnTo>
                  <a:lnTo>
                    <a:pt x="319532" y="319405"/>
                  </a:lnTo>
                  <a:lnTo>
                    <a:pt x="296392" y="276072"/>
                  </a:lnTo>
                  <a:lnTo>
                    <a:pt x="281609" y="228536"/>
                  </a:lnTo>
                  <a:lnTo>
                    <a:pt x="239687" y="251231"/>
                  </a:lnTo>
                  <a:lnTo>
                    <a:pt x="202780" y="279196"/>
                  </a:lnTo>
                  <a:lnTo>
                    <a:pt x="171424" y="311848"/>
                  </a:lnTo>
                  <a:lnTo>
                    <a:pt x="146126" y="348538"/>
                  </a:lnTo>
                  <a:lnTo>
                    <a:pt x="127406" y="388645"/>
                  </a:lnTo>
                  <a:lnTo>
                    <a:pt x="115785" y="431558"/>
                  </a:lnTo>
                  <a:lnTo>
                    <a:pt x="111810" y="476643"/>
                  </a:lnTo>
                  <a:lnTo>
                    <a:pt x="111810" y="519430"/>
                  </a:lnTo>
                  <a:lnTo>
                    <a:pt x="123291" y="473544"/>
                  </a:lnTo>
                  <a:lnTo>
                    <a:pt x="152107" y="436638"/>
                  </a:lnTo>
                  <a:lnTo>
                    <a:pt x="194614" y="412038"/>
                  </a:lnTo>
                  <a:lnTo>
                    <a:pt x="247192" y="403085"/>
                  </a:lnTo>
                  <a:lnTo>
                    <a:pt x="294093" y="410552"/>
                  </a:lnTo>
                  <a:lnTo>
                    <a:pt x="333260" y="431203"/>
                  </a:lnTo>
                  <a:lnTo>
                    <a:pt x="362089" y="462508"/>
                  </a:lnTo>
                  <a:lnTo>
                    <a:pt x="378002" y="501878"/>
                  </a:lnTo>
                  <a:lnTo>
                    <a:pt x="439978" y="501878"/>
                  </a:lnTo>
                  <a:lnTo>
                    <a:pt x="445401" y="483717"/>
                  </a:lnTo>
                  <a:lnTo>
                    <a:pt x="454279" y="466928"/>
                  </a:lnTo>
                  <a:lnTo>
                    <a:pt x="465747" y="451332"/>
                  </a:lnTo>
                  <a:lnTo>
                    <a:pt x="478967" y="436727"/>
                  </a:lnTo>
                  <a:close/>
                </a:path>
                <a:path w="814070" h="519429">
                  <a:moveTo>
                    <a:pt x="813752" y="354977"/>
                  </a:moveTo>
                  <a:lnTo>
                    <a:pt x="802322" y="318452"/>
                  </a:lnTo>
                  <a:lnTo>
                    <a:pt x="779068" y="284708"/>
                  </a:lnTo>
                  <a:lnTo>
                    <a:pt x="778484" y="233819"/>
                  </a:lnTo>
                  <a:lnTo>
                    <a:pt x="760742" y="188048"/>
                  </a:lnTo>
                  <a:lnTo>
                    <a:pt x="742340" y="167513"/>
                  </a:lnTo>
                  <a:lnTo>
                    <a:pt x="727519" y="150977"/>
                  </a:lnTo>
                  <a:lnTo>
                    <a:pt x="680516" y="126187"/>
                  </a:lnTo>
                  <a:lnTo>
                    <a:pt x="656069" y="87528"/>
                  </a:lnTo>
                  <a:lnTo>
                    <a:pt x="621334" y="57619"/>
                  </a:lnTo>
                  <a:lnTo>
                    <a:pt x="579069" y="38341"/>
                  </a:lnTo>
                  <a:lnTo>
                    <a:pt x="544271" y="33274"/>
                  </a:lnTo>
                  <a:lnTo>
                    <a:pt x="532053" y="31496"/>
                  </a:lnTo>
                  <a:lnTo>
                    <a:pt x="524306" y="31496"/>
                  </a:lnTo>
                  <a:lnTo>
                    <a:pt x="516432" y="32131"/>
                  </a:lnTo>
                  <a:lnTo>
                    <a:pt x="508558" y="33274"/>
                  </a:lnTo>
                  <a:lnTo>
                    <a:pt x="485863" y="18707"/>
                  </a:lnTo>
                  <a:lnTo>
                    <a:pt x="461251" y="8305"/>
                  </a:lnTo>
                  <a:lnTo>
                    <a:pt x="435292" y="2082"/>
                  </a:lnTo>
                  <a:lnTo>
                    <a:pt x="408609" y="0"/>
                  </a:lnTo>
                  <a:lnTo>
                    <a:pt x="381774" y="2082"/>
                  </a:lnTo>
                  <a:lnTo>
                    <a:pt x="355460" y="8305"/>
                  </a:lnTo>
                  <a:lnTo>
                    <a:pt x="330276" y="18707"/>
                  </a:lnTo>
                  <a:lnTo>
                    <a:pt x="306882" y="33274"/>
                  </a:lnTo>
                  <a:lnTo>
                    <a:pt x="300494" y="32448"/>
                  </a:lnTo>
                  <a:lnTo>
                    <a:pt x="294132" y="31851"/>
                  </a:lnTo>
                  <a:lnTo>
                    <a:pt x="287782" y="31496"/>
                  </a:lnTo>
                  <a:lnTo>
                    <a:pt x="281482" y="31369"/>
                  </a:lnTo>
                  <a:lnTo>
                    <a:pt x="234607" y="37782"/>
                  </a:lnTo>
                  <a:lnTo>
                    <a:pt x="192481" y="56375"/>
                  </a:lnTo>
                  <a:lnTo>
                    <a:pt x="158216" y="86169"/>
                  </a:lnTo>
                  <a:lnTo>
                    <a:pt x="134924" y="126187"/>
                  </a:lnTo>
                  <a:lnTo>
                    <a:pt x="88569" y="151269"/>
                  </a:lnTo>
                  <a:lnTo>
                    <a:pt x="54444" y="188823"/>
                  </a:lnTo>
                  <a:lnTo>
                    <a:pt x="35356" y="234683"/>
                  </a:lnTo>
                  <a:lnTo>
                    <a:pt x="34086" y="284708"/>
                  </a:lnTo>
                  <a:lnTo>
                    <a:pt x="11861" y="318516"/>
                  </a:lnTo>
                  <a:lnTo>
                    <a:pt x="368" y="355498"/>
                  </a:lnTo>
                  <a:lnTo>
                    <a:pt x="0" y="394093"/>
                  </a:lnTo>
                  <a:lnTo>
                    <a:pt x="11226" y="432689"/>
                  </a:lnTo>
                  <a:lnTo>
                    <a:pt x="23317" y="425145"/>
                  </a:lnTo>
                  <a:lnTo>
                    <a:pt x="35864" y="418401"/>
                  </a:lnTo>
                  <a:lnTo>
                    <a:pt x="49263" y="412470"/>
                  </a:lnTo>
                  <a:lnTo>
                    <a:pt x="63931" y="407327"/>
                  </a:lnTo>
                  <a:lnTo>
                    <a:pt x="77165" y="363156"/>
                  </a:lnTo>
                  <a:lnTo>
                    <a:pt x="96989" y="321614"/>
                  </a:lnTo>
                  <a:lnTo>
                    <a:pt x="122961" y="283260"/>
                  </a:lnTo>
                  <a:lnTo>
                    <a:pt x="154635" y="248640"/>
                  </a:lnTo>
                  <a:lnTo>
                    <a:pt x="191566" y="218313"/>
                  </a:lnTo>
                  <a:lnTo>
                    <a:pt x="233311" y="192836"/>
                  </a:lnTo>
                  <a:lnTo>
                    <a:pt x="279450" y="172745"/>
                  </a:lnTo>
                  <a:lnTo>
                    <a:pt x="297992" y="167513"/>
                  </a:lnTo>
                  <a:lnTo>
                    <a:pt x="300405" y="167513"/>
                  </a:lnTo>
                  <a:lnTo>
                    <a:pt x="335254" y="232714"/>
                  </a:lnTo>
                  <a:lnTo>
                    <a:pt x="351231" y="272592"/>
                  </a:lnTo>
                  <a:lnTo>
                    <a:pt x="374523" y="308521"/>
                  </a:lnTo>
                  <a:lnTo>
                    <a:pt x="404266" y="339686"/>
                  </a:lnTo>
                  <a:lnTo>
                    <a:pt x="439597" y="365315"/>
                  </a:lnTo>
                  <a:lnTo>
                    <a:pt x="479666" y="384594"/>
                  </a:lnTo>
                  <a:lnTo>
                    <a:pt x="523595" y="396748"/>
                  </a:lnTo>
                  <a:lnTo>
                    <a:pt x="570534" y="400964"/>
                  </a:lnTo>
                  <a:lnTo>
                    <a:pt x="705789" y="400964"/>
                  </a:lnTo>
                  <a:lnTo>
                    <a:pt x="732383" y="402894"/>
                  </a:lnTo>
                  <a:lnTo>
                    <a:pt x="757301" y="408381"/>
                  </a:lnTo>
                  <a:lnTo>
                    <a:pt x="780529" y="417042"/>
                  </a:lnTo>
                  <a:lnTo>
                    <a:pt x="802055" y="428459"/>
                  </a:lnTo>
                  <a:lnTo>
                    <a:pt x="813587" y="392303"/>
                  </a:lnTo>
                  <a:lnTo>
                    <a:pt x="813752" y="354977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278495" y="6658419"/>
              <a:ext cx="159765" cy="14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10728" y="6653847"/>
              <a:ext cx="818515" cy="405765"/>
            </a:xfrm>
            <a:custGeom>
              <a:avLst/>
              <a:gdLst/>
              <a:ahLst/>
              <a:cxnLst/>
              <a:rect l="l" t="t" r="r" b="b"/>
              <a:pathLst>
                <a:path w="818515" h="405765">
                  <a:moveTo>
                    <a:pt x="54864" y="18224"/>
                  </a:moveTo>
                  <a:lnTo>
                    <a:pt x="32778" y="33604"/>
                  </a:lnTo>
                  <a:lnTo>
                    <a:pt x="15430" y="53568"/>
                  </a:lnTo>
                  <a:lnTo>
                    <a:pt x="4064" y="77101"/>
                  </a:lnTo>
                  <a:lnTo>
                    <a:pt x="0" y="103212"/>
                  </a:lnTo>
                  <a:lnTo>
                    <a:pt x="4064" y="130581"/>
                  </a:lnTo>
                  <a:lnTo>
                    <a:pt x="15430" y="154762"/>
                  </a:lnTo>
                  <a:lnTo>
                    <a:pt x="32778" y="174967"/>
                  </a:lnTo>
                  <a:lnTo>
                    <a:pt x="54864" y="190373"/>
                  </a:lnTo>
                  <a:lnTo>
                    <a:pt x="54864" y="18224"/>
                  </a:lnTo>
                  <a:close/>
                </a:path>
                <a:path w="818515" h="405765">
                  <a:moveTo>
                    <a:pt x="708660" y="80772"/>
                  </a:moveTo>
                  <a:lnTo>
                    <a:pt x="697801" y="127749"/>
                  </a:lnTo>
                  <a:lnTo>
                    <a:pt x="668274" y="167436"/>
                  </a:lnTo>
                  <a:lnTo>
                    <a:pt x="624535" y="194881"/>
                  </a:lnTo>
                  <a:lnTo>
                    <a:pt x="571119" y="205117"/>
                  </a:lnTo>
                  <a:lnTo>
                    <a:pt x="524294" y="197612"/>
                  </a:lnTo>
                  <a:lnTo>
                    <a:pt x="513270" y="191706"/>
                  </a:lnTo>
                  <a:lnTo>
                    <a:pt x="513270" y="251218"/>
                  </a:lnTo>
                  <a:lnTo>
                    <a:pt x="484238" y="283692"/>
                  </a:lnTo>
                  <a:lnTo>
                    <a:pt x="436384" y="301790"/>
                  </a:lnTo>
                  <a:lnTo>
                    <a:pt x="410718" y="304114"/>
                  </a:lnTo>
                  <a:lnTo>
                    <a:pt x="384797" y="301790"/>
                  </a:lnTo>
                  <a:lnTo>
                    <a:pt x="336346" y="283692"/>
                  </a:lnTo>
                  <a:lnTo>
                    <a:pt x="308190" y="249605"/>
                  </a:lnTo>
                  <a:lnTo>
                    <a:pt x="310362" y="240157"/>
                  </a:lnTo>
                  <a:lnTo>
                    <a:pt x="316865" y="232473"/>
                  </a:lnTo>
                  <a:lnTo>
                    <a:pt x="322580" y="227190"/>
                  </a:lnTo>
                  <a:lnTo>
                    <a:pt x="329438" y="224586"/>
                  </a:lnTo>
                  <a:lnTo>
                    <a:pt x="342519" y="224586"/>
                  </a:lnTo>
                  <a:lnTo>
                    <a:pt x="348869" y="227190"/>
                  </a:lnTo>
                  <a:lnTo>
                    <a:pt x="353441" y="232473"/>
                  </a:lnTo>
                  <a:lnTo>
                    <a:pt x="366242" y="242176"/>
                  </a:lnTo>
                  <a:lnTo>
                    <a:pt x="380365" y="249097"/>
                  </a:lnTo>
                  <a:lnTo>
                    <a:pt x="395338" y="253250"/>
                  </a:lnTo>
                  <a:lnTo>
                    <a:pt x="410718" y="254622"/>
                  </a:lnTo>
                  <a:lnTo>
                    <a:pt x="426148" y="253250"/>
                  </a:lnTo>
                  <a:lnTo>
                    <a:pt x="441109" y="249097"/>
                  </a:lnTo>
                  <a:lnTo>
                    <a:pt x="455193" y="242176"/>
                  </a:lnTo>
                  <a:lnTo>
                    <a:pt x="467995" y="232473"/>
                  </a:lnTo>
                  <a:lnTo>
                    <a:pt x="473837" y="227190"/>
                  </a:lnTo>
                  <a:lnTo>
                    <a:pt x="481203" y="224586"/>
                  </a:lnTo>
                  <a:lnTo>
                    <a:pt x="494919" y="224586"/>
                  </a:lnTo>
                  <a:lnTo>
                    <a:pt x="501269" y="227190"/>
                  </a:lnTo>
                  <a:lnTo>
                    <a:pt x="504698" y="232473"/>
                  </a:lnTo>
                  <a:lnTo>
                    <a:pt x="511124" y="241363"/>
                  </a:lnTo>
                  <a:lnTo>
                    <a:pt x="513270" y="251218"/>
                  </a:lnTo>
                  <a:lnTo>
                    <a:pt x="513270" y="191706"/>
                  </a:lnTo>
                  <a:lnTo>
                    <a:pt x="485216" y="176669"/>
                  </a:lnTo>
                  <a:lnTo>
                    <a:pt x="456438" y="144653"/>
                  </a:lnTo>
                  <a:lnTo>
                    <a:pt x="440563" y="103924"/>
                  </a:lnTo>
                  <a:lnTo>
                    <a:pt x="378587" y="103924"/>
                  </a:lnTo>
                  <a:lnTo>
                    <a:pt x="362051" y="144653"/>
                  </a:lnTo>
                  <a:lnTo>
                    <a:pt x="332206" y="176669"/>
                  </a:lnTo>
                  <a:lnTo>
                    <a:pt x="292912" y="197612"/>
                  </a:lnTo>
                  <a:lnTo>
                    <a:pt x="248031" y="205117"/>
                  </a:lnTo>
                  <a:lnTo>
                    <a:pt x="195033" y="195173"/>
                  </a:lnTo>
                  <a:lnTo>
                    <a:pt x="152120" y="168236"/>
                  </a:lnTo>
                  <a:lnTo>
                    <a:pt x="123380" y="128651"/>
                  </a:lnTo>
                  <a:lnTo>
                    <a:pt x="112903" y="80772"/>
                  </a:lnTo>
                  <a:lnTo>
                    <a:pt x="112903" y="230403"/>
                  </a:lnTo>
                  <a:lnTo>
                    <a:pt x="119811" y="277025"/>
                  </a:lnTo>
                  <a:lnTo>
                    <a:pt x="139268" y="318833"/>
                  </a:lnTo>
                  <a:lnTo>
                    <a:pt x="169278" y="354215"/>
                  </a:lnTo>
                  <a:lnTo>
                    <a:pt x="207886" y="381520"/>
                  </a:lnTo>
                  <a:lnTo>
                    <a:pt x="253123" y="399097"/>
                  </a:lnTo>
                  <a:lnTo>
                    <a:pt x="303022" y="405320"/>
                  </a:lnTo>
                  <a:lnTo>
                    <a:pt x="520827" y="405320"/>
                  </a:lnTo>
                  <a:lnTo>
                    <a:pt x="571296" y="398957"/>
                  </a:lnTo>
                  <a:lnTo>
                    <a:pt x="616305" y="381038"/>
                  </a:lnTo>
                  <a:lnTo>
                    <a:pt x="654215" y="353415"/>
                  </a:lnTo>
                  <a:lnTo>
                    <a:pt x="683348" y="317881"/>
                  </a:lnTo>
                  <a:lnTo>
                    <a:pt x="689533" y="304114"/>
                  </a:lnTo>
                  <a:lnTo>
                    <a:pt x="702056" y="276275"/>
                  </a:lnTo>
                  <a:lnTo>
                    <a:pt x="708660" y="230403"/>
                  </a:lnTo>
                  <a:lnTo>
                    <a:pt x="708660" y="224586"/>
                  </a:lnTo>
                  <a:lnTo>
                    <a:pt x="708660" y="205117"/>
                  </a:lnTo>
                  <a:lnTo>
                    <a:pt x="708660" y="80772"/>
                  </a:lnTo>
                  <a:close/>
                </a:path>
                <a:path w="818515" h="405765">
                  <a:moveTo>
                    <a:pt x="708660" y="0"/>
                  </a:moveTo>
                  <a:lnTo>
                    <a:pt x="681228" y="0"/>
                  </a:lnTo>
                  <a:lnTo>
                    <a:pt x="692264" y="18923"/>
                  </a:lnTo>
                  <a:lnTo>
                    <a:pt x="700938" y="38036"/>
                  </a:lnTo>
                  <a:lnTo>
                    <a:pt x="706615" y="57531"/>
                  </a:lnTo>
                  <a:lnTo>
                    <a:pt x="708660" y="77597"/>
                  </a:lnTo>
                  <a:lnTo>
                    <a:pt x="708660" y="0"/>
                  </a:lnTo>
                  <a:close/>
                </a:path>
                <a:path w="818515" h="405765">
                  <a:moveTo>
                    <a:pt x="818261" y="101003"/>
                  </a:moveTo>
                  <a:lnTo>
                    <a:pt x="814197" y="76288"/>
                  </a:lnTo>
                  <a:lnTo>
                    <a:pt x="802894" y="53352"/>
                  </a:lnTo>
                  <a:lnTo>
                    <a:pt x="785571" y="33172"/>
                  </a:lnTo>
                  <a:lnTo>
                    <a:pt x="763524" y="16764"/>
                  </a:lnTo>
                  <a:lnTo>
                    <a:pt x="763524" y="187388"/>
                  </a:lnTo>
                  <a:lnTo>
                    <a:pt x="785571" y="170916"/>
                  </a:lnTo>
                  <a:lnTo>
                    <a:pt x="802894" y="150495"/>
                  </a:lnTo>
                  <a:lnTo>
                    <a:pt x="814197" y="126923"/>
                  </a:lnTo>
                  <a:lnTo>
                    <a:pt x="818261" y="101003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9264395" y="6204330"/>
            <a:ext cx="814069" cy="855344"/>
            <a:chOff x="9264395" y="6204330"/>
            <a:chExt cx="814069" cy="855344"/>
          </a:xfrm>
        </p:grpSpPr>
        <p:sp>
          <p:nvSpPr>
            <p:cNvPr id="9" name="object 9"/>
            <p:cNvSpPr/>
            <p:nvPr/>
          </p:nvSpPr>
          <p:spPr>
            <a:xfrm>
              <a:off x="9264396" y="6307835"/>
              <a:ext cx="707390" cy="751840"/>
            </a:xfrm>
            <a:custGeom>
              <a:avLst/>
              <a:gdLst/>
              <a:ahLst/>
              <a:cxnLst/>
              <a:rect l="l" t="t" r="r" b="b"/>
              <a:pathLst>
                <a:path w="707390" h="751840">
                  <a:moveTo>
                    <a:pt x="54737" y="314007"/>
                  </a:moveTo>
                  <a:lnTo>
                    <a:pt x="32727" y="330593"/>
                  </a:lnTo>
                  <a:lnTo>
                    <a:pt x="15405" y="351180"/>
                  </a:lnTo>
                  <a:lnTo>
                    <a:pt x="4064" y="374954"/>
                  </a:lnTo>
                  <a:lnTo>
                    <a:pt x="0" y="401091"/>
                  </a:lnTo>
                  <a:lnTo>
                    <a:pt x="4064" y="426034"/>
                  </a:lnTo>
                  <a:lnTo>
                    <a:pt x="15405" y="449186"/>
                  </a:lnTo>
                  <a:lnTo>
                    <a:pt x="32727" y="469544"/>
                  </a:lnTo>
                  <a:lnTo>
                    <a:pt x="54737" y="486092"/>
                  </a:lnTo>
                  <a:lnTo>
                    <a:pt x="54737" y="314007"/>
                  </a:lnTo>
                  <a:close/>
                </a:path>
                <a:path w="707390" h="751840">
                  <a:moveTo>
                    <a:pt x="705612" y="386727"/>
                  </a:moveTo>
                  <a:lnTo>
                    <a:pt x="667219" y="350875"/>
                  </a:lnTo>
                  <a:lnTo>
                    <a:pt x="607987" y="295567"/>
                  </a:lnTo>
                  <a:lnTo>
                    <a:pt x="565658" y="256032"/>
                  </a:lnTo>
                  <a:lnTo>
                    <a:pt x="542671" y="266522"/>
                  </a:lnTo>
                  <a:lnTo>
                    <a:pt x="542671" y="376161"/>
                  </a:lnTo>
                  <a:lnTo>
                    <a:pt x="540626" y="385127"/>
                  </a:lnTo>
                  <a:lnTo>
                    <a:pt x="534936" y="392518"/>
                  </a:lnTo>
                  <a:lnTo>
                    <a:pt x="526211" y="397535"/>
                  </a:lnTo>
                  <a:lnTo>
                    <a:pt x="515112" y="399376"/>
                  </a:lnTo>
                  <a:lnTo>
                    <a:pt x="510247" y="398462"/>
                  </a:lnTo>
                  <a:lnTo>
                    <a:pt x="510247" y="547128"/>
                  </a:lnTo>
                  <a:lnTo>
                    <a:pt x="483146" y="581215"/>
                  </a:lnTo>
                  <a:lnTo>
                    <a:pt x="435241" y="599313"/>
                  </a:lnTo>
                  <a:lnTo>
                    <a:pt x="409575" y="601637"/>
                  </a:lnTo>
                  <a:lnTo>
                    <a:pt x="382574" y="599313"/>
                  </a:lnTo>
                  <a:lnTo>
                    <a:pt x="333743" y="581215"/>
                  </a:lnTo>
                  <a:lnTo>
                    <a:pt x="304596" y="547128"/>
                  </a:lnTo>
                  <a:lnTo>
                    <a:pt x="306743" y="537679"/>
                  </a:lnTo>
                  <a:lnTo>
                    <a:pt x="313182" y="529996"/>
                  </a:lnTo>
                  <a:lnTo>
                    <a:pt x="318897" y="524713"/>
                  </a:lnTo>
                  <a:lnTo>
                    <a:pt x="325882" y="522109"/>
                  </a:lnTo>
                  <a:lnTo>
                    <a:pt x="339090" y="522109"/>
                  </a:lnTo>
                  <a:lnTo>
                    <a:pt x="345313" y="524713"/>
                  </a:lnTo>
                  <a:lnTo>
                    <a:pt x="350012" y="529996"/>
                  </a:lnTo>
                  <a:lnTo>
                    <a:pt x="362813" y="539699"/>
                  </a:lnTo>
                  <a:lnTo>
                    <a:pt x="376936" y="546620"/>
                  </a:lnTo>
                  <a:lnTo>
                    <a:pt x="391909" y="550773"/>
                  </a:lnTo>
                  <a:lnTo>
                    <a:pt x="407289" y="552145"/>
                  </a:lnTo>
                  <a:lnTo>
                    <a:pt x="422719" y="550773"/>
                  </a:lnTo>
                  <a:lnTo>
                    <a:pt x="437692" y="546620"/>
                  </a:lnTo>
                  <a:lnTo>
                    <a:pt x="451827" y="539699"/>
                  </a:lnTo>
                  <a:lnTo>
                    <a:pt x="464693" y="529996"/>
                  </a:lnTo>
                  <a:lnTo>
                    <a:pt x="470408" y="524713"/>
                  </a:lnTo>
                  <a:lnTo>
                    <a:pt x="477266" y="522109"/>
                  </a:lnTo>
                  <a:lnTo>
                    <a:pt x="490474" y="522109"/>
                  </a:lnTo>
                  <a:lnTo>
                    <a:pt x="496824" y="524713"/>
                  </a:lnTo>
                  <a:lnTo>
                    <a:pt x="501396" y="529996"/>
                  </a:lnTo>
                  <a:lnTo>
                    <a:pt x="507860" y="537679"/>
                  </a:lnTo>
                  <a:lnTo>
                    <a:pt x="510247" y="547128"/>
                  </a:lnTo>
                  <a:lnTo>
                    <a:pt x="510247" y="398462"/>
                  </a:lnTo>
                  <a:lnTo>
                    <a:pt x="505371" y="397535"/>
                  </a:lnTo>
                  <a:lnTo>
                    <a:pt x="497332" y="392518"/>
                  </a:lnTo>
                  <a:lnTo>
                    <a:pt x="491858" y="385127"/>
                  </a:lnTo>
                  <a:lnTo>
                    <a:pt x="489839" y="376161"/>
                  </a:lnTo>
                  <a:lnTo>
                    <a:pt x="491858" y="366001"/>
                  </a:lnTo>
                  <a:lnTo>
                    <a:pt x="497332" y="358000"/>
                  </a:lnTo>
                  <a:lnTo>
                    <a:pt x="505371" y="352767"/>
                  </a:lnTo>
                  <a:lnTo>
                    <a:pt x="515112" y="350875"/>
                  </a:lnTo>
                  <a:lnTo>
                    <a:pt x="526211" y="352767"/>
                  </a:lnTo>
                  <a:lnTo>
                    <a:pt x="534936" y="358000"/>
                  </a:lnTo>
                  <a:lnTo>
                    <a:pt x="540626" y="366001"/>
                  </a:lnTo>
                  <a:lnTo>
                    <a:pt x="542671" y="376161"/>
                  </a:lnTo>
                  <a:lnTo>
                    <a:pt x="542671" y="266522"/>
                  </a:lnTo>
                  <a:lnTo>
                    <a:pt x="527723" y="273329"/>
                  </a:lnTo>
                  <a:lnTo>
                    <a:pt x="488340" y="285686"/>
                  </a:lnTo>
                  <a:lnTo>
                    <a:pt x="447954" y="293103"/>
                  </a:lnTo>
                  <a:lnTo>
                    <a:pt x="407035" y="295567"/>
                  </a:lnTo>
                  <a:lnTo>
                    <a:pt x="365925" y="293103"/>
                  </a:lnTo>
                  <a:lnTo>
                    <a:pt x="325208" y="285686"/>
                  </a:lnTo>
                  <a:lnTo>
                    <a:pt x="324739" y="285546"/>
                  </a:lnTo>
                  <a:lnTo>
                    <a:pt x="324739" y="376161"/>
                  </a:lnTo>
                  <a:lnTo>
                    <a:pt x="322681" y="385127"/>
                  </a:lnTo>
                  <a:lnTo>
                    <a:pt x="316953" y="392518"/>
                  </a:lnTo>
                  <a:lnTo>
                    <a:pt x="308229" y="397535"/>
                  </a:lnTo>
                  <a:lnTo>
                    <a:pt x="297180" y="399376"/>
                  </a:lnTo>
                  <a:lnTo>
                    <a:pt x="287388" y="397535"/>
                  </a:lnTo>
                  <a:lnTo>
                    <a:pt x="279349" y="392518"/>
                  </a:lnTo>
                  <a:lnTo>
                    <a:pt x="273900" y="385127"/>
                  </a:lnTo>
                  <a:lnTo>
                    <a:pt x="271907" y="376161"/>
                  </a:lnTo>
                  <a:lnTo>
                    <a:pt x="273900" y="366001"/>
                  </a:lnTo>
                  <a:lnTo>
                    <a:pt x="279349" y="358000"/>
                  </a:lnTo>
                  <a:lnTo>
                    <a:pt x="287388" y="352767"/>
                  </a:lnTo>
                  <a:lnTo>
                    <a:pt x="297180" y="350875"/>
                  </a:lnTo>
                  <a:lnTo>
                    <a:pt x="308229" y="352767"/>
                  </a:lnTo>
                  <a:lnTo>
                    <a:pt x="316953" y="358000"/>
                  </a:lnTo>
                  <a:lnTo>
                    <a:pt x="322681" y="366001"/>
                  </a:lnTo>
                  <a:lnTo>
                    <a:pt x="324739" y="376161"/>
                  </a:lnTo>
                  <a:lnTo>
                    <a:pt x="324739" y="285546"/>
                  </a:lnTo>
                  <a:lnTo>
                    <a:pt x="285305" y="273329"/>
                  </a:lnTo>
                  <a:lnTo>
                    <a:pt x="246634" y="256032"/>
                  </a:lnTo>
                  <a:lnTo>
                    <a:pt x="106680" y="386727"/>
                  </a:lnTo>
                  <a:lnTo>
                    <a:pt x="106680" y="475221"/>
                  </a:lnTo>
                  <a:lnTo>
                    <a:pt x="110566" y="519315"/>
                  </a:lnTo>
                  <a:lnTo>
                    <a:pt x="121843" y="561390"/>
                  </a:lnTo>
                  <a:lnTo>
                    <a:pt x="139877" y="600837"/>
                  </a:lnTo>
                  <a:lnTo>
                    <a:pt x="164096" y="637032"/>
                  </a:lnTo>
                  <a:lnTo>
                    <a:pt x="193878" y="669366"/>
                  </a:lnTo>
                  <a:lnTo>
                    <a:pt x="228612" y="697204"/>
                  </a:lnTo>
                  <a:lnTo>
                    <a:pt x="267690" y="719924"/>
                  </a:lnTo>
                  <a:lnTo>
                    <a:pt x="310527" y="736930"/>
                  </a:lnTo>
                  <a:lnTo>
                    <a:pt x="356489" y="747585"/>
                  </a:lnTo>
                  <a:lnTo>
                    <a:pt x="405003" y="751268"/>
                  </a:lnTo>
                  <a:lnTo>
                    <a:pt x="454113" y="747585"/>
                  </a:lnTo>
                  <a:lnTo>
                    <a:pt x="500583" y="736930"/>
                  </a:lnTo>
                  <a:lnTo>
                    <a:pt x="543801" y="719924"/>
                  </a:lnTo>
                  <a:lnTo>
                    <a:pt x="583171" y="697204"/>
                  </a:lnTo>
                  <a:lnTo>
                    <a:pt x="618121" y="669366"/>
                  </a:lnTo>
                  <a:lnTo>
                    <a:pt x="648030" y="637032"/>
                  </a:lnTo>
                  <a:lnTo>
                    <a:pt x="671791" y="601637"/>
                  </a:lnTo>
                  <a:lnTo>
                    <a:pt x="672338" y="600837"/>
                  </a:lnTo>
                  <a:lnTo>
                    <a:pt x="690422" y="561390"/>
                  </a:lnTo>
                  <a:lnTo>
                    <a:pt x="700963" y="522109"/>
                  </a:lnTo>
                  <a:lnTo>
                    <a:pt x="701713" y="519315"/>
                  </a:lnTo>
                  <a:lnTo>
                    <a:pt x="705612" y="475221"/>
                  </a:lnTo>
                  <a:lnTo>
                    <a:pt x="705612" y="399376"/>
                  </a:lnTo>
                  <a:lnTo>
                    <a:pt x="705612" y="386727"/>
                  </a:lnTo>
                  <a:close/>
                </a:path>
                <a:path w="707390" h="751840">
                  <a:moveTo>
                    <a:pt x="707009" y="273888"/>
                  </a:moveTo>
                  <a:lnTo>
                    <a:pt x="703059" y="229882"/>
                  </a:lnTo>
                  <a:lnTo>
                    <a:pt x="691642" y="187972"/>
                  </a:lnTo>
                  <a:lnTo>
                    <a:pt x="673417" y="148767"/>
                  </a:lnTo>
                  <a:lnTo>
                    <a:pt x="649020" y="112864"/>
                  </a:lnTo>
                  <a:lnTo>
                    <a:pt x="619099" y="80860"/>
                  </a:lnTo>
                  <a:lnTo>
                    <a:pt x="584301" y="53340"/>
                  </a:lnTo>
                  <a:lnTo>
                    <a:pt x="545261" y="30899"/>
                  </a:lnTo>
                  <a:lnTo>
                    <a:pt x="502627" y="14135"/>
                  </a:lnTo>
                  <a:lnTo>
                    <a:pt x="457060" y="3632"/>
                  </a:lnTo>
                  <a:lnTo>
                    <a:pt x="409194" y="0"/>
                  </a:lnTo>
                  <a:lnTo>
                    <a:pt x="361315" y="3632"/>
                  </a:lnTo>
                  <a:lnTo>
                    <a:pt x="315734" y="14135"/>
                  </a:lnTo>
                  <a:lnTo>
                    <a:pt x="273088" y="30899"/>
                  </a:lnTo>
                  <a:lnTo>
                    <a:pt x="234035" y="53340"/>
                  </a:lnTo>
                  <a:lnTo>
                    <a:pt x="199212" y="80860"/>
                  </a:lnTo>
                  <a:lnTo>
                    <a:pt x="169265" y="112864"/>
                  </a:lnTo>
                  <a:lnTo>
                    <a:pt x="144856" y="148767"/>
                  </a:lnTo>
                  <a:lnTo>
                    <a:pt x="126619" y="187972"/>
                  </a:lnTo>
                  <a:lnTo>
                    <a:pt x="115201" y="229882"/>
                  </a:lnTo>
                  <a:lnTo>
                    <a:pt x="111252" y="273888"/>
                  </a:lnTo>
                  <a:lnTo>
                    <a:pt x="111252" y="313944"/>
                  </a:lnTo>
                  <a:lnTo>
                    <a:pt x="230378" y="206489"/>
                  </a:lnTo>
                  <a:lnTo>
                    <a:pt x="233045" y="201536"/>
                  </a:lnTo>
                  <a:lnTo>
                    <a:pt x="238887" y="199466"/>
                  </a:lnTo>
                  <a:lnTo>
                    <a:pt x="250317" y="199466"/>
                  </a:lnTo>
                  <a:lnTo>
                    <a:pt x="255524" y="200533"/>
                  </a:lnTo>
                  <a:lnTo>
                    <a:pt x="260223" y="202272"/>
                  </a:lnTo>
                  <a:lnTo>
                    <a:pt x="294919" y="220929"/>
                  </a:lnTo>
                  <a:lnTo>
                    <a:pt x="331558" y="234264"/>
                  </a:lnTo>
                  <a:lnTo>
                    <a:pt x="369481" y="242265"/>
                  </a:lnTo>
                  <a:lnTo>
                    <a:pt x="408051" y="244932"/>
                  </a:lnTo>
                  <a:lnTo>
                    <a:pt x="446608" y="242265"/>
                  </a:lnTo>
                  <a:lnTo>
                    <a:pt x="484530" y="234264"/>
                  </a:lnTo>
                  <a:lnTo>
                    <a:pt x="521169" y="220929"/>
                  </a:lnTo>
                  <a:lnTo>
                    <a:pt x="560324" y="199732"/>
                  </a:lnTo>
                  <a:lnTo>
                    <a:pt x="565277" y="198589"/>
                  </a:lnTo>
                  <a:lnTo>
                    <a:pt x="577469" y="198589"/>
                  </a:lnTo>
                  <a:lnTo>
                    <a:pt x="584581" y="201333"/>
                  </a:lnTo>
                  <a:lnTo>
                    <a:pt x="707009" y="313944"/>
                  </a:lnTo>
                  <a:lnTo>
                    <a:pt x="707009" y="273888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57231" y="6835203"/>
              <a:ext cx="217932" cy="223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264395" y="6833615"/>
              <a:ext cx="217804" cy="2240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024871" y="6620255"/>
              <a:ext cx="53340" cy="170815"/>
            </a:xfrm>
            <a:custGeom>
              <a:avLst/>
              <a:gdLst/>
              <a:ahLst/>
              <a:cxnLst/>
              <a:rect l="l" t="t" r="r" b="b"/>
              <a:pathLst>
                <a:path w="53340" h="170815">
                  <a:moveTo>
                    <a:pt x="0" y="0"/>
                  </a:moveTo>
                  <a:lnTo>
                    <a:pt x="0" y="170687"/>
                  </a:lnTo>
                  <a:lnTo>
                    <a:pt x="21085" y="155442"/>
                  </a:lnTo>
                  <a:lnTo>
                    <a:pt x="38004" y="135650"/>
                  </a:lnTo>
                  <a:lnTo>
                    <a:pt x="49256" y="112307"/>
                  </a:lnTo>
                  <a:lnTo>
                    <a:pt x="53339" y="86410"/>
                  </a:lnTo>
                  <a:lnTo>
                    <a:pt x="49256" y="59280"/>
                  </a:lnTo>
                  <a:lnTo>
                    <a:pt x="38004" y="35304"/>
                  </a:lnTo>
                  <a:lnTo>
                    <a:pt x="21085" y="1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550907" y="6204330"/>
              <a:ext cx="240665" cy="71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6958583" y="6204204"/>
            <a:ext cx="814069" cy="855344"/>
            <a:chOff x="6958583" y="6204204"/>
            <a:chExt cx="814069" cy="855344"/>
          </a:xfrm>
        </p:grpSpPr>
        <p:sp>
          <p:nvSpPr>
            <p:cNvPr id="15" name="object 15"/>
            <p:cNvSpPr/>
            <p:nvPr/>
          </p:nvSpPr>
          <p:spPr>
            <a:xfrm>
              <a:off x="6958584" y="6204204"/>
              <a:ext cx="814069" cy="579120"/>
            </a:xfrm>
            <a:custGeom>
              <a:avLst/>
              <a:gdLst/>
              <a:ahLst/>
              <a:cxnLst/>
              <a:rect l="l" t="t" r="r" b="b"/>
              <a:pathLst>
                <a:path w="814070" h="579120">
                  <a:moveTo>
                    <a:pt x="283464" y="21082"/>
                  </a:moveTo>
                  <a:lnTo>
                    <a:pt x="268922" y="12484"/>
                  </a:lnTo>
                  <a:lnTo>
                    <a:pt x="252882" y="5829"/>
                  </a:lnTo>
                  <a:lnTo>
                    <a:pt x="235559" y="1536"/>
                  </a:lnTo>
                  <a:lnTo>
                    <a:pt x="217170" y="0"/>
                  </a:lnTo>
                  <a:lnTo>
                    <a:pt x="187731" y="3759"/>
                  </a:lnTo>
                  <a:lnTo>
                    <a:pt x="161734" y="14249"/>
                  </a:lnTo>
                  <a:lnTo>
                    <a:pt x="140004" y="30276"/>
                  </a:lnTo>
                  <a:lnTo>
                    <a:pt x="123444" y="50673"/>
                  </a:lnTo>
                  <a:lnTo>
                    <a:pt x="118364" y="50038"/>
                  </a:lnTo>
                  <a:lnTo>
                    <a:pt x="66967" y="57531"/>
                  </a:lnTo>
                  <a:lnTo>
                    <a:pt x="32435" y="78790"/>
                  </a:lnTo>
                  <a:lnTo>
                    <a:pt x="8775" y="110629"/>
                  </a:lnTo>
                  <a:lnTo>
                    <a:pt x="0" y="150101"/>
                  </a:lnTo>
                  <a:lnTo>
                    <a:pt x="850" y="163703"/>
                  </a:lnTo>
                  <a:lnTo>
                    <a:pt x="3441" y="176276"/>
                  </a:lnTo>
                  <a:lnTo>
                    <a:pt x="7759" y="188455"/>
                  </a:lnTo>
                  <a:lnTo>
                    <a:pt x="13843" y="200837"/>
                  </a:lnTo>
                  <a:lnTo>
                    <a:pt x="7759" y="212356"/>
                  </a:lnTo>
                  <a:lnTo>
                    <a:pt x="3441" y="224650"/>
                  </a:lnTo>
                  <a:lnTo>
                    <a:pt x="850" y="237718"/>
                  </a:lnTo>
                  <a:lnTo>
                    <a:pt x="0" y="251561"/>
                  </a:lnTo>
                  <a:lnTo>
                    <a:pt x="4089" y="277622"/>
                  </a:lnTo>
                  <a:lnTo>
                    <a:pt x="15468" y="301282"/>
                  </a:lnTo>
                  <a:lnTo>
                    <a:pt x="32842" y="321767"/>
                  </a:lnTo>
                  <a:lnTo>
                    <a:pt x="54864" y="338264"/>
                  </a:lnTo>
                  <a:lnTo>
                    <a:pt x="54864" y="325577"/>
                  </a:lnTo>
                  <a:lnTo>
                    <a:pt x="58254" y="280479"/>
                  </a:lnTo>
                  <a:lnTo>
                    <a:pt x="68160" y="237109"/>
                  </a:lnTo>
                  <a:lnTo>
                    <a:pt x="84150" y="195922"/>
                  </a:lnTo>
                  <a:lnTo>
                    <a:pt x="105778" y="157391"/>
                  </a:lnTo>
                  <a:lnTo>
                    <a:pt x="132626" y="122008"/>
                  </a:lnTo>
                  <a:lnTo>
                    <a:pt x="164249" y="90208"/>
                  </a:lnTo>
                  <a:lnTo>
                    <a:pt x="200215" y="62471"/>
                  </a:lnTo>
                  <a:lnTo>
                    <a:pt x="240093" y="39281"/>
                  </a:lnTo>
                  <a:lnTo>
                    <a:pt x="283464" y="21082"/>
                  </a:lnTo>
                  <a:close/>
                </a:path>
                <a:path w="814070" h="579120">
                  <a:moveTo>
                    <a:pt x="813816" y="500773"/>
                  </a:moveTo>
                  <a:lnTo>
                    <a:pt x="810056" y="474738"/>
                  </a:lnTo>
                  <a:lnTo>
                    <a:pt x="799249" y="451294"/>
                  </a:lnTo>
                  <a:lnTo>
                    <a:pt x="782040" y="431431"/>
                  </a:lnTo>
                  <a:lnTo>
                    <a:pt x="759079" y="416115"/>
                  </a:lnTo>
                  <a:lnTo>
                    <a:pt x="759079" y="468998"/>
                  </a:lnTo>
                  <a:lnTo>
                    <a:pt x="765962" y="497217"/>
                  </a:lnTo>
                  <a:lnTo>
                    <a:pt x="770102" y="524840"/>
                  </a:lnTo>
                  <a:lnTo>
                    <a:pt x="772121" y="552081"/>
                  </a:lnTo>
                  <a:lnTo>
                    <a:pt x="772668" y="579120"/>
                  </a:lnTo>
                  <a:lnTo>
                    <a:pt x="788733" y="563295"/>
                  </a:lnTo>
                  <a:lnTo>
                    <a:pt x="801814" y="544715"/>
                  </a:lnTo>
                  <a:lnTo>
                    <a:pt x="810590" y="523748"/>
                  </a:lnTo>
                  <a:lnTo>
                    <a:pt x="813816" y="500773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449438" y="6608127"/>
              <a:ext cx="159892" cy="1477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121651" y="6608127"/>
              <a:ext cx="160020" cy="1477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958584" y="6204204"/>
              <a:ext cx="806450" cy="855344"/>
            </a:xfrm>
            <a:custGeom>
              <a:avLst/>
              <a:gdLst/>
              <a:ahLst/>
              <a:cxnLst/>
              <a:rect l="l" t="t" r="r" b="b"/>
              <a:pathLst>
                <a:path w="806450" h="855345">
                  <a:moveTo>
                    <a:pt x="54864" y="414528"/>
                  </a:moveTo>
                  <a:lnTo>
                    <a:pt x="32778" y="430923"/>
                  </a:lnTo>
                  <a:lnTo>
                    <a:pt x="15430" y="451243"/>
                  </a:lnTo>
                  <a:lnTo>
                    <a:pt x="4064" y="474700"/>
                  </a:lnTo>
                  <a:lnTo>
                    <a:pt x="0" y="500519"/>
                  </a:lnTo>
                  <a:lnTo>
                    <a:pt x="2527" y="523240"/>
                  </a:lnTo>
                  <a:lnTo>
                    <a:pt x="9994" y="543788"/>
                  </a:lnTo>
                  <a:lnTo>
                    <a:pt x="22174" y="561568"/>
                  </a:lnTo>
                  <a:lnTo>
                    <a:pt x="38862" y="576008"/>
                  </a:lnTo>
                  <a:lnTo>
                    <a:pt x="38785" y="547738"/>
                  </a:lnTo>
                  <a:lnTo>
                    <a:pt x="41719" y="519658"/>
                  </a:lnTo>
                  <a:lnTo>
                    <a:pt x="47218" y="491959"/>
                  </a:lnTo>
                  <a:lnTo>
                    <a:pt x="54864" y="464845"/>
                  </a:lnTo>
                  <a:lnTo>
                    <a:pt x="54864" y="414528"/>
                  </a:lnTo>
                  <a:close/>
                </a:path>
                <a:path w="806450" h="855345">
                  <a:moveTo>
                    <a:pt x="718261" y="571144"/>
                  </a:moveTo>
                  <a:lnTo>
                    <a:pt x="714933" y="523024"/>
                  </a:lnTo>
                  <a:lnTo>
                    <a:pt x="703199" y="473138"/>
                  </a:lnTo>
                  <a:lnTo>
                    <a:pt x="703199" y="350812"/>
                  </a:lnTo>
                  <a:lnTo>
                    <a:pt x="703199" y="327647"/>
                  </a:lnTo>
                  <a:lnTo>
                    <a:pt x="702691" y="322643"/>
                  </a:lnTo>
                  <a:lnTo>
                    <a:pt x="702691" y="476326"/>
                  </a:lnTo>
                  <a:lnTo>
                    <a:pt x="699008" y="507403"/>
                  </a:lnTo>
                  <a:lnTo>
                    <a:pt x="669632" y="562597"/>
                  </a:lnTo>
                  <a:lnTo>
                    <a:pt x="610870" y="596887"/>
                  </a:lnTo>
                  <a:lnTo>
                    <a:pt x="570484" y="601814"/>
                  </a:lnTo>
                  <a:lnTo>
                    <a:pt x="523379" y="594309"/>
                  </a:lnTo>
                  <a:lnTo>
                    <a:pt x="509905" y="587222"/>
                  </a:lnTo>
                  <a:lnTo>
                    <a:pt x="509905" y="649566"/>
                  </a:lnTo>
                  <a:lnTo>
                    <a:pt x="480085" y="682612"/>
                  </a:lnTo>
                  <a:lnTo>
                    <a:pt x="430428" y="700709"/>
                  </a:lnTo>
                  <a:lnTo>
                    <a:pt x="403479" y="703046"/>
                  </a:lnTo>
                  <a:lnTo>
                    <a:pt x="376605" y="700709"/>
                  </a:lnTo>
                  <a:lnTo>
                    <a:pt x="328841" y="682612"/>
                  </a:lnTo>
                  <a:lnTo>
                    <a:pt x="301040" y="649566"/>
                  </a:lnTo>
                  <a:lnTo>
                    <a:pt x="303187" y="640842"/>
                  </a:lnTo>
                  <a:lnTo>
                    <a:pt x="309626" y="633488"/>
                  </a:lnTo>
                  <a:lnTo>
                    <a:pt x="315341" y="628192"/>
                  </a:lnTo>
                  <a:lnTo>
                    <a:pt x="322199" y="625589"/>
                  </a:lnTo>
                  <a:lnTo>
                    <a:pt x="335407" y="625589"/>
                  </a:lnTo>
                  <a:lnTo>
                    <a:pt x="341757" y="628192"/>
                  </a:lnTo>
                  <a:lnTo>
                    <a:pt x="346329" y="633488"/>
                  </a:lnTo>
                  <a:lnTo>
                    <a:pt x="359105" y="643166"/>
                  </a:lnTo>
                  <a:lnTo>
                    <a:pt x="373189" y="650100"/>
                  </a:lnTo>
                  <a:lnTo>
                    <a:pt x="388112" y="654265"/>
                  </a:lnTo>
                  <a:lnTo>
                    <a:pt x="403479" y="655650"/>
                  </a:lnTo>
                  <a:lnTo>
                    <a:pt x="418833" y="654265"/>
                  </a:lnTo>
                  <a:lnTo>
                    <a:pt x="433781" y="650100"/>
                  </a:lnTo>
                  <a:lnTo>
                    <a:pt x="447890" y="643166"/>
                  </a:lnTo>
                  <a:lnTo>
                    <a:pt x="460756" y="633488"/>
                  </a:lnTo>
                  <a:lnTo>
                    <a:pt x="466471" y="628192"/>
                  </a:lnTo>
                  <a:lnTo>
                    <a:pt x="473837" y="625589"/>
                  </a:lnTo>
                  <a:lnTo>
                    <a:pt x="487553" y="625589"/>
                  </a:lnTo>
                  <a:lnTo>
                    <a:pt x="493903" y="628192"/>
                  </a:lnTo>
                  <a:lnTo>
                    <a:pt x="497332" y="633488"/>
                  </a:lnTo>
                  <a:lnTo>
                    <a:pt x="506399" y="640842"/>
                  </a:lnTo>
                  <a:lnTo>
                    <a:pt x="509905" y="649566"/>
                  </a:lnTo>
                  <a:lnTo>
                    <a:pt x="509905" y="587222"/>
                  </a:lnTo>
                  <a:lnTo>
                    <a:pt x="483552" y="573354"/>
                  </a:lnTo>
                  <a:lnTo>
                    <a:pt x="453999" y="541324"/>
                  </a:lnTo>
                  <a:lnTo>
                    <a:pt x="437769" y="500583"/>
                  </a:lnTo>
                  <a:lnTo>
                    <a:pt x="378333" y="500583"/>
                  </a:lnTo>
                  <a:lnTo>
                    <a:pt x="361772" y="541324"/>
                  </a:lnTo>
                  <a:lnTo>
                    <a:pt x="331685" y="573354"/>
                  </a:lnTo>
                  <a:lnTo>
                    <a:pt x="291744" y="594309"/>
                  </a:lnTo>
                  <a:lnTo>
                    <a:pt x="245618" y="601814"/>
                  </a:lnTo>
                  <a:lnTo>
                    <a:pt x="204685" y="596887"/>
                  </a:lnTo>
                  <a:lnTo>
                    <a:pt x="145173" y="562597"/>
                  </a:lnTo>
                  <a:lnTo>
                    <a:pt x="115404" y="507403"/>
                  </a:lnTo>
                  <a:lnTo>
                    <a:pt x="111696" y="476326"/>
                  </a:lnTo>
                  <a:lnTo>
                    <a:pt x="115404" y="445236"/>
                  </a:lnTo>
                  <a:lnTo>
                    <a:pt x="145173" y="390042"/>
                  </a:lnTo>
                  <a:lnTo>
                    <a:pt x="204685" y="355752"/>
                  </a:lnTo>
                  <a:lnTo>
                    <a:pt x="245618" y="350812"/>
                  </a:lnTo>
                  <a:lnTo>
                    <a:pt x="292709" y="358330"/>
                  </a:lnTo>
                  <a:lnTo>
                    <a:pt x="332549" y="379285"/>
                  </a:lnTo>
                  <a:lnTo>
                    <a:pt x="362089" y="411314"/>
                  </a:lnTo>
                  <a:lnTo>
                    <a:pt x="378333" y="452043"/>
                  </a:lnTo>
                  <a:lnTo>
                    <a:pt x="437769" y="452043"/>
                  </a:lnTo>
                  <a:lnTo>
                    <a:pt x="454317" y="411314"/>
                  </a:lnTo>
                  <a:lnTo>
                    <a:pt x="484403" y="379285"/>
                  </a:lnTo>
                  <a:lnTo>
                    <a:pt x="524344" y="358330"/>
                  </a:lnTo>
                  <a:lnTo>
                    <a:pt x="570484" y="350812"/>
                  </a:lnTo>
                  <a:lnTo>
                    <a:pt x="610870" y="355752"/>
                  </a:lnTo>
                  <a:lnTo>
                    <a:pt x="669632" y="390042"/>
                  </a:lnTo>
                  <a:lnTo>
                    <a:pt x="699008" y="445236"/>
                  </a:lnTo>
                  <a:lnTo>
                    <a:pt x="702691" y="476326"/>
                  </a:lnTo>
                  <a:lnTo>
                    <a:pt x="702691" y="322643"/>
                  </a:lnTo>
                  <a:lnTo>
                    <a:pt x="700201" y="298119"/>
                  </a:lnTo>
                  <a:lnTo>
                    <a:pt x="697687" y="273253"/>
                  </a:lnTo>
                  <a:lnTo>
                    <a:pt x="690905" y="251650"/>
                  </a:lnTo>
                  <a:lnTo>
                    <a:pt x="654977" y="173977"/>
                  </a:lnTo>
                  <a:lnTo>
                    <a:pt x="618617" y="131470"/>
                  </a:lnTo>
                  <a:lnTo>
                    <a:pt x="582168" y="103111"/>
                  </a:lnTo>
                  <a:lnTo>
                    <a:pt x="542023" y="81241"/>
                  </a:lnTo>
                  <a:lnTo>
                    <a:pt x="540766" y="80797"/>
                  </a:lnTo>
                  <a:lnTo>
                    <a:pt x="540766" y="274891"/>
                  </a:lnTo>
                  <a:lnTo>
                    <a:pt x="538759" y="283857"/>
                  </a:lnTo>
                  <a:lnTo>
                    <a:pt x="533336" y="291249"/>
                  </a:lnTo>
                  <a:lnTo>
                    <a:pt x="525335" y="296278"/>
                  </a:lnTo>
                  <a:lnTo>
                    <a:pt x="515620" y="298119"/>
                  </a:lnTo>
                  <a:lnTo>
                    <a:pt x="298196" y="298119"/>
                  </a:lnTo>
                  <a:lnTo>
                    <a:pt x="288480" y="296278"/>
                  </a:lnTo>
                  <a:lnTo>
                    <a:pt x="280479" y="291249"/>
                  </a:lnTo>
                  <a:lnTo>
                    <a:pt x="275043" y="283857"/>
                  </a:lnTo>
                  <a:lnTo>
                    <a:pt x="273050" y="274891"/>
                  </a:lnTo>
                  <a:lnTo>
                    <a:pt x="275043" y="265925"/>
                  </a:lnTo>
                  <a:lnTo>
                    <a:pt x="280479" y="258533"/>
                  </a:lnTo>
                  <a:lnTo>
                    <a:pt x="288480" y="253504"/>
                  </a:lnTo>
                  <a:lnTo>
                    <a:pt x="298196" y="251650"/>
                  </a:lnTo>
                  <a:lnTo>
                    <a:pt x="515620" y="251650"/>
                  </a:lnTo>
                  <a:lnTo>
                    <a:pt x="525335" y="253504"/>
                  </a:lnTo>
                  <a:lnTo>
                    <a:pt x="533336" y="258533"/>
                  </a:lnTo>
                  <a:lnTo>
                    <a:pt x="538759" y="265925"/>
                  </a:lnTo>
                  <a:lnTo>
                    <a:pt x="540766" y="274891"/>
                  </a:lnTo>
                  <a:lnTo>
                    <a:pt x="540766" y="80797"/>
                  </a:lnTo>
                  <a:lnTo>
                    <a:pt x="498805" y="65747"/>
                  </a:lnTo>
                  <a:lnTo>
                    <a:pt x="453174" y="56527"/>
                  </a:lnTo>
                  <a:lnTo>
                    <a:pt x="405765" y="53467"/>
                  </a:lnTo>
                  <a:lnTo>
                    <a:pt x="358025" y="57048"/>
                  </a:lnTo>
                  <a:lnTo>
                    <a:pt x="312686" y="67398"/>
                  </a:lnTo>
                  <a:lnTo>
                    <a:pt x="270370" y="83985"/>
                  </a:lnTo>
                  <a:lnTo>
                    <a:pt x="231698" y="106235"/>
                  </a:lnTo>
                  <a:lnTo>
                    <a:pt x="197269" y="133591"/>
                  </a:lnTo>
                  <a:lnTo>
                    <a:pt x="167716" y="165519"/>
                  </a:lnTo>
                  <a:lnTo>
                    <a:pt x="143662" y="201434"/>
                  </a:lnTo>
                  <a:lnTo>
                    <a:pt x="125717" y="240804"/>
                  </a:lnTo>
                  <a:lnTo>
                    <a:pt x="114490" y="283057"/>
                  </a:lnTo>
                  <a:lnTo>
                    <a:pt x="110617" y="327647"/>
                  </a:lnTo>
                  <a:lnTo>
                    <a:pt x="110617" y="473138"/>
                  </a:lnTo>
                  <a:lnTo>
                    <a:pt x="98869" y="522135"/>
                  </a:lnTo>
                  <a:lnTo>
                    <a:pt x="95542" y="569709"/>
                  </a:lnTo>
                  <a:lnTo>
                    <a:pt x="100228" y="615530"/>
                  </a:lnTo>
                  <a:lnTo>
                    <a:pt x="112560" y="659244"/>
                  </a:lnTo>
                  <a:lnTo>
                    <a:pt x="132143" y="700493"/>
                  </a:lnTo>
                  <a:lnTo>
                    <a:pt x="158623" y="738936"/>
                  </a:lnTo>
                  <a:lnTo>
                    <a:pt x="190881" y="773176"/>
                  </a:lnTo>
                  <a:lnTo>
                    <a:pt x="227736" y="801852"/>
                  </a:lnTo>
                  <a:lnTo>
                    <a:pt x="268427" y="824649"/>
                  </a:lnTo>
                  <a:lnTo>
                    <a:pt x="312166" y="841298"/>
                  </a:lnTo>
                  <a:lnTo>
                    <a:pt x="358203" y="851509"/>
                  </a:lnTo>
                  <a:lnTo>
                    <a:pt x="405765" y="854964"/>
                  </a:lnTo>
                  <a:lnTo>
                    <a:pt x="454444" y="851509"/>
                  </a:lnTo>
                  <a:lnTo>
                    <a:pt x="501472" y="841298"/>
                  </a:lnTo>
                  <a:lnTo>
                    <a:pt x="545947" y="824649"/>
                  </a:lnTo>
                  <a:lnTo>
                    <a:pt x="586994" y="801852"/>
                  </a:lnTo>
                  <a:lnTo>
                    <a:pt x="623697" y="773176"/>
                  </a:lnTo>
                  <a:lnTo>
                    <a:pt x="655193" y="738936"/>
                  </a:lnTo>
                  <a:lnTo>
                    <a:pt x="680478" y="703046"/>
                  </a:lnTo>
                  <a:lnTo>
                    <a:pt x="681659" y="701395"/>
                  </a:lnTo>
                  <a:lnTo>
                    <a:pt x="701243" y="660679"/>
                  </a:lnTo>
                  <a:lnTo>
                    <a:pt x="711174" y="625589"/>
                  </a:lnTo>
                  <a:lnTo>
                    <a:pt x="713574" y="617143"/>
                  </a:lnTo>
                  <a:lnTo>
                    <a:pt x="715137" y="601814"/>
                  </a:lnTo>
                  <a:lnTo>
                    <a:pt x="718261" y="571144"/>
                  </a:lnTo>
                  <a:close/>
                </a:path>
                <a:path w="806450" h="855345">
                  <a:moveTo>
                    <a:pt x="806196" y="150228"/>
                  </a:moveTo>
                  <a:lnTo>
                    <a:pt x="797115" y="109994"/>
                  </a:lnTo>
                  <a:lnTo>
                    <a:pt x="772833" y="77597"/>
                  </a:lnTo>
                  <a:lnTo>
                    <a:pt x="737768" y="55994"/>
                  </a:lnTo>
                  <a:lnTo>
                    <a:pt x="696341" y="48133"/>
                  </a:lnTo>
                  <a:lnTo>
                    <a:pt x="688848" y="48260"/>
                  </a:lnTo>
                  <a:lnTo>
                    <a:pt x="685038" y="48641"/>
                  </a:lnTo>
                  <a:lnTo>
                    <a:pt x="667131" y="27647"/>
                  </a:lnTo>
                  <a:lnTo>
                    <a:pt x="644740" y="12420"/>
                  </a:lnTo>
                  <a:lnTo>
                    <a:pt x="618490" y="3136"/>
                  </a:lnTo>
                  <a:lnTo>
                    <a:pt x="589026" y="0"/>
                  </a:lnTo>
                  <a:lnTo>
                    <a:pt x="571982" y="1168"/>
                  </a:lnTo>
                  <a:lnTo>
                    <a:pt x="555599" y="4495"/>
                  </a:lnTo>
                  <a:lnTo>
                    <a:pt x="540537" y="9817"/>
                  </a:lnTo>
                  <a:lnTo>
                    <a:pt x="527431" y="16891"/>
                  </a:lnTo>
                  <a:lnTo>
                    <a:pt x="562457" y="31242"/>
                  </a:lnTo>
                  <a:lnTo>
                    <a:pt x="595604" y="48933"/>
                  </a:lnTo>
                  <a:lnTo>
                    <a:pt x="655320" y="95224"/>
                  </a:lnTo>
                  <a:lnTo>
                    <a:pt x="691464" y="135242"/>
                  </a:lnTo>
                  <a:lnTo>
                    <a:pt x="720166" y="178714"/>
                  </a:lnTo>
                  <a:lnTo>
                    <a:pt x="741070" y="225018"/>
                  </a:lnTo>
                  <a:lnTo>
                    <a:pt x="753846" y="273583"/>
                  </a:lnTo>
                  <a:lnTo>
                    <a:pt x="758190" y="323773"/>
                  </a:lnTo>
                  <a:lnTo>
                    <a:pt x="758190" y="332232"/>
                  </a:lnTo>
                  <a:lnTo>
                    <a:pt x="778217" y="317284"/>
                  </a:lnTo>
                  <a:lnTo>
                    <a:pt x="793330" y="298361"/>
                  </a:lnTo>
                  <a:lnTo>
                    <a:pt x="802868" y="276250"/>
                  </a:lnTo>
                  <a:lnTo>
                    <a:pt x="806196" y="251777"/>
                  </a:lnTo>
                  <a:lnTo>
                    <a:pt x="805332" y="237921"/>
                  </a:lnTo>
                  <a:lnTo>
                    <a:pt x="802767" y="224828"/>
                  </a:lnTo>
                  <a:lnTo>
                    <a:pt x="798474" y="212534"/>
                  </a:lnTo>
                  <a:lnTo>
                    <a:pt x="792480" y="201002"/>
                  </a:lnTo>
                  <a:lnTo>
                    <a:pt x="798474" y="188620"/>
                  </a:lnTo>
                  <a:lnTo>
                    <a:pt x="802767" y="176428"/>
                  </a:lnTo>
                  <a:lnTo>
                    <a:pt x="805332" y="163842"/>
                  </a:lnTo>
                  <a:lnTo>
                    <a:pt x="806196" y="150228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0" y="0"/>
            <a:ext cx="5747385" cy="4264660"/>
            <a:chOff x="0" y="0"/>
            <a:chExt cx="5747385" cy="4264660"/>
          </a:xfrm>
        </p:grpSpPr>
        <p:sp>
          <p:nvSpPr>
            <p:cNvPr id="20" name="object 20"/>
            <p:cNvSpPr/>
            <p:nvPr/>
          </p:nvSpPr>
          <p:spPr>
            <a:xfrm>
              <a:off x="0" y="0"/>
              <a:ext cx="4723130" cy="4264660"/>
            </a:xfrm>
            <a:custGeom>
              <a:avLst/>
              <a:gdLst/>
              <a:ahLst/>
              <a:cxnLst/>
              <a:rect l="l" t="t" r="r" b="b"/>
              <a:pathLst>
                <a:path w="4723130" h="4264660">
                  <a:moveTo>
                    <a:pt x="4405118" y="0"/>
                  </a:moveTo>
                  <a:lnTo>
                    <a:pt x="0" y="0"/>
                  </a:lnTo>
                  <a:lnTo>
                    <a:pt x="0" y="3732038"/>
                  </a:lnTo>
                  <a:lnTo>
                    <a:pt x="52586" y="3767502"/>
                  </a:lnTo>
                  <a:lnTo>
                    <a:pt x="90459" y="3791994"/>
                  </a:lnTo>
                  <a:lnTo>
                    <a:pt x="128728" y="3815937"/>
                  </a:lnTo>
                  <a:lnTo>
                    <a:pt x="167389" y="3839326"/>
                  </a:lnTo>
                  <a:lnTo>
                    <a:pt x="206434" y="3862154"/>
                  </a:lnTo>
                  <a:lnTo>
                    <a:pt x="245858" y="3884417"/>
                  </a:lnTo>
                  <a:lnTo>
                    <a:pt x="285655" y="3906107"/>
                  </a:lnTo>
                  <a:lnTo>
                    <a:pt x="325820" y="3927220"/>
                  </a:lnTo>
                  <a:lnTo>
                    <a:pt x="366346" y="3947750"/>
                  </a:lnTo>
                  <a:lnTo>
                    <a:pt x="407228" y="3967691"/>
                  </a:lnTo>
                  <a:lnTo>
                    <a:pt x="448459" y="3987038"/>
                  </a:lnTo>
                  <a:lnTo>
                    <a:pt x="490035" y="4005784"/>
                  </a:lnTo>
                  <a:lnTo>
                    <a:pt x="531949" y="4023924"/>
                  </a:lnTo>
                  <a:lnTo>
                    <a:pt x="574196" y="4041453"/>
                  </a:lnTo>
                  <a:lnTo>
                    <a:pt x="616769" y="4058364"/>
                  </a:lnTo>
                  <a:lnTo>
                    <a:pt x="659662" y="4074652"/>
                  </a:lnTo>
                  <a:lnTo>
                    <a:pt x="702871" y="4090311"/>
                  </a:lnTo>
                  <a:lnTo>
                    <a:pt x="746389" y="4105336"/>
                  </a:lnTo>
                  <a:lnTo>
                    <a:pt x="790210" y="4119720"/>
                  </a:lnTo>
                  <a:lnTo>
                    <a:pt x="834329" y="4133459"/>
                  </a:lnTo>
                  <a:lnTo>
                    <a:pt x="878739" y="4146545"/>
                  </a:lnTo>
                  <a:lnTo>
                    <a:pt x="923435" y="4158974"/>
                  </a:lnTo>
                  <a:lnTo>
                    <a:pt x="968411" y="4170741"/>
                  </a:lnTo>
                  <a:lnTo>
                    <a:pt x="1013661" y="4181838"/>
                  </a:lnTo>
                  <a:lnTo>
                    <a:pt x="1059180" y="4192261"/>
                  </a:lnTo>
                  <a:lnTo>
                    <a:pt x="1104961" y="4202003"/>
                  </a:lnTo>
                  <a:lnTo>
                    <a:pt x="1150999" y="4211060"/>
                  </a:lnTo>
                  <a:lnTo>
                    <a:pt x="1197288" y="4219424"/>
                  </a:lnTo>
                  <a:lnTo>
                    <a:pt x="1243822" y="4227092"/>
                  </a:lnTo>
                  <a:lnTo>
                    <a:pt x="1290595" y="4234056"/>
                  </a:lnTo>
                  <a:lnTo>
                    <a:pt x="1337601" y="4240311"/>
                  </a:lnTo>
                  <a:lnTo>
                    <a:pt x="1384835" y="4245852"/>
                  </a:lnTo>
                  <a:lnTo>
                    <a:pt x="1432291" y="4250673"/>
                  </a:lnTo>
                  <a:lnTo>
                    <a:pt x="1479963" y="4254768"/>
                  </a:lnTo>
                  <a:lnTo>
                    <a:pt x="1527845" y="4258131"/>
                  </a:lnTo>
                  <a:lnTo>
                    <a:pt x="1575931" y="4260756"/>
                  </a:lnTo>
                  <a:lnTo>
                    <a:pt x="1624216" y="4262639"/>
                  </a:lnTo>
                  <a:lnTo>
                    <a:pt x="1672693" y="4263772"/>
                  </a:lnTo>
                  <a:lnTo>
                    <a:pt x="1721358" y="4264152"/>
                  </a:lnTo>
                  <a:lnTo>
                    <a:pt x="1770023" y="4263772"/>
                  </a:lnTo>
                  <a:lnTo>
                    <a:pt x="1818501" y="4262639"/>
                  </a:lnTo>
                  <a:lnTo>
                    <a:pt x="1866787" y="4260756"/>
                  </a:lnTo>
                  <a:lnTo>
                    <a:pt x="1914874" y="4258131"/>
                  </a:lnTo>
                  <a:lnTo>
                    <a:pt x="1962757" y="4254768"/>
                  </a:lnTo>
                  <a:lnTo>
                    <a:pt x="2010430" y="4250673"/>
                  </a:lnTo>
                  <a:lnTo>
                    <a:pt x="2057886" y="4245852"/>
                  </a:lnTo>
                  <a:lnTo>
                    <a:pt x="2105121" y="4240311"/>
                  </a:lnTo>
                  <a:lnTo>
                    <a:pt x="2152129" y="4234056"/>
                  </a:lnTo>
                  <a:lnTo>
                    <a:pt x="2198902" y="4227092"/>
                  </a:lnTo>
                  <a:lnTo>
                    <a:pt x="2245437" y="4219424"/>
                  </a:lnTo>
                  <a:lnTo>
                    <a:pt x="2291726" y="4211060"/>
                  </a:lnTo>
                  <a:lnTo>
                    <a:pt x="2337765" y="4202003"/>
                  </a:lnTo>
                  <a:lnTo>
                    <a:pt x="2383547" y="4192261"/>
                  </a:lnTo>
                  <a:lnTo>
                    <a:pt x="2429066" y="4181838"/>
                  </a:lnTo>
                  <a:lnTo>
                    <a:pt x="2474317" y="4170741"/>
                  </a:lnTo>
                  <a:lnTo>
                    <a:pt x="2519293" y="4158974"/>
                  </a:lnTo>
                  <a:lnTo>
                    <a:pt x="2563990" y="4146545"/>
                  </a:lnTo>
                  <a:lnTo>
                    <a:pt x="2608400" y="4133459"/>
                  </a:lnTo>
                  <a:lnTo>
                    <a:pt x="2652519" y="4119720"/>
                  </a:lnTo>
                  <a:lnTo>
                    <a:pt x="2696341" y="4105336"/>
                  </a:lnTo>
                  <a:lnTo>
                    <a:pt x="2739859" y="4090311"/>
                  </a:lnTo>
                  <a:lnTo>
                    <a:pt x="2783068" y="4074652"/>
                  </a:lnTo>
                  <a:lnTo>
                    <a:pt x="2825962" y="4058364"/>
                  </a:lnTo>
                  <a:lnTo>
                    <a:pt x="2868535" y="4041453"/>
                  </a:lnTo>
                  <a:lnTo>
                    <a:pt x="2910782" y="4023924"/>
                  </a:lnTo>
                  <a:lnTo>
                    <a:pt x="2952696" y="4005784"/>
                  </a:lnTo>
                  <a:lnTo>
                    <a:pt x="2994272" y="3987038"/>
                  </a:lnTo>
                  <a:lnTo>
                    <a:pt x="3035504" y="3967691"/>
                  </a:lnTo>
                  <a:lnTo>
                    <a:pt x="3076386" y="3947750"/>
                  </a:lnTo>
                  <a:lnTo>
                    <a:pt x="3116912" y="3927220"/>
                  </a:lnTo>
                  <a:lnTo>
                    <a:pt x="3157077" y="3906107"/>
                  </a:lnTo>
                  <a:lnTo>
                    <a:pt x="3196874" y="3884417"/>
                  </a:lnTo>
                  <a:lnTo>
                    <a:pt x="3236298" y="3862154"/>
                  </a:lnTo>
                  <a:lnTo>
                    <a:pt x="3275343" y="3839326"/>
                  </a:lnTo>
                  <a:lnTo>
                    <a:pt x="3314003" y="3815937"/>
                  </a:lnTo>
                  <a:lnTo>
                    <a:pt x="3352273" y="3791994"/>
                  </a:lnTo>
                  <a:lnTo>
                    <a:pt x="3390146" y="3767502"/>
                  </a:lnTo>
                  <a:lnTo>
                    <a:pt x="3427617" y="3742467"/>
                  </a:lnTo>
                  <a:lnTo>
                    <a:pt x="3464679" y="3716894"/>
                  </a:lnTo>
                  <a:lnTo>
                    <a:pt x="3501328" y="3690790"/>
                  </a:lnTo>
                  <a:lnTo>
                    <a:pt x="3537557" y="3664160"/>
                  </a:lnTo>
                  <a:lnTo>
                    <a:pt x="3573360" y="3637009"/>
                  </a:lnTo>
                  <a:lnTo>
                    <a:pt x="3608732" y="3609344"/>
                  </a:lnTo>
                  <a:lnTo>
                    <a:pt x="3643666" y="3581170"/>
                  </a:lnTo>
                  <a:lnTo>
                    <a:pt x="3678158" y="3552492"/>
                  </a:lnTo>
                  <a:lnTo>
                    <a:pt x="3712201" y="3523318"/>
                  </a:lnTo>
                  <a:lnTo>
                    <a:pt x="3745788" y="3493651"/>
                  </a:lnTo>
                  <a:lnTo>
                    <a:pt x="3778916" y="3463498"/>
                  </a:lnTo>
                  <a:lnTo>
                    <a:pt x="3811577" y="3432866"/>
                  </a:lnTo>
                  <a:lnTo>
                    <a:pt x="3843766" y="3401758"/>
                  </a:lnTo>
                  <a:lnTo>
                    <a:pt x="3875476" y="3370182"/>
                  </a:lnTo>
                  <a:lnTo>
                    <a:pt x="3906703" y="3338142"/>
                  </a:lnTo>
                  <a:lnTo>
                    <a:pt x="3937441" y="3305645"/>
                  </a:lnTo>
                  <a:lnTo>
                    <a:pt x="3967683" y="3272697"/>
                  </a:lnTo>
                  <a:lnTo>
                    <a:pt x="3997423" y="3239302"/>
                  </a:lnTo>
                  <a:lnTo>
                    <a:pt x="4026657" y="3205467"/>
                  </a:lnTo>
                  <a:lnTo>
                    <a:pt x="4055377" y="3171197"/>
                  </a:lnTo>
                  <a:lnTo>
                    <a:pt x="4083579" y="3136498"/>
                  </a:lnTo>
                  <a:lnTo>
                    <a:pt x="4111256" y="3101377"/>
                  </a:lnTo>
                  <a:lnTo>
                    <a:pt x="4138403" y="3065837"/>
                  </a:lnTo>
                  <a:lnTo>
                    <a:pt x="4165013" y="3029886"/>
                  </a:lnTo>
                  <a:lnTo>
                    <a:pt x="4191081" y="2993529"/>
                  </a:lnTo>
                  <a:lnTo>
                    <a:pt x="4216602" y="2956772"/>
                  </a:lnTo>
                  <a:lnTo>
                    <a:pt x="4241569" y="2919620"/>
                  </a:lnTo>
                  <a:lnTo>
                    <a:pt x="4265976" y="2882079"/>
                  </a:lnTo>
                  <a:lnTo>
                    <a:pt x="4289818" y="2844155"/>
                  </a:lnTo>
                  <a:lnTo>
                    <a:pt x="4313089" y="2805853"/>
                  </a:lnTo>
                  <a:lnTo>
                    <a:pt x="4335783" y="2767180"/>
                  </a:lnTo>
                  <a:lnTo>
                    <a:pt x="4357894" y="2728140"/>
                  </a:lnTo>
                  <a:lnTo>
                    <a:pt x="4379416" y="2688740"/>
                  </a:lnTo>
                  <a:lnTo>
                    <a:pt x="4400344" y="2648986"/>
                  </a:lnTo>
                  <a:lnTo>
                    <a:pt x="4420671" y="2608883"/>
                  </a:lnTo>
                  <a:lnTo>
                    <a:pt x="4440393" y="2568436"/>
                  </a:lnTo>
                  <a:lnTo>
                    <a:pt x="4459502" y="2527652"/>
                  </a:lnTo>
                  <a:lnTo>
                    <a:pt x="4477994" y="2486536"/>
                  </a:lnTo>
                  <a:lnTo>
                    <a:pt x="4495863" y="2445094"/>
                  </a:lnTo>
                  <a:lnTo>
                    <a:pt x="4513101" y="2403332"/>
                  </a:lnTo>
                  <a:lnTo>
                    <a:pt x="4529705" y="2361255"/>
                  </a:lnTo>
                  <a:lnTo>
                    <a:pt x="4545668" y="2318869"/>
                  </a:lnTo>
                  <a:lnTo>
                    <a:pt x="4560983" y="2276180"/>
                  </a:lnTo>
                  <a:lnTo>
                    <a:pt x="4575646" y="2233193"/>
                  </a:lnTo>
                  <a:lnTo>
                    <a:pt x="4589651" y="2189915"/>
                  </a:lnTo>
                  <a:lnTo>
                    <a:pt x="4602991" y="2146351"/>
                  </a:lnTo>
                  <a:lnTo>
                    <a:pt x="4615661" y="2102506"/>
                  </a:lnTo>
                  <a:lnTo>
                    <a:pt x="4627655" y="2058386"/>
                  </a:lnTo>
                  <a:lnTo>
                    <a:pt x="4638967" y="2013998"/>
                  </a:lnTo>
                  <a:lnTo>
                    <a:pt x="4649592" y="1969346"/>
                  </a:lnTo>
                  <a:lnTo>
                    <a:pt x="4659523" y="1924437"/>
                  </a:lnTo>
                  <a:lnTo>
                    <a:pt x="4668755" y="1879276"/>
                  </a:lnTo>
                  <a:lnTo>
                    <a:pt x="4677282" y="1833869"/>
                  </a:lnTo>
                  <a:lnTo>
                    <a:pt x="4685098" y="1788222"/>
                  </a:lnTo>
                  <a:lnTo>
                    <a:pt x="4692197" y="1742340"/>
                  </a:lnTo>
                  <a:lnTo>
                    <a:pt x="4698574" y="1696229"/>
                  </a:lnTo>
                  <a:lnTo>
                    <a:pt x="4704222" y="1649894"/>
                  </a:lnTo>
                  <a:lnTo>
                    <a:pt x="4709136" y="1603343"/>
                  </a:lnTo>
                  <a:lnTo>
                    <a:pt x="4713310" y="1556579"/>
                  </a:lnTo>
                  <a:lnTo>
                    <a:pt x="4716738" y="1509609"/>
                  </a:lnTo>
                  <a:lnTo>
                    <a:pt x="4719414" y="1462439"/>
                  </a:lnTo>
                  <a:lnTo>
                    <a:pt x="4721333" y="1415074"/>
                  </a:lnTo>
                  <a:lnTo>
                    <a:pt x="4722489" y="1367521"/>
                  </a:lnTo>
                  <a:lnTo>
                    <a:pt x="4722876" y="1319784"/>
                  </a:lnTo>
                  <a:lnTo>
                    <a:pt x="4722489" y="1272047"/>
                  </a:lnTo>
                  <a:lnTo>
                    <a:pt x="4721333" y="1224493"/>
                  </a:lnTo>
                  <a:lnTo>
                    <a:pt x="4719414" y="1177128"/>
                  </a:lnTo>
                  <a:lnTo>
                    <a:pt x="4716738" y="1129958"/>
                  </a:lnTo>
                  <a:lnTo>
                    <a:pt x="4713310" y="1082988"/>
                  </a:lnTo>
                  <a:lnTo>
                    <a:pt x="4709136" y="1036225"/>
                  </a:lnTo>
                  <a:lnTo>
                    <a:pt x="4704222" y="989673"/>
                  </a:lnTo>
                  <a:lnTo>
                    <a:pt x="4698574" y="943339"/>
                  </a:lnTo>
                  <a:lnTo>
                    <a:pt x="4692197" y="897228"/>
                  </a:lnTo>
                  <a:lnTo>
                    <a:pt x="4685098" y="851346"/>
                  </a:lnTo>
                  <a:lnTo>
                    <a:pt x="4677282" y="805698"/>
                  </a:lnTo>
                  <a:lnTo>
                    <a:pt x="4668755" y="760291"/>
                  </a:lnTo>
                  <a:lnTo>
                    <a:pt x="4659523" y="715130"/>
                  </a:lnTo>
                  <a:lnTo>
                    <a:pt x="4649592" y="670221"/>
                  </a:lnTo>
                  <a:lnTo>
                    <a:pt x="4638967" y="625569"/>
                  </a:lnTo>
                  <a:lnTo>
                    <a:pt x="4627655" y="581181"/>
                  </a:lnTo>
                  <a:lnTo>
                    <a:pt x="4615661" y="537061"/>
                  </a:lnTo>
                  <a:lnTo>
                    <a:pt x="4602991" y="493217"/>
                  </a:lnTo>
                  <a:lnTo>
                    <a:pt x="4589651" y="449652"/>
                  </a:lnTo>
                  <a:lnTo>
                    <a:pt x="4575646" y="406374"/>
                  </a:lnTo>
                  <a:lnTo>
                    <a:pt x="4560983" y="363387"/>
                  </a:lnTo>
                  <a:lnTo>
                    <a:pt x="4545668" y="320698"/>
                  </a:lnTo>
                  <a:lnTo>
                    <a:pt x="4529705" y="278312"/>
                  </a:lnTo>
                  <a:lnTo>
                    <a:pt x="4513101" y="236235"/>
                  </a:lnTo>
                  <a:lnTo>
                    <a:pt x="4495863" y="194473"/>
                  </a:lnTo>
                  <a:lnTo>
                    <a:pt x="4477994" y="153031"/>
                  </a:lnTo>
                  <a:lnTo>
                    <a:pt x="4459502" y="111915"/>
                  </a:lnTo>
                  <a:lnTo>
                    <a:pt x="4440393" y="71131"/>
                  </a:lnTo>
                  <a:lnTo>
                    <a:pt x="4420671" y="30685"/>
                  </a:lnTo>
                  <a:lnTo>
                    <a:pt x="44051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211986" y="4916551"/>
            <a:ext cx="6828790" cy="1406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215" indent="-311150">
              <a:lnSpc>
                <a:spcPct val="100000"/>
              </a:lnSpc>
              <a:spcBef>
                <a:spcPts val="100"/>
              </a:spcBef>
              <a:buClr>
                <a:srgbClr val="EC7C30"/>
              </a:buClr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Desintegración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reducción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500" spc="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estereotipos;</a:t>
            </a:r>
            <a:endParaRPr sz="1500">
              <a:latin typeface="Verdana"/>
              <a:cs typeface="Verdana"/>
            </a:endParaRPr>
          </a:p>
          <a:p>
            <a:pPr marL="323215" indent="-311150">
              <a:lnSpc>
                <a:spcPct val="100000"/>
              </a:lnSpc>
              <a:buClr>
                <a:srgbClr val="EC7C30"/>
              </a:buClr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voz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conjunta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más</a:t>
            </a:r>
            <a:r>
              <a:rPr dirty="0" sz="1500" spc="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fuerte;</a:t>
            </a:r>
            <a:endParaRPr sz="1500">
              <a:latin typeface="Verdana"/>
              <a:cs typeface="Verdana"/>
            </a:endParaRPr>
          </a:p>
          <a:p>
            <a:pPr marL="323215" indent="-311150">
              <a:lnSpc>
                <a:spcPct val="100000"/>
              </a:lnSpc>
              <a:buClr>
                <a:srgbClr val="EC7C30"/>
              </a:buClr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Mayor conocimiento local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transmitido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de generación en</a:t>
            </a:r>
            <a:r>
              <a:rPr dirty="0" sz="1500" spc="16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generación;</a:t>
            </a:r>
            <a:endParaRPr sz="1500">
              <a:latin typeface="Verdana"/>
              <a:cs typeface="Verdana"/>
            </a:endParaRPr>
          </a:p>
          <a:p>
            <a:pPr marL="323215" marR="227329" indent="-311150">
              <a:lnSpc>
                <a:spcPts val="1870"/>
              </a:lnSpc>
              <a:buClr>
                <a:srgbClr val="EC7C30"/>
              </a:buClr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Disminución del aislamiento social entre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personas mayores;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y  mayor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conciencia social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mejor desempeño académico</a:t>
            </a:r>
            <a:r>
              <a:rPr dirty="0" sz="1500" spc="8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entre</a:t>
            </a:r>
            <a:endParaRPr sz="1500">
              <a:latin typeface="Verdana"/>
              <a:cs typeface="Verdana"/>
            </a:endParaRPr>
          </a:p>
          <a:p>
            <a:pPr marL="323215">
              <a:lnSpc>
                <a:spcPts val="1730"/>
              </a:lnSpc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jóvenes.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79982" y="1368374"/>
            <a:ext cx="7518400" cy="254254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3544570">
              <a:lnSpc>
                <a:spcPts val="3229"/>
              </a:lnSpc>
              <a:spcBef>
                <a:spcPts val="315"/>
              </a:spcBef>
            </a:pPr>
            <a:r>
              <a:rPr dirty="0" sz="2800" spc="-5" b="1">
                <a:solidFill>
                  <a:srgbClr val="EC7C30"/>
                </a:solidFill>
                <a:latin typeface="Verdana"/>
                <a:cs typeface="Verdana"/>
              </a:rPr>
              <a:t>¿Qué es un </a:t>
            </a:r>
            <a:r>
              <a:rPr dirty="0" sz="2800" spc="-10" b="1">
                <a:solidFill>
                  <a:srgbClr val="EC7C30"/>
                </a:solidFill>
                <a:latin typeface="Verdana"/>
                <a:cs typeface="Verdana"/>
              </a:rPr>
              <a:t>enfoque  </a:t>
            </a:r>
            <a:r>
              <a:rPr dirty="0" sz="2800" spc="-5" b="1">
                <a:solidFill>
                  <a:srgbClr val="EC7C30"/>
                </a:solidFill>
                <a:latin typeface="Verdana"/>
                <a:cs typeface="Verdana"/>
              </a:rPr>
              <a:t>intergeneracional?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99600"/>
              </a:lnSpc>
              <a:spcBef>
                <a:spcPts val="2385"/>
              </a:spcBef>
            </a:pP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Un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enfoque intergeneracional promueve que dos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o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más  generaciones trabajen juntas para obtener un beneficio  mutuo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promover una mejor comunicación, comprensión 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respeto. Es una herramienta crucial en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lucha contra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la 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discriminación por</a:t>
            </a:r>
            <a:r>
              <a:rPr dirty="0" sz="1800" spc="15" b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edad.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24939" y="4104132"/>
            <a:ext cx="4144010" cy="490855"/>
          </a:xfrm>
          <a:custGeom>
            <a:avLst/>
            <a:gdLst/>
            <a:ahLst/>
            <a:cxnLst/>
            <a:rect l="l" t="t" r="r" b="b"/>
            <a:pathLst>
              <a:path w="4144010" h="490854">
                <a:moveTo>
                  <a:pt x="3898392" y="0"/>
                </a:moveTo>
                <a:lnTo>
                  <a:pt x="245364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4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4" y="490728"/>
                </a:lnTo>
                <a:lnTo>
                  <a:pt x="3898392" y="490728"/>
                </a:lnTo>
                <a:lnTo>
                  <a:pt x="3947840" y="485743"/>
                </a:lnTo>
                <a:lnTo>
                  <a:pt x="3993897" y="471445"/>
                </a:lnTo>
                <a:lnTo>
                  <a:pt x="4035576" y="448823"/>
                </a:lnTo>
                <a:lnTo>
                  <a:pt x="4071889" y="418861"/>
                </a:lnTo>
                <a:lnTo>
                  <a:pt x="4101851" y="382548"/>
                </a:lnTo>
                <a:lnTo>
                  <a:pt x="4124473" y="340869"/>
                </a:lnTo>
                <a:lnTo>
                  <a:pt x="4138771" y="294812"/>
                </a:lnTo>
                <a:lnTo>
                  <a:pt x="4143756" y="245364"/>
                </a:lnTo>
                <a:lnTo>
                  <a:pt x="4138771" y="195915"/>
                </a:lnTo>
                <a:lnTo>
                  <a:pt x="4124473" y="149858"/>
                </a:lnTo>
                <a:lnTo>
                  <a:pt x="4101851" y="108179"/>
                </a:lnTo>
                <a:lnTo>
                  <a:pt x="4071889" y="71866"/>
                </a:lnTo>
                <a:lnTo>
                  <a:pt x="4035576" y="41904"/>
                </a:lnTo>
                <a:lnTo>
                  <a:pt x="3993897" y="19282"/>
                </a:lnTo>
                <a:lnTo>
                  <a:pt x="3947840" y="4984"/>
                </a:lnTo>
                <a:lnTo>
                  <a:pt x="38983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39951" y="4320286"/>
            <a:ext cx="3660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Los beneficios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este enfoque</a:t>
            </a:r>
            <a:r>
              <a:rPr dirty="0" sz="14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incluyen: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22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90355" cy="6371590"/>
            <a:chOff x="0" y="0"/>
            <a:chExt cx="9190355" cy="63715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23130" cy="4264660"/>
            </a:xfrm>
            <a:custGeom>
              <a:avLst/>
              <a:gdLst/>
              <a:ahLst/>
              <a:cxnLst/>
              <a:rect l="l" t="t" r="r" b="b"/>
              <a:pathLst>
                <a:path w="4723130" h="4264660">
                  <a:moveTo>
                    <a:pt x="4405118" y="0"/>
                  </a:moveTo>
                  <a:lnTo>
                    <a:pt x="0" y="0"/>
                  </a:lnTo>
                  <a:lnTo>
                    <a:pt x="0" y="3732038"/>
                  </a:lnTo>
                  <a:lnTo>
                    <a:pt x="52586" y="3767502"/>
                  </a:lnTo>
                  <a:lnTo>
                    <a:pt x="90459" y="3791994"/>
                  </a:lnTo>
                  <a:lnTo>
                    <a:pt x="128728" y="3815937"/>
                  </a:lnTo>
                  <a:lnTo>
                    <a:pt x="167389" y="3839326"/>
                  </a:lnTo>
                  <a:lnTo>
                    <a:pt x="206434" y="3862154"/>
                  </a:lnTo>
                  <a:lnTo>
                    <a:pt x="245858" y="3884417"/>
                  </a:lnTo>
                  <a:lnTo>
                    <a:pt x="285655" y="3906107"/>
                  </a:lnTo>
                  <a:lnTo>
                    <a:pt x="325820" y="3927220"/>
                  </a:lnTo>
                  <a:lnTo>
                    <a:pt x="366346" y="3947750"/>
                  </a:lnTo>
                  <a:lnTo>
                    <a:pt x="407228" y="3967691"/>
                  </a:lnTo>
                  <a:lnTo>
                    <a:pt x="448459" y="3987038"/>
                  </a:lnTo>
                  <a:lnTo>
                    <a:pt x="490035" y="4005784"/>
                  </a:lnTo>
                  <a:lnTo>
                    <a:pt x="531949" y="4023924"/>
                  </a:lnTo>
                  <a:lnTo>
                    <a:pt x="574196" y="4041453"/>
                  </a:lnTo>
                  <a:lnTo>
                    <a:pt x="616769" y="4058364"/>
                  </a:lnTo>
                  <a:lnTo>
                    <a:pt x="659662" y="4074652"/>
                  </a:lnTo>
                  <a:lnTo>
                    <a:pt x="702871" y="4090311"/>
                  </a:lnTo>
                  <a:lnTo>
                    <a:pt x="746389" y="4105336"/>
                  </a:lnTo>
                  <a:lnTo>
                    <a:pt x="790210" y="4119720"/>
                  </a:lnTo>
                  <a:lnTo>
                    <a:pt x="834329" y="4133459"/>
                  </a:lnTo>
                  <a:lnTo>
                    <a:pt x="878739" y="4146545"/>
                  </a:lnTo>
                  <a:lnTo>
                    <a:pt x="923435" y="4158974"/>
                  </a:lnTo>
                  <a:lnTo>
                    <a:pt x="968411" y="4170741"/>
                  </a:lnTo>
                  <a:lnTo>
                    <a:pt x="1013661" y="4181838"/>
                  </a:lnTo>
                  <a:lnTo>
                    <a:pt x="1059180" y="4192261"/>
                  </a:lnTo>
                  <a:lnTo>
                    <a:pt x="1104961" y="4202003"/>
                  </a:lnTo>
                  <a:lnTo>
                    <a:pt x="1150999" y="4211060"/>
                  </a:lnTo>
                  <a:lnTo>
                    <a:pt x="1197288" y="4219424"/>
                  </a:lnTo>
                  <a:lnTo>
                    <a:pt x="1243822" y="4227092"/>
                  </a:lnTo>
                  <a:lnTo>
                    <a:pt x="1290595" y="4234056"/>
                  </a:lnTo>
                  <a:lnTo>
                    <a:pt x="1337601" y="4240311"/>
                  </a:lnTo>
                  <a:lnTo>
                    <a:pt x="1384835" y="4245852"/>
                  </a:lnTo>
                  <a:lnTo>
                    <a:pt x="1432291" y="4250673"/>
                  </a:lnTo>
                  <a:lnTo>
                    <a:pt x="1479963" y="4254768"/>
                  </a:lnTo>
                  <a:lnTo>
                    <a:pt x="1527845" y="4258131"/>
                  </a:lnTo>
                  <a:lnTo>
                    <a:pt x="1575931" y="4260756"/>
                  </a:lnTo>
                  <a:lnTo>
                    <a:pt x="1624216" y="4262639"/>
                  </a:lnTo>
                  <a:lnTo>
                    <a:pt x="1672693" y="4263772"/>
                  </a:lnTo>
                  <a:lnTo>
                    <a:pt x="1721358" y="4264152"/>
                  </a:lnTo>
                  <a:lnTo>
                    <a:pt x="1770023" y="4263772"/>
                  </a:lnTo>
                  <a:lnTo>
                    <a:pt x="1818501" y="4262639"/>
                  </a:lnTo>
                  <a:lnTo>
                    <a:pt x="1866787" y="4260756"/>
                  </a:lnTo>
                  <a:lnTo>
                    <a:pt x="1914874" y="4258131"/>
                  </a:lnTo>
                  <a:lnTo>
                    <a:pt x="1962757" y="4254768"/>
                  </a:lnTo>
                  <a:lnTo>
                    <a:pt x="2010430" y="4250673"/>
                  </a:lnTo>
                  <a:lnTo>
                    <a:pt x="2057886" y="4245852"/>
                  </a:lnTo>
                  <a:lnTo>
                    <a:pt x="2105121" y="4240311"/>
                  </a:lnTo>
                  <a:lnTo>
                    <a:pt x="2152129" y="4234056"/>
                  </a:lnTo>
                  <a:lnTo>
                    <a:pt x="2198902" y="4227092"/>
                  </a:lnTo>
                  <a:lnTo>
                    <a:pt x="2245437" y="4219424"/>
                  </a:lnTo>
                  <a:lnTo>
                    <a:pt x="2291726" y="4211060"/>
                  </a:lnTo>
                  <a:lnTo>
                    <a:pt x="2337765" y="4202003"/>
                  </a:lnTo>
                  <a:lnTo>
                    <a:pt x="2383547" y="4192261"/>
                  </a:lnTo>
                  <a:lnTo>
                    <a:pt x="2429066" y="4181838"/>
                  </a:lnTo>
                  <a:lnTo>
                    <a:pt x="2474317" y="4170741"/>
                  </a:lnTo>
                  <a:lnTo>
                    <a:pt x="2519293" y="4158974"/>
                  </a:lnTo>
                  <a:lnTo>
                    <a:pt x="2563990" y="4146545"/>
                  </a:lnTo>
                  <a:lnTo>
                    <a:pt x="2608400" y="4133459"/>
                  </a:lnTo>
                  <a:lnTo>
                    <a:pt x="2652519" y="4119720"/>
                  </a:lnTo>
                  <a:lnTo>
                    <a:pt x="2696341" y="4105336"/>
                  </a:lnTo>
                  <a:lnTo>
                    <a:pt x="2739859" y="4090311"/>
                  </a:lnTo>
                  <a:lnTo>
                    <a:pt x="2783068" y="4074652"/>
                  </a:lnTo>
                  <a:lnTo>
                    <a:pt x="2825962" y="4058364"/>
                  </a:lnTo>
                  <a:lnTo>
                    <a:pt x="2868535" y="4041453"/>
                  </a:lnTo>
                  <a:lnTo>
                    <a:pt x="2910782" y="4023924"/>
                  </a:lnTo>
                  <a:lnTo>
                    <a:pt x="2952696" y="4005784"/>
                  </a:lnTo>
                  <a:lnTo>
                    <a:pt x="2994272" y="3987038"/>
                  </a:lnTo>
                  <a:lnTo>
                    <a:pt x="3035504" y="3967691"/>
                  </a:lnTo>
                  <a:lnTo>
                    <a:pt x="3076386" y="3947750"/>
                  </a:lnTo>
                  <a:lnTo>
                    <a:pt x="3116912" y="3927220"/>
                  </a:lnTo>
                  <a:lnTo>
                    <a:pt x="3157077" y="3906107"/>
                  </a:lnTo>
                  <a:lnTo>
                    <a:pt x="3196874" y="3884417"/>
                  </a:lnTo>
                  <a:lnTo>
                    <a:pt x="3236298" y="3862154"/>
                  </a:lnTo>
                  <a:lnTo>
                    <a:pt x="3275343" y="3839326"/>
                  </a:lnTo>
                  <a:lnTo>
                    <a:pt x="3314003" y="3815937"/>
                  </a:lnTo>
                  <a:lnTo>
                    <a:pt x="3352273" y="3791994"/>
                  </a:lnTo>
                  <a:lnTo>
                    <a:pt x="3390146" y="3767502"/>
                  </a:lnTo>
                  <a:lnTo>
                    <a:pt x="3427617" y="3742467"/>
                  </a:lnTo>
                  <a:lnTo>
                    <a:pt x="3464679" y="3716894"/>
                  </a:lnTo>
                  <a:lnTo>
                    <a:pt x="3501328" y="3690790"/>
                  </a:lnTo>
                  <a:lnTo>
                    <a:pt x="3537557" y="3664160"/>
                  </a:lnTo>
                  <a:lnTo>
                    <a:pt x="3573360" y="3637009"/>
                  </a:lnTo>
                  <a:lnTo>
                    <a:pt x="3608732" y="3609344"/>
                  </a:lnTo>
                  <a:lnTo>
                    <a:pt x="3643666" y="3581170"/>
                  </a:lnTo>
                  <a:lnTo>
                    <a:pt x="3678158" y="3552492"/>
                  </a:lnTo>
                  <a:lnTo>
                    <a:pt x="3712201" y="3523318"/>
                  </a:lnTo>
                  <a:lnTo>
                    <a:pt x="3745788" y="3493651"/>
                  </a:lnTo>
                  <a:lnTo>
                    <a:pt x="3778916" y="3463498"/>
                  </a:lnTo>
                  <a:lnTo>
                    <a:pt x="3811577" y="3432866"/>
                  </a:lnTo>
                  <a:lnTo>
                    <a:pt x="3843766" y="3401758"/>
                  </a:lnTo>
                  <a:lnTo>
                    <a:pt x="3875476" y="3370182"/>
                  </a:lnTo>
                  <a:lnTo>
                    <a:pt x="3906703" y="3338142"/>
                  </a:lnTo>
                  <a:lnTo>
                    <a:pt x="3937441" y="3305645"/>
                  </a:lnTo>
                  <a:lnTo>
                    <a:pt x="3967683" y="3272697"/>
                  </a:lnTo>
                  <a:lnTo>
                    <a:pt x="3997423" y="3239302"/>
                  </a:lnTo>
                  <a:lnTo>
                    <a:pt x="4026657" y="3205467"/>
                  </a:lnTo>
                  <a:lnTo>
                    <a:pt x="4055377" y="3171197"/>
                  </a:lnTo>
                  <a:lnTo>
                    <a:pt x="4083579" y="3136498"/>
                  </a:lnTo>
                  <a:lnTo>
                    <a:pt x="4111256" y="3101377"/>
                  </a:lnTo>
                  <a:lnTo>
                    <a:pt x="4138403" y="3065837"/>
                  </a:lnTo>
                  <a:lnTo>
                    <a:pt x="4165013" y="3029886"/>
                  </a:lnTo>
                  <a:lnTo>
                    <a:pt x="4191081" y="2993529"/>
                  </a:lnTo>
                  <a:lnTo>
                    <a:pt x="4216602" y="2956772"/>
                  </a:lnTo>
                  <a:lnTo>
                    <a:pt x="4241569" y="2919620"/>
                  </a:lnTo>
                  <a:lnTo>
                    <a:pt x="4265976" y="2882079"/>
                  </a:lnTo>
                  <a:lnTo>
                    <a:pt x="4289818" y="2844155"/>
                  </a:lnTo>
                  <a:lnTo>
                    <a:pt x="4313089" y="2805853"/>
                  </a:lnTo>
                  <a:lnTo>
                    <a:pt x="4335783" y="2767180"/>
                  </a:lnTo>
                  <a:lnTo>
                    <a:pt x="4357894" y="2728140"/>
                  </a:lnTo>
                  <a:lnTo>
                    <a:pt x="4379416" y="2688740"/>
                  </a:lnTo>
                  <a:lnTo>
                    <a:pt x="4400344" y="2648986"/>
                  </a:lnTo>
                  <a:lnTo>
                    <a:pt x="4420671" y="2608883"/>
                  </a:lnTo>
                  <a:lnTo>
                    <a:pt x="4440393" y="2568436"/>
                  </a:lnTo>
                  <a:lnTo>
                    <a:pt x="4459502" y="2527652"/>
                  </a:lnTo>
                  <a:lnTo>
                    <a:pt x="4477994" y="2486536"/>
                  </a:lnTo>
                  <a:lnTo>
                    <a:pt x="4495863" y="2445094"/>
                  </a:lnTo>
                  <a:lnTo>
                    <a:pt x="4513101" y="2403332"/>
                  </a:lnTo>
                  <a:lnTo>
                    <a:pt x="4529705" y="2361255"/>
                  </a:lnTo>
                  <a:lnTo>
                    <a:pt x="4545668" y="2318869"/>
                  </a:lnTo>
                  <a:lnTo>
                    <a:pt x="4560983" y="2276180"/>
                  </a:lnTo>
                  <a:lnTo>
                    <a:pt x="4575646" y="2233193"/>
                  </a:lnTo>
                  <a:lnTo>
                    <a:pt x="4589651" y="2189915"/>
                  </a:lnTo>
                  <a:lnTo>
                    <a:pt x="4602991" y="2146351"/>
                  </a:lnTo>
                  <a:lnTo>
                    <a:pt x="4615661" y="2102506"/>
                  </a:lnTo>
                  <a:lnTo>
                    <a:pt x="4627655" y="2058386"/>
                  </a:lnTo>
                  <a:lnTo>
                    <a:pt x="4638967" y="2013998"/>
                  </a:lnTo>
                  <a:lnTo>
                    <a:pt x="4649592" y="1969346"/>
                  </a:lnTo>
                  <a:lnTo>
                    <a:pt x="4659523" y="1924437"/>
                  </a:lnTo>
                  <a:lnTo>
                    <a:pt x="4668755" y="1879276"/>
                  </a:lnTo>
                  <a:lnTo>
                    <a:pt x="4677282" y="1833869"/>
                  </a:lnTo>
                  <a:lnTo>
                    <a:pt x="4685098" y="1788222"/>
                  </a:lnTo>
                  <a:lnTo>
                    <a:pt x="4692197" y="1742340"/>
                  </a:lnTo>
                  <a:lnTo>
                    <a:pt x="4698574" y="1696229"/>
                  </a:lnTo>
                  <a:lnTo>
                    <a:pt x="4704222" y="1649894"/>
                  </a:lnTo>
                  <a:lnTo>
                    <a:pt x="4709136" y="1603343"/>
                  </a:lnTo>
                  <a:lnTo>
                    <a:pt x="4713310" y="1556579"/>
                  </a:lnTo>
                  <a:lnTo>
                    <a:pt x="4716738" y="1509609"/>
                  </a:lnTo>
                  <a:lnTo>
                    <a:pt x="4719414" y="1462439"/>
                  </a:lnTo>
                  <a:lnTo>
                    <a:pt x="4721333" y="1415074"/>
                  </a:lnTo>
                  <a:lnTo>
                    <a:pt x="4722489" y="1367521"/>
                  </a:lnTo>
                  <a:lnTo>
                    <a:pt x="4722876" y="1319784"/>
                  </a:lnTo>
                  <a:lnTo>
                    <a:pt x="4722489" y="1272047"/>
                  </a:lnTo>
                  <a:lnTo>
                    <a:pt x="4721333" y="1224493"/>
                  </a:lnTo>
                  <a:lnTo>
                    <a:pt x="4719414" y="1177128"/>
                  </a:lnTo>
                  <a:lnTo>
                    <a:pt x="4716738" y="1129958"/>
                  </a:lnTo>
                  <a:lnTo>
                    <a:pt x="4713310" y="1082988"/>
                  </a:lnTo>
                  <a:lnTo>
                    <a:pt x="4709136" y="1036225"/>
                  </a:lnTo>
                  <a:lnTo>
                    <a:pt x="4704222" y="989673"/>
                  </a:lnTo>
                  <a:lnTo>
                    <a:pt x="4698574" y="943339"/>
                  </a:lnTo>
                  <a:lnTo>
                    <a:pt x="4692197" y="897228"/>
                  </a:lnTo>
                  <a:lnTo>
                    <a:pt x="4685098" y="851346"/>
                  </a:lnTo>
                  <a:lnTo>
                    <a:pt x="4677282" y="805698"/>
                  </a:lnTo>
                  <a:lnTo>
                    <a:pt x="4668755" y="760291"/>
                  </a:lnTo>
                  <a:lnTo>
                    <a:pt x="4659523" y="715130"/>
                  </a:lnTo>
                  <a:lnTo>
                    <a:pt x="4649592" y="670221"/>
                  </a:lnTo>
                  <a:lnTo>
                    <a:pt x="4638967" y="625569"/>
                  </a:lnTo>
                  <a:lnTo>
                    <a:pt x="4627655" y="581181"/>
                  </a:lnTo>
                  <a:lnTo>
                    <a:pt x="4615661" y="537061"/>
                  </a:lnTo>
                  <a:lnTo>
                    <a:pt x="4602991" y="493217"/>
                  </a:lnTo>
                  <a:lnTo>
                    <a:pt x="4589651" y="449652"/>
                  </a:lnTo>
                  <a:lnTo>
                    <a:pt x="4575646" y="406374"/>
                  </a:lnTo>
                  <a:lnTo>
                    <a:pt x="4560983" y="363387"/>
                  </a:lnTo>
                  <a:lnTo>
                    <a:pt x="4545668" y="320698"/>
                  </a:lnTo>
                  <a:lnTo>
                    <a:pt x="4529705" y="278312"/>
                  </a:lnTo>
                  <a:lnTo>
                    <a:pt x="4513101" y="236235"/>
                  </a:lnTo>
                  <a:lnTo>
                    <a:pt x="4495863" y="194473"/>
                  </a:lnTo>
                  <a:lnTo>
                    <a:pt x="4477994" y="153031"/>
                  </a:lnTo>
                  <a:lnTo>
                    <a:pt x="4459502" y="111915"/>
                  </a:lnTo>
                  <a:lnTo>
                    <a:pt x="4440393" y="71131"/>
                  </a:lnTo>
                  <a:lnTo>
                    <a:pt x="4420671" y="30685"/>
                  </a:lnTo>
                  <a:lnTo>
                    <a:pt x="44051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01775" y="2968091"/>
              <a:ext cx="7688580" cy="455930"/>
            </a:xfrm>
            <a:custGeom>
              <a:avLst/>
              <a:gdLst/>
              <a:ahLst/>
              <a:cxnLst/>
              <a:rect l="l" t="t" r="r" b="b"/>
              <a:pathLst>
                <a:path w="7688580" h="455929">
                  <a:moveTo>
                    <a:pt x="7688326" y="0"/>
                  </a:moveTo>
                  <a:lnTo>
                    <a:pt x="0" y="0"/>
                  </a:lnTo>
                  <a:lnTo>
                    <a:pt x="0" y="455828"/>
                  </a:lnTo>
                  <a:lnTo>
                    <a:pt x="7688326" y="455828"/>
                  </a:lnTo>
                  <a:lnTo>
                    <a:pt x="7688326" y="0"/>
                  </a:lnTo>
                  <a:close/>
                </a:path>
              </a:pathLst>
            </a:custGeom>
            <a:solidFill>
              <a:srgbClr val="F79F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01775" y="3424021"/>
              <a:ext cx="7688580" cy="455930"/>
            </a:xfrm>
            <a:custGeom>
              <a:avLst/>
              <a:gdLst/>
              <a:ahLst/>
              <a:cxnLst/>
              <a:rect l="l" t="t" r="r" b="b"/>
              <a:pathLst>
                <a:path w="7688580" h="455929">
                  <a:moveTo>
                    <a:pt x="7688326" y="0"/>
                  </a:moveTo>
                  <a:lnTo>
                    <a:pt x="0" y="0"/>
                  </a:lnTo>
                  <a:lnTo>
                    <a:pt x="0" y="455828"/>
                  </a:lnTo>
                  <a:lnTo>
                    <a:pt x="7688326" y="455828"/>
                  </a:lnTo>
                  <a:lnTo>
                    <a:pt x="7688326" y="0"/>
                  </a:lnTo>
                  <a:close/>
                </a:path>
              </a:pathLst>
            </a:custGeom>
            <a:solidFill>
              <a:srgbClr val="FACE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01775" y="3879824"/>
              <a:ext cx="7688580" cy="455930"/>
            </a:xfrm>
            <a:custGeom>
              <a:avLst/>
              <a:gdLst/>
              <a:ahLst/>
              <a:cxnLst/>
              <a:rect l="l" t="t" r="r" b="b"/>
              <a:pathLst>
                <a:path w="7688580" h="455929">
                  <a:moveTo>
                    <a:pt x="7688326" y="0"/>
                  </a:moveTo>
                  <a:lnTo>
                    <a:pt x="0" y="0"/>
                  </a:lnTo>
                  <a:lnTo>
                    <a:pt x="0" y="455828"/>
                  </a:lnTo>
                  <a:lnTo>
                    <a:pt x="7688326" y="455828"/>
                  </a:lnTo>
                  <a:lnTo>
                    <a:pt x="7688326" y="0"/>
                  </a:lnTo>
                  <a:close/>
                </a:path>
              </a:pathLst>
            </a:custGeom>
            <a:solidFill>
              <a:srgbClr val="F79F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01775" y="4335627"/>
              <a:ext cx="7688580" cy="455930"/>
            </a:xfrm>
            <a:custGeom>
              <a:avLst/>
              <a:gdLst/>
              <a:ahLst/>
              <a:cxnLst/>
              <a:rect l="l" t="t" r="r" b="b"/>
              <a:pathLst>
                <a:path w="7688580" h="455929">
                  <a:moveTo>
                    <a:pt x="7688326" y="0"/>
                  </a:moveTo>
                  <a:lnTo>
                    <a:pt x="0" y="0"/>
                  </a:lnTo>
                  <a:lnTo>
                    <a:pt x="0" y="455828"/>
                  </a:lnTo>
                  <a:lnTo>
                    <a:pt x="7688326" y="455828"/>
                  </a:lnTo>
                  <a:lnTo>
                    <a:pt x="7688326" y="0"/>
                  </a:lnTo>
                  <a:close/>
                </a:path>
              </a:pathLst>
            </a:custGeom>
            <a:solidFill>
              <a:srgbClr val="FACE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01775" y="4791468"/>
              <a:ext cx="7688580" cy="654685"/>
            </a:xfrm>
            <a:custGeom>
              <a:avLst/>
              <a:gdLst/>
              <a:ahLst/>
              <a:cxnLst/>
              <a:rect l="l" t="t" r="r" b="b"/>
              <a:pathLst>
                <a:path w="7688580" h="654685">
                  <a:moveTo>
                    <a:pt x="7688326" y="0"/>
                  </a:moveTo>
                  <a:lnTo>
                    <a:pt x="0" y="0"/>
                  </a:lnTo>
                  <a:lnTo>
                    <a:pt x="0" y="654545"/>
                  </a:lnTo>
                  <a:lnTo>
                    <a:pt x="7688326" y="654545"/>
                  </a:lnTo>
                  <a:lnTo>
                    <a:pt x="7688326" y="0"/>
                  </a:lnTo>
                  <a:close/>
                </a:path>
              </a:pathLst>
            </a:custGeom>
            <a:solidFill>
              <a:srgbClr val="F79F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01775" y="5446064"/>
              <a:ext cx="7688580" cy="469900"/>
            </a:xfrm>
            <a:custGeom>
              <a:avLst/>
              <a:gdLst/>
              <a:ahLst/>
              <a:cxnLst/>
              <a:rect l="l" t="t" r="r" b="b"/>
              <a:pathLst>
                <a:path w="7688580" h="469900">
                  <a:moveTo>
                    <a:pt x="7688326" y="0"/>
                  </a:moveTo>
                  <a:lnTo>
                    <a:pt x="0" y="0"/>
                  </a:lnTo>
                  <a:lnTo>
                    <a:pt x="0" y="469722"/>
                  </a:lnTo>
                  <a:lnTo>
                    <a:pt x="7688326" y="469722"/>
                  </a:lnTo>
                  <a:lnTo>
                    <a:pt x="7688326" y="0"/>
                  </a:lnTo>
                  <a:close/>
                </a:path>
              </a:pathLst>
            </a:custGeom>
            <a:solidFill>
              <a:srgbClr val="FACE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01775" y="5915723"/>
              <a:ext cx="7688580" cy="455930"/>
            </a:xfrm>
            <a:custGeom>
              <a:avLst/>
              <a:gdLst/>
              <a:ahLst/>
              <a:cxnLst/>
              <a:rect l="l" t="t" r="r" b="b"/>
              <a:pathLst>
                <a:path w="7688580" h="455929">
                  <a:moveTo>
                    <a:pt x="7688326" y="0"/>
                  </a:moveTo>
                  <a:lnTo>
                    <a:pt x="0" y="0"/>
                  </a:lnTo>
                  <a:lnTo>
                    <a:pt x="0" y="455828"/>
                  </a:lnTo>
                  <a:lnTo>
                    <a:pt x="7688326" y="455828"/>
                  </a:lnTo>
                  <a:lnTo>
                    <a:pt x="7688326" y="0"/>
                  </a:lnTo>
                  <a:close/>
                </a:path>
              </a:pathLst>
            </a:custGeom>
            <a:solidFill>
              <a:srgbClr val="F79FB7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487487" y="2953829"/>
          <a:ext cx="7731759" cy="3432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8580"/>
              </a:tblGrid>
              <a:tr h="455802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Comprenda las dinámicas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poder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y el</a:t>
                      </a:r>
                      <a:r>
                        <a:rPr dirty="0" sz="1600" spc="15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contexto.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9525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No comience desde</a:t>
                      </a:r>
                      <a:r>
                        <a:rPr dirty="0" sz="1600" spc="9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cero.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9588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5802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Incluya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distintos miembros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la comunidad desde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el</a:t>
                      </a:r>
                      <a:r>
                        <a:rPr dirty="0" sz="1600" spc="26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principio.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10477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5803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Preste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atención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quién lidera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y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quién puede</a:t>
                      </a:r>
                      <a:r>
                        <a:rPr dirty="0" sz="1600" spc="15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liderar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10477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54557">
                <a:tc>
                  <a:txBody>
                    <a:bodyPr/>
                    <a:lstStyle/>
                    <a:p>
                      <a:pPr marL="199390" marR="3073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Comience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con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la premisa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que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cada uno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tiene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una habilidad y algún 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conocimiento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para</a:t>
                      </a:r>
                      <a:r>
                        <a:rPr dirty="0" sz="1600" spc="7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transmitir.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8255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69773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Vaya más allá de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la participación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a un compromiso</a:t>
                      </a:r>
                      <a:r>
                        <a:rPr dirty="0" sz="1600" spc="24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significativo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1092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5764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Piense en </a:t>
                      </a:r>
                      <a:r>
                        <a:rPr dirty="0" sz="1600" spc="-10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cambios</a:t>
                      </a:r>
                      <a:r>
                        <a:rPr dirty="0" sz="1600" spc="4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600" spc="-5">
                          <a:solidFill>
                            <a:srgbClr val="212121"/>
                          </a:solidFill>
                          <a:latin typeface="Verdana"/>
                          <a:cs typeface="Verdana"/>
                        </a:rPr>
                        <a:t>“estructurales”.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10477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8408" y="1656588"/>
            <a:ext cx="4342130" cy="952500"/>
          </a:xfrm>
          <a:custGeom>
            <a:avLst/>
            <a:gdLst/>
            <a:ahLst/>
            <a:cxnLst/>
            <a:rect l="l" t="t" r="r" b="b"/>
            <a:pathLst>
              <a:path w="4342130" h="952500">
                <a:moveTo>
                  <a:pt x="4183126" y="0"/>
                </a:moveTo>
                <a:lnTo>
                  <a:pt x="158750" y="0"/>
                </a:lnTo>
                <a:lnTo>
                  <a:pt x="108570" y="8097"/>
                </a:lnTo>
                <a:lnTo>
                  <a:pt x="64991" y="30642"/>
                </a:lnTo>
                <a:lnTo>
                  <a:pt x="30627" y="65013"/>
                </a:lnTo>
                <a:lnTo>
                  <a:pt x="8092" y="108590"/>
                </a:lnTo>
                <a:lnTo>
                  <a:pt x="0" y="158750"/>
                </a:lnTo>
                <a:lnTo>
                  <a:pt x="0" y="793750"/>
                </a:lnTo>
                <a:lnTo>
                  <a:pt x="8092" y="843909"/>
                </a:lnTo>
                <a:lnTo>
                  <a:pt x="30627" y="887486"/>
                </a:lnTo>
                <a:lnTo>
                  <a:pt x="64991" y="921857"/>
                </a:lnTo>
                <a:lnTo>
                  <a:pt x="108570" y="944402"/>
                </a:lnTo>
                <a:lnTo>
                  <a:pt x="158750" y="952500"/>
                </a:lnTo>
                <a:lnTo>
                  <a:pt x="4183126" y="952500"/>
                </a:lnTo>
                <a:lnTo>
                  <a:pt x="4233285" y="944402"/>
                </a:lnTo>
                <a:lnTo>
                  <a:pt x="4276862" y="921857"/>
                </a:lnTo>
                <a:lnTo>
                  <a:pt x="4311233" y="887486"/>
                </a:lnTo>
                <a:lnTo>
                  <a:pt x="4333778" y="843909"/>
                </a:lnTo>
                <a:lnTo>
                  <a:pt x="4341876" y="793750"/>
                </a:lnTo>
                <a:lnTo>
                  <a:pt x="4341876" y="158750"/>
                </a:lnTo>
                <a:lnTo>
                  <a:pt x="4333778" y="108590"/>
                </a:lnTo>
                <a:lnTo>
                  <a:pt x="4311233" y="65013"/>
                </a:lnTo>
                <a:lnTo>
                  <a:pt x="4276862" y="30642"/>
                </a:lnTo>
                <a:lnTo>
                  <a:pt x="4233285" y="8097"/>
                </a:lnTo>
                <a:lnTo>
                  <a:pt x="4183126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64132" y="1845944"/>
            <a:ext cx="3820160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5" b="1">
                <a:solidFill>
                  <a:srgbClr val="FFFFFF"/>
                </a:solidFill>
                <a:latin typeface="Verdana"/>
                <a:cs typeface="Verdana"/>
              </a:rPr>
              <a:t>Principios</a:t>
            </a:r>
            <a:r>
              <a:rPr dirty="0" sz="3400" spc="-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400" spc="-5" b="1">
                <a:solidFill>
                  <a:srgbClr val="FFFFFF"/>
                </a:solidFill>
                <a:latin typeface="Verdana"/>
                <a:cs typeface="Verdana"/>
              </a:rPr>
              <a:t>clave</a:t>
            </a:r>
            <a:endParaRPr sz="34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78052" y="1831848"/>
            <a:ext cx="8338184" cy="4427220"/>
            <a:chOff x="1178052" y="1831848"/>
            <a:chExt cx="8338184" cy="4427220"/>
          </a:xfrm>
        </p:grpSpPr>
        <p:sp>
          <p:nvSpPr>
            <p:cNvPr id="18" name="object 18"/>
            <p:cNvSpPr/>
            <p:nvPr/>
          </p:nvSpPr>
          <p:spPr>
            <a:xfrm>
              <a:off x="5513831" y="1831848"/>
              <a:ext cx="462280" cy="601980"/>
            </a:xfrm>
            <a:custGeom>
              <a:avLst/>
              <a:gdLst/>
              <a:ahLst/>
              <a:cxnLst/>
              <a:rect l="l" t="t" r="r" b="b"/>
              <a:pathLst>
                <a:path w="462279" h="601980">
                  <a:moveTo>
                    <a:pt x="306069" y="0"/>
                  </a:moveTo>
                  <a:lnTo>
                    <a:pt x="19303" y="0"/>
                  </a:lnTo>
                  <a:lnTo>
                    <a:pt x="11840" y="1420"/>
                  </a:lnTo>
                  <a:lnTo>
                    <a:pt x="5699" y="5270"/>
                  </a:lnTo>
                  <a:lnTo>
                    <a:pt x="1533" y="10929"/>
                  </a:lnTo>
                  <a:lnTo>
                    <a:pt x="0" y="17779"/>
                  </a:lnTo>
                  <a:lnTo>
                    <a:pt x="0" y="495426"/>
                  </a:lnTo>
                  <a:lnTo>
                    <a:pt x="349757" y="495426"/>
                  </a:lnTo>
                  <a:lnTo>
                    <a:pt x="349757" y="550290"/>
                  </a:lnTo>
                  <a:lnTo>
                    <a:pt x="364902" y="587660"/>
                  </a:lnTo>
                  <a:lnTo>
                    <a:pt x="403987" y="601979"/>
                  </a:lnTo>
                  <a:lnTo>
                    <a:pt x="427053" y="597761"/>
                  </a:lnTo>
                  <a:lnTo>
                    <a:pt x="445357" y="586422"/>
                  </a:lnTo>
                  <a:lnTo>
                    <a:pt x="457422" y="569940"/>
                  </a:lnTo>
                  <a:lnTo>
                    <a:pt x="461771" y="550290"/>
                  </a:lnTo>
                  <a:lnTo>
                    <a:pt x="461771" y="491236"/>
                  </a:lnTo>
                  <a:lnTo>
                    <a:pt x="293623" y="491236"/>
                  </a:lnTo>
                  <a:lnTo>
                    <a:pt x="280316" y="489850"/>
                  </a:lnTo>
                  <a:lnTo>
                    <a:pt x="243310" y="461859"/>
                  </a:lnTo>
                  <a:lnTo>
                    <a:pt x="242589" y="459993"/>
                  </a:lnTo>
                  <a:lnTo>
                    <a:pt x="131190" y="459993"/>
                  </a:lnTo>
                  <a:lnTo>
                    <a:pt x="83946" y="416305"/>
                  </a:lnTo>
                  <a:lnTo>
                    <a:pt x="78708" y="404288"/>
                  </a:lnTo>
                  <a:lnTo>
                    <a:pt x="80017" y="397785"/>
                  </a:lnTo>
                  <a:lnTo>
                    <a:pt x="83946" y="392175"/>
                  </a:lnTo>
                  <a:lnTo>
                    <a:pt x="87375" y="389000"/>
                  </a:lnTo>
                  <a:lnTo>
                    <a:pt x="92201" y="387350"/>
                  </a:lnTo>
                  <a:lnTo>
                    <a:pt x="165166" y="387350"/>
                  </a:lnTo>
                  <a:lnTo>
                    <a:pt x="202945" y="353440"/>
                  </a:lnTo>
                  <a:lnTo>
                    <a:pt x="207644" y="351789"/>
                  </a:lnTo>
                  <a:lnTo>
                    <a:pt x="131190" y="351789"/>
                  </a:lnTo>
                  <a:lnTo>
                    <a:pt x="125856" y="350138"/>
                  </a:lnTo>
                  <a:lnTo>
                    <a:pt x="122427" y="346963"/>
                  </a:lnTo>
                  <a:lnTo>
                    <a:pt x="83946" y="309879"/>
                  </a:lnTo>
                  <a:lnTo>
                    <a:pt x="80017" y="304268"/>
                  </a:lnTo>
                  <a:lnTo>
                    <a:pt x="78708" y="297751"/>
                  </a:lnTo>
                  <a:lnTo>
                    <a:pt x="80017" y="291234"/>
                  </a:lnTo>
                  <a:lnTo>
                    <a:pt x="83946" y="285622"/>
                  </a:lnTo>
                  <a:lnTo>
                    <a:pt x="87375" y="282447"/>
                  </a:lnTo>
                  <a:lnTo>
                    <a:pt x="92201" y="280796"/>
                  </a:lnTo>
                  <a:lnTo>
                    <a:pt x="165233" y="280796"/>
                  </a:lnTo>
                  <a:lnTo>
                    <a:pt x="199389" y="250189"/>
                  </a:lnTo>
                  <a:lnTo>
                    <a:pt x="202945" y="246887"/>
                  </a:lnTo>
                  <a:lnTo>
                    <a:pt x="131190" y="246887"/>
                  </a:lnTo>
                  <a:lnTo>
                    <a:pt x="125856" y="245363"/>
                  </a:lnTo>
                  <a:lnTo>
                    <a:pt x="122427" y="240411"/>
                  </a:lnTo>
                  <a:lnTo>
                    <a:pt x="83946" y="204977"/>
                  </a:lnTo>
                  <a:lnTo>
                    <a:pt x="80017" y="199366"/>
                  </a:lnTo>
                  <a:lnTo>
                    <a:pt x="78708" y="192849"/>
                  </a:lnTo>
                  <a:lnTo>
                    <a:pt x="80017" y="186332"/>
                  </a:lnTo>
                  <a:lnTo>
                    <a:pt x="83946" y="180720"/>
                  </a:lnTo>
                  <a:lnTo>
                    <a:pt x="87375" y="177545"/>
                  </a:lnTo>
                  <a:lnTo>
                    <a:pt x="92201" y="175894"/>
                  </a:lnTo>
                  <a:lnTo>
                    <a:pt x="165307" y="175894"/>
                  </a:lnTo>
                  <a:lnTo>
                    <a:pt x="199389" y="145287"/>
                  </a:lnTo>
                  <a:lnTo>
                    <a:pt x="202945" y="141986"/>
                  </a:lnTo>
                  <a:lnTo>
                    <a:pt x="207644" y="140462"/>
                  </a:lnTo>
                  <a:lnTo>
                    <a:pt x="318392" y="140462"/>
                  </a:lnTo>
                  <a:lnTo>
                    <a:pt x="311975" y="136778"/>
                  </a:lnTo>
                  <a:lnTo>
                    <a:pt x="307629" y="131163"/>
                  </a:lnTo>
                  <a:lnTo>
                    <a:pt x="306069" y="124332"/>
                  </a:lnTo>
                  <a:lnTo>
                    <a:pt x="306069" y="0"/>
                  </a:lnTo>
                  <a:close/>
                </a:path>
                <a:path w="462279" h="601980">
                  <a:moveTo>
                    <a:pt x="461771" y="408304"/>
                  </a:moveTo>
                  <a:lnTo>
                    <a:pt x="416305" y="451865"/>
                  </a:lnTo>
                  <a:lnTo>
                    <a:pt x="311276" y="488950"/>
                  </a:lnTo>
                  <a:lnTo>
                    <a:pt x="305180" y="490474"/>
                  </a:lnTo>
                  <a:lnTo>
                    <a:pt x="299212" y="491236"/>
                  </a:lnTo>
                  <a:lnTo>
                    <a:pt x="461771" y="491236"/>
                  </a:lnTo>
                  <a:lnTo>
                    <a:pt x="461771" y="408304"/>
                  </a:lnTo>
                  <a:close/>
                </a:path>
                <a:path w="462279" h="601980">
                  <a:moveTo>
                    <a:pt x="367263" y="245363"/>
                  </a:moveTo>
                  <a:lnTo>
                    <a:pt x="217296" y="245363"/>
                  </a:lnTo>
                  <a:lnTo>
                    <a:pt x="222122" y="246887"/>
                  </a:lnTo>
                  <a:lnTo>
                    <a:pt x="225551" y="250189"/>
                  </a:lnTo>
                  <a:lnTo>
                    <a:pt x="231509" y="256682"/>
                  </a:lnTo>
                  <a:lnTo>
                    <a:pt x="233679" y="263651"/>
                  </a:lnTo>
                  <a:lnTo>
                    <a:pt x="232231" y="270335"/>
                  </a:lnTo>
                  <a:lnTo>
                    <a:pt x="227329" y="275970"/>
                  </a:lnTo>
                  <a:lnTo>
                    <a:pt x="148716" y="346963"/>
                  </a:lnTo>
                  <a:lnTo>
                    <a:pt x="145160" y="350138"/>
                  </a:lnTo>
                  <a:lnTo>
                    <a:pt x="139953" y="351789"/>
                  </a:lnTo>
                  <a:lnTo>
                    <a:pt x="217296" y="351789"/>
                  </a:lnTo>
                  <a:lnTo>
                    <a:pt x="222122" y="353440"/>
                  </a:lnTo>
                  <a:lnTo>
                    <a:pt x="225551" y="356615"/>
                  </a:lnTo>
                  <a:lnTo>
                    <a:pt x="231509" y="363182"/>
                  </a:lnTo>
                  <a:lnTo>
                    <a:pt x="233679" y="370189"/>
                  </a:lnTo>
                  <a:lnTo>
                    <a:pt x="232231" y="376886"/>
                  </a:lnTo>
                  <a:lnTo>
                    <a:pt x="227329" y="382524"/>
                  </a:lnTo>
                  <a:lnTo>
                    <a:pt x="148716" y="453516"/>
                  </a:lnTo>
                  <a:lnTo>
                    <a:pt x="145160" y="456691"/>
                  </a:lnTo>
                  <a:lnTo>
                    <a:pt x="139953" y="459993"/>
                  </a:lnTo>
                  <a:lnTo>
                    <a:pt x="242589" y="459993"/>
                  </a:lnTo>
                  <a:lnTo>
                    <a:pt x="238998" y="450691"/>
                  </a:lnTo>
                  <a:lnTo>
                    <a:pt x="237615" y="437665"/>
                  </a:lnTo>
                  <a:lnTo>
                    <a:pt x="239648" y="422782"/>
                  </a:lnTo>
                  <a:lnTo>
                    <a:pt x="279907" y="326008"/>
                  </a:lnTo>
                  <a:lnTo>
                    <a:pt x="367263" y="245363"/>
                  </a:lnTo>
                  <a:close/>
                </a:path>
                <a:path w="462279" h="601980">
                  <a:moveTo>
                    <a:pt x="165166" y="387350"/>
                  </a:moveTo>
                  <a:lnTo>
                    <a:pt x="101853" y="387350"/>
                  </a:lnTo>
                  <a:lnTo>
                    <a:pt x="106679" y="389000"/>
                  </a:lnTo>
                  <a:lnTo>
                    <a:pt x="110235" y="392175"/>
                  </a:lnTo>
                  <a:lnTo>
                    <a:pt x="134619" y="414781"/>
                  </a:lnTo>
                  <a:lnTo>
                    <a:pt x="165166" y="387350"/>
                  </a:lnTo>
                  <a:close/>
                </a:path>
                <a:path w="462279" h="601980">
                  <a:moveTo>
                    <a:pt x="165233" y="280796"/>
                  </a:moveTo>
                  <a:lnTo>
                    <a:pt x="101853" y="280796"/>
                  </a:lnTo>
                  <a:lnTo>
                    <a:pt x="106679" y="282447"/>
                  </a:lnTo>
                  <a:lnTo>
                    <a:pt x="110235" y="285622"/>
                  </a:lnTo>
                  <a:lnTo>
                    <a:pt x="134619" y="308228"/>
                  </a:lnTo>
                  <a:lnTo>
                    <a:pt x="165233" y="280796"/>
                  </a:lnTo>
                  <a:close/>
                </a:path>
                <a:path w="462279" h="601980">
                  <a:moveTo>
                    <a:pt x="318392" y="140462"/>
                  </a:moveTo>
                  <a:lnTo>
                    <a:pt x="217296" y="140462"/>
                  </a:lnTo>
                  <a:lnTo>
                    <a:pt x="222122" y="141986"/>
                  </a:lnTo>
                  <a:lnTo>
                    <a:pt x="225551" y="145287"/>
                  </a:lnTo>
                  <a:lnTo>
                    <a:pt x="231509" y="151566"/>
                  </a:lnTo>
                  <a:lnTo>
                    <a:pt x="233679" y="158178"/>
                  </a:lnTo>
                  <a:lnTo>
                    <a:pt x="232231" y="164790"/>
                  </a:lnTo>
                  <a:lnTo>
                    <a:pt x="227329" y="171068"/>
                  </a:lnTo>
                  <a:lnTo>
                    <a:pt x="148716" y="240411"/>
                  </a:lnTo>
                  <a:lnTo>
                    <a:pt x="145160" y="245363"/>
                  </a:lnTo>
                  <a:lnTo>
                    <a:pt x="139953" y="246887"/>
                  </a:lnTo>
                  <a:lnTo>
                    <a:pt x="202945" y="246887"/>
                  </a:lnTo>
                  <a:lnTo>
                    <a:pt x="207644" y="245363"/>
                  </a:lnTo>
                  <a:lnTo>
                    <a:pt x="367263" y="245363"/>
                  </a:lnTo>
                  <a:lnTo>
                    <a:pt x="461703" y="158178"/>
                  </a:lnTo>
                  <a:lnTo>
                    <a:pt x="461771" y="141986"/>
                  </a:lnTo>
                  <a:lnTo>
                    <a:pt x="327025" y="141986"/>
                  </a:lnTo>
                  <a:lnTo>
                    <a:pt x="318607" y="140585"/>
                  </a:lnTo>
                  <a:lnTo>
                    <a:pt x="318392" y="140462"/>
                  </a:lnTo>
                  <a:close/>
                </a:path>
                <a:path w="462279" h="601980">
                  <a:moveTo>
                    <a:pt x="165307" y="175894"/>
                  </a:moveTo>
                  <a:lnTo>
                    <a:pt x="101853" y="175894"/>
                  </a:lnTo>
                  <a:lnTo>
                    <a:pt x="106679" y="177545"/>
                  </a:lnTo>
                  <a:lnTo>
                    <a:pt x="110235" y="180720"/>
                  </a:lnTo>
                  <a:lnTo>
                    <a:pt x="134619" y="203453"/>
                  </a:lnTo>
                  <a:lnTo>
                    <a:pt x="165307" y="17589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792894" y="1972056"/>
              <a:ext cx="337712" cy="313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475732" y="1840991"/>
              <a:ext cx="490855" cy="593090"/>
            </a:xfrm>
            <a:custGeom>
              <a:avLst/>
              <a:gdLst/>
              <a:ahLst/>
              <a:cxnLst/>
              <a:rect l="l" t="t" r="r" b="b"/>
              <a:pathLst>
                <a:path w="490854" h="593089">
                  <a:moveTo>
                    <a:pt x="368808" y="592836"/>
                  </a:moveTo>
                  <a:lnTo>
                    <a:pt x="360591" y="581914"/>
                  </a:lnTo>
                  <a:lnTo>
                    <a:pt x="354533" y="569175"/>
                  </a:lnTo>
                  <a:lnTo>
                    <a:pt x="350786" y="555218"/>
                  </a:lnTo>
                  <a:lnTo>
                    <a:pt x="349504" y="540639"/>
                  </a:lnTo>
                  <a:lnTo>
                    <a:pt x="349504" y="522732"/>
                  </a:lnTo>
                  <a:lnTo>
                    <a:pt x="19304" y="522732"/>
                  </a:lnTo>
                  <a:lnTo>
                    <a:pt x="11836" y="524395"/>
                  </a:lnTo>
                  <a:lnTo>
                    <a:pt x="5689" y="528637"/>
                  </a:lnTo>
                  <a:lnTo>
                    <a:pt x="1524" y="534416"/>
                  </a:lnTo>
                  <a:lnTo>
                    <a:pt x="0" y="540639"/>
                  </a:lnTo>
                  <a:lnTo>
                    <a:pt x="0" y="558673"/>
                  </a:lnTo>
                  <a:lnTo>
                    <a:pt x="3060" y="571512"/>
                  </a:lnTo>
                  <a:lnTo>
                    <a:pt x="11379" y="582422"/>
                  </a:lnTo>
                  <a:lnTo>
                    <a:pt x="23622" y="590003"/>
                  </a:lnTo>
                  <a:lnTo>
                    <a:pt x="38481" y="592836"/>
                  </a:lnTo>
                  <a:lnTo>
                    <a:pt x="368808" y="592836"/>
                  </a:lnTo>
                  <a:close/>
                </a:path>
                <a:path w="490854" h="593089">
                  <a:moveTo>
                    <a:pt x="490728" y="96012"/>
                  </a:moveTo>
                  <a:lnTo>
                    <a:pt x="385572" y="0"/>
                  </a:lnTo>
                  <a:lnTo>
                    <a:pt x="385572" y="96012"/>
                  </a:lnTo>
                  <a:lnTo>
                    <a:pt x="490728" y="9601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424940" y="3104388"/>
              <a:ext cx="201167" cy="2026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424940" y="3541776"/>
              <a:ext cx="201167" cy="2026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064752" y="4011168"/>
              <a:ext cx="202692" cy="201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424940" y="4479036"/>
              <a:ext cx="201167" cy="202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424940" y="5004816"/>
              <a:ext cx="201167" cy="2026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424940" y="5571744"/>
              <a:ext cx="201167" cy="201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178064" y="3197733"/>
              <a:ext cx="248285" cy="474345"/>
            </a:xfrm>
            <a:custGeom>
              <a:avLst/>
              <a:gdLst/>
              <a:ahLst/>
              <a:cxnLst/>
              <a:rect l="l" t="t" r="r" b="b"/>
              <a:pathLst>
                <a:path w="248284" h="474345">
                  <a:moveTo>
                    <a:pt x="190959" y="447605"/>
                  </a:moveTo>
                  <a:lnTo>
                    <a:pt x="167881" y="474091"/>
                  </a:lnTo>
                  <a:lnTo>
                    <a:pt x="240269" y="448818"/>
                  </a:lnTo>
                  <a:lnTo>
                    <a:pt x="195440" y="448818"/>
                  </a:lnTo>
                  <a:lnTo>
                    <a:pt x="190959" y="447605"/>
                  </a:lnTo>
                  <a:close/>
                </a:path>
                <a:path w="248284" h="474345">
                  <a:moveTo>
                    <a:pt x="197913" y="439624"/>
                  </a:moveTo>
                  <a:lnTo>
                    <a:pt x="190959" y="447605"/>
                  </a:lnTo>
                  <a:lnTo>
                    <a:pt x="195440" y="448818"/>
                  </a:lnTo>
                  <a:lnTo>
                    <a:pt x="197913" y="439624"/>
                  </a:lnTo>
                  <a:close/>
                </a:path>
                <a:path w="248284" h="474345">
                  <a:moveTo>
                    <a:pt x="177660" y="398526"/>
                  </a:moveTo>
                  <a:lnTo>
                    <a:pt x="192383" y="428249"/>
                  </a:lnTo>
                  <a:lnTo>
                    <a:pt x="200393" y="430403"/>
                  </a:lnTo>
                  <a:lnTo>
                    <a:pt x="195440" y="448818"/>
                  </a:lnTo>
                  <a:lnTo>
                    <a:pt x="240269" y="448818"/>
                  </a:lnTo>
                  <a:lnTo>
                    <a:pt x="248272" y="446024"/>
                  </a:lnTo>
                  <a:lnTo>
                    <a:pt x="177660" y="398526"/>
                  </a:lnTo>
                  <a:close/>
                </a:path>
                <a:path w="248284" h="474345">
                  <a:moveTo>
                    <a:pt x="247383" y="0"/>
                  </a:moveTo>
                  <a:lnTo>
                    <a:pt x="201409" y="5080"/>
                  </a:lnTo>
                  <a:lnTo>
                    <a:pt x="156832" y="19431"/>
                  </a:lnTo>
                  <a:lnTo>
                    <a:pt x="115176" y="41656"/>
                  </a:lnTo>
                  <a:lnTo>
                    <a:pt x="77774" y="70485"/>
                  </a:lnTo>
                  <a:lnTo>
                    <a:pt x="46164" y="104648"/>
                  </a:lnTo>
                  <a:lnTo>
                    <a:pt x="21729" y="142875"/>
                  </a:lnTo>
                  <a:lnTo>
                    <a:pt x="5715" y="184404"/>
                  </a:lnTo>
                  <a:lnTo>
                    <a:pt x="0" y="227457"/>
                  </a:lnTo>
                  <a:lnTo>
                    <a:pt x="381" y="238379"/>
                  </a:lnTo>
                  <a:lnTo>
                    <a:pt x="8661" y="281178"/>
                  </a:lnTo>
                  <a:lnTo>
                    <a:pt x="32575" y="331470"/>
                  </a:lnTo>
                  <a:lnTo>
                    <a:pt x="60833" y="368046"/>
                  </a:lnTo>
                  <a:lnTo>
                    <a:pt x="95491" y="399796"/>
                  </a:lnTo>
                  <a:lnTo>
                    <a:pt x="135115" y="425577"/>
                  </a:lnTo>
                  <a:lnTo>
                    <a:pt x="178549" y="444246"/>
                  </a:lnTo>
                  <a:lnTo>
                    <a:pt x="190959" y="447605"/>
                  </a:lnTo>
                  <a:lnTo>
                    <a:pt x="197913" y="439624"/>
                  </a:lnTo>
                  <a:lnTo>
                    <a:pt x="197950" y="439486"/>
                  </a:lnTo>
                  <a:lnTo>
                    <a:pt x="192383" y="428249"/>
                  </a:lnTo>
                  <a:lnTo>
                    <a:pt x="185280" y="426339"/>
                  </a:lnTo>
                  <a:lnTo>
                    <a:pt x="164833" y="418719"/>
                  </a:lnTo>
                  <a:lnTo>
                    <a:pt x="125844" y="398018"/>
                  </a:lnTo>
                  <a:lnTo>
                    <a:pt x="90906" y="371094"/>
                  </a:lnTo>
                  <a:lnTo>
                    <a:pt x="61379" y="339344"/>
                  </a:lnTo>
                  <a:lnTo>
                    <a:pt x="38773" y="304038"/>
                  </a:lnTo>
                  <a:lnTo>
                    <a:pt x="24130" y="266446"/>
                  </a:lnTo>
                  <a:lnTo>
                    <a:pt x="19024" y="228219"/>
                  </a:lnTo>
                  <a:lnTo>
                    <a:pt x="19380" y="218567"/>
                  </a:lnTo>
                  <a:lnTo>
                    <a:pt x="26771" y="180212"/>
                  </a:lnTo>
                  <a:lnTo>
                    <a:pt x="48552" y="134366"/>
                  </a:lnTo>
                  <a:lnTo>
                    <a:pt x="74637" y="100457"/>
                  </a:lnTo>
                  <a:lnTo>
                    <a:pt x="106794" y="70866"/>
                  </a:lnTo>
                  <a:lnTo>
                    <a:pt x="143751" y="46736"/>
                  </a:lnTo>
                  <a:lnTo>
                    <a:pt x="183883" y="29464"/>
                  </a:lnTo>
                  <a:lnTo>
                    <a:pt x="226174" y="20193"/>
                  </a:lnTo>
                  <a:lnTo>
                    <a:pt x="247891" y="19050"/>
                  </a:lnTo>
                  <a:lnTo>
                    <a:pt x="247383" y="0"/>
                  </a:lnTo>
                  <a:close/>
                </a:path>
                <a:path w="248284" h="474345">
                  <a:moveTo>
                    <a:pt x="192383" y="428249"/>
                  </a:moveTo>
                  <a:lnTo>
                    <a:pt x="197950" y="439486"/>
                  </a:lnTo>
                  <a:lnTo>
                    <a:pt x="200393" y="430403"/>
                  </a:lnTo>
                  <a:lnTo>
                    <a:pt x="192383" y="428249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064752" y="3541776"/>
              <a:ext cx="202692" cy="2026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424940" y="4011168"/>
              <a:ext cx="201167" cy="201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064752" y="5004816"/>
              <a:ext cx="202692" cy="2026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064752" y="4463796"/>
              <a:ext cx="202692" cy="201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064752" y="5571744"/>
              <a:ext cx="202692" cy="201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064752" y="6056376"/>
              <a:ext cx="202692" cy="2026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178052" y="3633596"/>
              <a:ext cx="8338184" cy="2552065"/>
            </a:xfrm>
            <a:custGeom>
              <a:avLst/>
              <a:gdLst/>
              <a:ahLst/>
              <a:cxnLst/>
              <a:rect l="l" t="t" r="r" b="b"/>
              <a:pathLst>
                <a:path w="8338184" h="2552065">
                  <a:moveTo>
                    <a:pt x="248285" y="2040255"/>
                  </a:moveTo>
                  <a:lnTo>
                    <a:pt x="179197" y="1990471"/>
                  </a:lnTo>
                  <a:lnTo>
                    <a:pt x="192697" y="2020201"/>
                  </a:lnTo>
                  <a:lnTo>
                    <a:pt x="185928" y="2017522"/>
                  </a:lnTo>
                  <a:lnTo>
                    <a:pt x="145796" y="1995551"/>
                  </a:lnTo>
                  <a:lnTo>
                    <a:pt x="108712" y="1964436"/>
                  </a:lnTo>
                  <a:lnTo>
                    <a:pt x="76085" y="1925955"/>
                  </a:lnTo>
                  <a:lnTo>
                    <a:pt x="49580" y="1881759"/>
                  </a:lnTo>
                  <a:lnTo>
                    <a:pt x="30518" y="1833372"/>
                  </a:lnTo>
                  <a:lnTo>
                    <a:pt x="22021" y="1795653"/>
                  </a:lnTo>
                  <a:lnTo>
                    <a:pt x="19050" y="1757426"/>
                  </a:lnTo>
                  <a:lnTo>
                    <a:pt x="19405" y="1744599"/>
                  </a:lnTo>
                  <a:lnTo>
                    <a:pt x="24155" y="1706499"/>
                  </a:lnTo>
                  <a:lnTo>
                    <a:pt x="38722" y="1657096"/>
                  </a:lnTo>
                  <a:lnTo>
                    <a:pt x="61417" y="1610614"/>
                  </a:lnTo>
                  <a:lnTo>
                    <a:pt x="90944" y="1568958"/>
                  </a:lnTo>
                  <a:lnTo>
                    <a:pt x="125857" y="1533906"/>
                  </a:lnTo>
                  <a:lnTo>
                    <a:pt x="164592" y="1506855"/>
                  </a:lnTo>
                  <a:lnTo>
                    <a:pt x="205613" y="1489710"/>
                  </a:lnTo>
                  <a:lnTo>
                    <a:pt x="248031" y="1483614"/>
                  </a:lnTo>
                  <a:lnTo>
                    <a:pt x="247269" y="1464564"/>
                  </a:lnTo>
                  <a:lnTo>
                    <a:pt x="200914" y="1471295"/>
                  </a:lnTo>
                  <a:lnTo>
                    <a:pt x="155829" y="1489964"/>
                  </a:lnTo>
                  <a:lnTo>
                    <a:pt x="114173" y="1518793"/>
                  </a:lnTo>
                  <a:lnTo>
                    <a:pt x="76885" y="1556131"/>
                  </a:lnTo>
                  <a:lnTo>
                    <a:pt x="45453" y="1600200"/>
                  </a:lnTo>
                  <a:lnTo>
                    <a:pt x="21285" y="1649476"/>
                  </a:lnTo>
                  <a:lnTo>
                    <a:pt x="8623" y="1688846"/>
                  </a:lnTo>
                  <a:lnTo>
                    <a:pt x="1409" y="1729486"/>
                  </a:lnTo>
                  <a:lnTo>
                    <a:pt x="0" y="1756918"/>
                  </a:lnTo>
                  <a:lnTo>
                    <a:pt x="381" y="1770634"/>
                  </a:lnTo>
                  <a:lnTo>
                    <a:pt x="5473" y="1811528"/>
                  </a:lnTo>
                  <a:lnTo>
                    <a:pt x="21094" y="1864233"/>
                  </a:lnTo>
                  <a:lnTo>
                    <a:pt x="45262" y="1913509"/>
                  </a:lnTo>
                  <a:lnTo>
                    <a:pt x="76682" y="1957578"/>
                  </a:lnTo>
                  <a:lnTo>
                    <a:pt x="113919" y="1994916"/>
                  </a:lnTo>
                  <a:lnTo>
                    <a:pt x="145034" y="2017776"/>
                  </a:lnTo>
                  <a:lnTo>
                    <a:pt x="189357" y="2039366"/>
                  </a:lnTo>
                  <a:lnTo>
                    <a:pt x="190931" y="2039874"/>
                  </a:lnTo>
                  <a:lnTo>
                    <a:pt x="167005" y="2065655"/>
                  </a:lnTo>
                  <a:lnTo>
                    <a:pt x="245033" y="2041271"/>
                  </a:lnTo>
                  <a:lnTo>
                    <a:pt x="248285" y="2040255"/>
                  </a:lnTo>
                  <a:close/>
                </a:path>
                <a:path w="8338184" h="2552065">
                  <a:moveTo>
                    <a:pt x="248285" y="947801"/>
                  </a:moveTo>
                  <a:lnTo>
                    <a:pt x="177927" y="899922"/>
                  </a:lnTo>
                  <a:lnTo>
                    <a:pt x="192328" y="929487"/>
                  </a:lnTo>
                  <a:lnTo>
                    <a:pt x="185547" y="927354"/>
                  </a:lnTo>
                  <a:lnTo>
                    <a:pt x="145161" y="909066"/>
                  </a:lnTo>
                  <a:lnTo>
                    <a:pt x="108077" y="883285"/>
                  </a:lnTo>
                  <a:lnTo>
                    <a:pt x="75577" y="851535"/>
                  </a:lnTo>
                  <a:lnTo>
                    <a:pt x="49263" y="815213"/>
                  </a:lnTo>
                  <a:lnTo>
                    <a:pt x="30378" y="775589"/>
                  </a:lnTo>
                  <a:lnTo>
                    <a:pt x="20345" y="734568"/>
                  </a:lnTo>
                  <a:lnTo>
                    <a:pt x="19050" y="713740"/>
                  </a:lnTo>
                  <a:lnTo>
                    <a:pt x="19392" y="703199"/>
                  </a:lnTo>
                  <a:lnTo>
                    <a:pt x="26860" y="661797"/>
                  </a:lnTo>
                  <a:lnTo>
                    <a:pt x="48729" y="612267"/>
                  </a:lnTo>
                  <a:lnTo>
                    <a:pt x="74879" y="575818"/>
                  </a:lnTo>
                  <a:lnTo>
                    <a:pt x="107188" y="544068"/>
                  </a:lnTo>
                  <a:lnTo>
                    <a:pt x="144018" y="518160"/>
                  </a:lnTo>
                  <a:lnTo>
                    <a:pt x="184404" y="499618"/>
                  </a:lnTo>
                  <a:lnTo>
                    <a:pt x="226187" y="489712"/>
                  </a:lnTo>
                  <a:lnTo>
                    <a:pt x="248031" y="488442"/>
                  </a:lnTo>
                  <a:lnTo>
                    <a:pt x="247269" y="469392"/>
                  </a:lnTo>
                  <a:lnTo>
                    <a:pt x="201295" y="474853"/>
                  </a:lnTo>
                  <a:lnTo>
                    <a:pt x="156591" y="490220"/>
                  </a:lnTo>
                  <a:lnTo>
                    <a:pt x="114935" y="514096"/>
                  </a:lnTo>
                  <a:lnTo>
                    <a:pt x="77533" y="545084"/>
                  </a:lnTo>
                  <a:lnTo>
                    <a:pt x="45948" y="581787"/>
                  </a:lnTo>
                  <a:lnTo>
                    <a:pt x="21590" y="622808"/>
                  </a:lnTo>
                  <a:lnTo>
                    <a:pt x="5664" y="667258"/>
                  </a:lnTo>
                  <a:lnTo>
                    <a:pt x="0" y="713105"/>
                  </a:lnTo>
                  <a:lnTo>
                    <a:pt x="381" y="724662"/>
                  </a:lnTo>
                  <a:lnTo>
                    <a:pt x="8623" y="770382"/>
                  </a:lnTo>
                  <a:lnTo>
                    <a:pt x="32461" y="824230"/>
                  </a:lnTo>
                  <a:lnTo>
                    <a:pt x="60629" y="863346"/>
                  </a:lnTo>
                  <a:lnTo>
                    <a:pt x="95250" y="897509"/>
                  </a:lnTo>
                  <a:lnTo>
                    <a:pt x="134874" y="925068"/>
                  </a:lnTo>
                  <a:lnTo>
                    <a:pt x="178308" y="945007"/>
                  </a:lnTo>
                  <a:lnTo>
                    <a:pt x="190995" y="949007"/>
                  </a:lnTo>
                  <a:lnTo>
                    <a:pt x="167767" y="975360"/>
                  </a:lnTo>
                  <a:lnTo>
                    <a:pt x="241223" y="950214"/>
                  </a:lnTo>
                  <a:lnTo>
                    <a:pt x="248285" y="947801"/>
                  </a:lnTo>
                  <a:close/>
                </a:path>
                <a:path w="8338184" h="2552065">
                  <a:moveTo>
                    <a:pt x="8337804" y="2281821"/>
                  </a:moveTo>
                  <a:lnTo>
                    <a:pt x="8332089" y="2234438"/>
                  </a:lnTo>
                  <a:lnTo>
                    <a:pt x="8316214" y="2188718"/>
                  </a:lnTo>
                  <a:lnTo>
                    <a:pt x="8291957" y="2146300"/>
                  </a:lnTo>
                  <a:lnTo>
                    <a:pt x="8260334" y="2108327"/>
                  </a:lnTo>
                  <a:lnTo>
                    <a:pt x="8222996" y="2076323"/>
                  </a:lnTo>
                  <a:lnTo>
                    <a:pt x="8181467" y="2051685"/>
                  </a:lnTo>
                  <a:lnTo>
                    <a:pt x="8136509" y="2035556"/>
                  </a:lnTo>
                  <a:lnTo>
                    <a:pt x="8090535" y="2029968"/>
                  </a:lnTo>
                  <a:lnTo>
                    <a:pt x="8089773" y="2049018"/>
                  </a:lnTo>
                  <a:lnTo>
                    <a:pt x="8100949" y="2049399"/>
                  </a:lnTo>
                  <a:lnTo>
                    <a:pt x="8111490" y="2050415"/>
                  </a:lnTo>
                  <a:lnTo>
                    <a:pt x="8153400" y="2060575"/>
                  </a:lnTo>
                  <a:lnTo>
                    <a:pt x="8193659" y="2079752"/>
                  </a:lnTo>
                  <a:lnTo>
                    <a:pt x="8230489" y="2106549"/>
                  </a:lnTo>
                  <a:lnTo>
                    <a:pt x="8262874" y="2139442"/>
                  </a:lnTo>
                  <a:lnTo>
                    <a:pt x="8289036" y="2177161"/>
                  </a:lnTo>
                  <a:lnTo>
                    <a:pt x="8307578" y="2218182"/>
                  </a:lnTo>
                  <a:lnTo>
                    <a:pt x="8317484" y="2260727"/>
                  </a:lnTo>
                  <a:lnTo>
                    <a:pt x="8318754" y="2282444"/>
                  </a:lnTo>
                  <a:lnTo>
                    <a:pt x="8318373" y="2293112"/>
                  </a:lnTo>
                  <a:lnTo>
                    <a:pt x="8310753" y="2336038"/>
                  </a:lnTo>
                  <a:lnTo>
                    <a:pt x="8288655" y="2387727"/>
                  </a:lnTo>
                  <a:lnTo>
                    <a:pt x="8262493" y="2425319"/>
                  </a:lnTo>
                  <a:lnTo>
                    <a:pt x="8230235" y="2458212"/>
                  </a:lnTo>
                  <a:lnTo>
                    <a:pt x="8193278" y="2484882"/>
                  </a:lnTo>
                  <a:lnTo>
                    <a:pt x="8153400" y="2503678"/>
                  </a:lnTo>
                  <a:lnTo>
                    <a:pt x="8146643" y="2505938"/>
                  </a:lnTo>
                  <a:lnTo>
                    <a:pt x="8160893" y="2476246"/>
                  </a:lnTo>
                  <a:lnTo>
                    <a:pt x="8090789" y="2524633"/>
                  </a:lnTo>
                  <a:lnTo>
                    <a:pt x="8171561" y="2551684"/>
                  </a:lnTo>
                  <a:lnTo>
                    <a:pt x="8149234" y="2526665"/>
                  </a:lnTo>
                  <a:lnTo>
                    <a:pt x="8148117" y="2525420"/>
                  </a:lnTo>
                  <a:lnTo>
                    <a:pt x="8149082" y="2525141"/>
                  </a:lnTo>
                  <a:lnTo>
                    <a:pt x="8203819" y="2500757"/>
                  </a:lnTo>
                  <a:lnTo>
                    <a:pt x="8243316" y="2472055"/>
                  </a:lnTo>
                  <a:lnTo>
                    <a:pt x="8277606" y="2436876"/>
                  </a:lnTo>
                  <a:lnTo>
                    <a:pt x="8305546" y="2396490"/>
                  </a:lnTo>
                  <a:lnTo>
                    <a:pt x="8325612" y="2352294"/>
                  </a:lnTo>
                  <a:lnTo>
                    <a:pt x="8336407" y="2305558"/>
                  </a:lnTo>
                  <a:lnTo>
                    <a:pt x="8337423" y="2293759"/>
                  </a:lnTo>
                  <a:lnTo>
                    <a:pt x="8337804" y="2281821"/>
                  </a:lnTo>
                  <a:close/>
                </a:path>
                <a:path w="8338184" h="2552065">
                  <a:moveTo>
                    <a:pt x="8337804" y="1202182"/>
                  </a:moveTo>
                  <a:lnTo>
                    <a:pt x="8334629" y="1162812"/>
                  </a:lnTo>
                  <a:lnTo>
                    <a:pt x="8325485" y="1123950"/>
                  </a:lnTo>
                  <a:lnTo>
                    <a:pt x="8305292" y="1074928"/>
                  </a:lnTo>
                  <a:lnTo>
                    <a:pt x="8277352" y="1030097"/>
                  </a:lnTo>
                  <a:lnTo>
                    <a:pt x="8242808" y="990854"/>
                  </a:lnTo>
                  <a:lnTo>
                    <a:pt x="8203184" y="958977"/>
                  </a:lnTo>
                  <a:lnTo>
                    <a:pt x="8159623" y="935990"/>
                  </a:lnTo>
                  <a:lnTo>
                    <a:pt x="8113395" y="923544"/>
                  </a:lnTo>
                  <a:lnTo>
                    <a:pt x="8090535" y="922020"/>
                  </a:lnTo>
                  <a:lnTo>
                    <a:pt x="8089773" y="941070"/>
                  </a:lnTo>
                  <a:lnTo>
                    <a:pt x="8100949" y="941451"/>
                  </a:lnTo>
                  <a:lnTo>
                    <a:pt x="8111490" y="942594"/>
                  </a:lnTo>
                  <a:lnTo>
                    <a:pt x="8153019" y="953897"/>
                  </a:lnTo>
                  <a:lnTo>
                    <a:pt x="8193151" y="975106"/>
                  </a:lnTo>
                  <a:lnTo>
                    <a:pt x="8230108" y="1005205"/>
                  </a:lnTo>
                  <a:lnTo>
                    <a:pt x="8262493" y="1042035"/>
                  </a:lnTo>
                  <a:lnTo>
                    <a:pt x="8288782" y="1084326"/>
                  </a:lnTo>
                  <a:lnTo>
                    <a:pt x="8307451" y="1130427"/>
                  </a:lnTo>
                  <a:lnTo>
                    <a:pt x="8317484" y="1178433"/>
                  </a:lnTo>
                  <a:lnTo>
                    <a:pt x="8318754" y="1202817"/>
                  </a:lnTo>
                  <a:lnTo>
                    <a:pt x="8318373" y="1214882"/>
                  </a:lnTo>
                  <a:lnTo>
                    <a:pt x="8310753" y="1263269"/>
                  </a:lnTo>
                  <a:lnTo>
                    <a:pt x="8288528" y="1321435"/>
                  </a:lnTo>
                  <a:lnTo>
                    <a:pt x="8262239" y="1363599"/>
                  </a:lnTo>
                  <a:lnTo>
                    <a:pt x="8229854" y="1400429"/>
                  </a:lnTo>
                  <a:lnTo>
                    <a:pt x="8192897" y="1430274"/>
                  </a:lnTo>
                  <a:lnTo>
                    <a:pt x="8153019" y="1451229"/>
                  </a:lnTo>
                  <a:lnTo>
                    <a:pt x="8146428" y="1453667"/>
                  </a:lnTo>
                  <a:lnTo>
                    <a:pt x="8160131" y="1423924"/>
                  </a:lnTo>
                  <a:lnTo>
                    <a:pt x="8090789" y="1473454"/>
                  </a:lnTo>
                  <a:lnTo>
                    <a:pt x="8172069" y="1499235"/>
                  </a:lnTo>
                  <a:lnTo>
                    <a:pt x="8149285" y="1474597"/>
                  </a:lnTo>
                  <a:lnTo>
                    <a:pt x="8148091" y="1473314"/>
                  </a:lnTo>
                  <a:lnTo>
                    <a:pt x="8149336" y="1472946"/>
                  </a:lnTo>
                  <a:lnTo>
                    <a:pt x="8193405" y="1452372"/>
                  </a:lnTo>
                  <a:lnTo>
                    <a:pt x="8243697" y="1413637"/>
                  </a:lnTo>
                  <a:lnTo>
                    <a:pt x="8277987" y="1374267"/>
                  </a:lnTo>
                  <a:lnTo>
                    <a:pt x="8305800" y="1329436"/>
                  </a:lnTo>
                  <a:lnTo>
                    <a:pt x="8325739" y="1280287"/>
                  </a:lnTo>
                  <a:lnTo>
                    <a:pt x="8334629" y="1241806"/>
                  </a:lnTo>
                  <a:lnTo>
                    <a:pt x="8337423" y="1215517"/>
                  </a:lnTo>
                  <a:lnTo>
                    <a:pt x="8337804" y="1202182"/>
                  </a:lnTo>
                  <a:close/>
                </a:path>
                <a:path w="8338184" h="2552065">
                  <a:moveTo>
                    <a:pt x="8337804" y="243713"/>
                  </a:moveTo>
                  <a:lnTo>
                    <a:pt x="8332089" y="197866"/>
                  </a:lnTo>
                  <a:lnTo>
                    <a:pt x="8316214" y="153416"/>
                  </a:lnTo>
                  <a:lnTo>
                    <a:pt x="8291830" y="112395"/>
                  </a:lnTo>
                  <a:lnTo>
                    <a:pt x="8260207" y="75692"/>
                  </a:lnTo>
                  <a:lnTo>
                    <a:pt x="8222869" y="44704"/>
                  </a:lnTo>
                  <a:lnTo>
                    <a:pt x="8181213" y="20828"/>
                  </a:lnTo>
                  <a:lnTo>
                    <a:pt x="8136509" y="5461"/>
                  </a:lnTo>
                  <a:lnTo>
                    <a:pt x="8090535" y="0"/>
                  </a:lnTo>
                  <a:lnTo>
                    <a:pt x="8089773" y="19050"/>
                  </a:lnTo>
                  <a:lnTo>
                    <a:pt x="8100949" y="19431"/>
                  </a:lnTo>
                  <a:lnTo>
                    <a:pt x="8111617" y="20320"/>
                  </a:lnTo>
                  <a:lnTo>
                    <a:pt x="8153400" y="30226"/>
                  </a:lnTo>
                  <a:lnTo>
                    <a:pt x="8193786" y="48768"/>
                  </a:lnTo>
                  <a:lnTo>
                    <a:pt x="8230616" y="74676"/>
                  </a:lnTo>
                  <a:lnTo>
                    <a:pt x="8262874" y="106426"/>
                  </a:lnTo>
                  <a:lnTo>
                    <a:pt x="8289036" y="142875"/>
                  </a:lnTo>
                  <a:lnTo>
                    <a:pt x="8307705" y="182499"/>
                  </a:lnTo>
                  <a:lnTo>
                    <a:pt x="8317484" y="223520"/>
                  </a:lnTo>
                  <a:lnTo>
                    <a:pt x="8318754" y="244348"/>
                  </a:lnTo>
                  <a:lnTo>
                    <a:pt x="8318373" y="254635"/>
                  </a:lnTo>
                  <a:lnTo>
                    <a:pt x="8310753" y="296037"/>
                  </a:lnTo>
                  <a:lnTo>
                    <a:pt x="8288782" y="345821"/>
                  </a:lnTo>
                  <a:lnTo>
                    <a:pt x="8262620" y="382143"/>
                  </a:lnTo>
                  <a:lnTo>
                    <a:pt x="8230362" y="414020"/>
                  </a:lnTo>
                  <a:lnTo>
                    <a:pt x="8193405" y="439674"/>
                  </a:lnTo>
                  <a:lnTo>
                    <a:pt x="8153273" y="457962"/>
                  </a:lnTo>
                  <a:lnTo>
                    <a:pt x="8146809" y="459981"/>
                  </a:lnTo>
                  <a:lnTo>
                    <a:pt x="8161147" y="430403"/>
                  </a:lnTo>
                  <a:lnTo>
                    <a:pt x="8090789" y="478409"/>
                  </a:lnTo>
                  <a:lnTo>
                    <a:pt x="8171434" y="505841"/>
                  </a:lnTo>
                  <a:lnTo>
                    <a:pt x="8149374" y="480822"/>
                  </a:lnTo>
                  <a:lnTo>
                    <a:pt x="8148218" y="479513"/>
                  </a:lnTo>
                  <a:lnTo>
                    <a:pt x="8148955" y="479298"/>
                  </a:lnTo>
                  <a:lnTo>
                    <a:pt x="8203692" y="455676"/>
                  </a:lnTo>
                  <a:lnTo>
                    <a:pt x="8243189" y="427990"/>
                  </a:lnTo>
                  <a:lnTo>
                    <a:pt x="8277606" y="393954"/>
                  </a:lnTo>
                  <a:lnTo>
                    <a:pt x="8305546" y="354838"/>
                  </a:lnTo>
                  <a:lnTo>
                    <a:pt x="8325612" y="312039"/>
                  </a:lnTo>
                  <a:lnTo>
                    <a:pt x="8336407" y="266827"/>
                  </a:lnTo>
                  <a:lnTo>
                    <a:pt x="8337423" y="255270"/>
                  </a:lnTo>
                  <a:lnTo>
                    <a:pt x="8337804" y="24371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47385" cy="3883660"/>
            <a:chOff x="0" y="0"/>
            <a:chExt cx="5747385" cy="38836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90415" cy="3883660"/>
            </a:xfrm>
            <a:custGeom>
              <a:avLst/>
              <a:gdLst/>
              <a:ahLst/>
              <a:cxnLst/>
              <a:rect l="l" t="t" r="r" b="b"/>
              <a:pathLst>
                <a:path w="4590415" h="3883660">
                  <a:moveTo>
                    <a:pt x="4434065" y="0"/>
                  </a:moveTo>
                  <a:lnTo>
                    <a:pt x="0" y="0"/>
                  </a:lnTo>
                  <a:lnTo>
                    <a:pt x="0" y="3437397"/>
                  </a:lnTo>
                  <a:lnTo>
                    <a:pt x="34801" y="3458445"/>
                  </a:lnTo>
                  <a:lnTo>
                    <a:pt x="73846" y="3481267"/>
                  </a:lnTo>
                  <a:lnTo>
                    <a:pt x="113270" y="3503523"/>
                  </a:lnTo>
                  <a:lnTo>
                    <a:pt x="153067" y="3525208"/>
                  </a:lnTo>
                  <a:lnTo>
                    <a:pt x="193232" y="3546315"/>
                  </a:lnTo>
                  <a:lnTo>
                    <a:pt x="233758" y="3566839"/>
                  </a:lnTo>
                  <a:lnTo>
                    <a:pt x="274640" y="3586775"/>
                  </a:lnTo>
                  <a:lnTo>
                    <a:pt x="315871" y="3606116"/>
                  </a:lnTo>
                  <a:lnTo>
                    <a:pt x="357447" y="3624857"/>
                  </a:lnTo>
                  <a:lnTo>
                    <a:pt x="399361" y="3642992"/>
                  </a:lnTo>
                  <a:lnTo>
                    <a:pt x="441608" y="3660516"/>
                  </a:lnTo>
                  <a:lnTo>
                    <a:pt x="484181" y="3677423"/>
                  </a:lnTo>
                  <a:lnTo>
                    <a:pt x="527074" y="3693706"/>
                  </a:lnTo>
                  <a:lnTo>
                    <a:pt x="570283" y="3709361"/>
                  </a:lnTo>
                  <a:lnTo>
                    <a:pt x="613801" y="3724381"/>
                  </a:lnTo>
                  <a:lnTo>
                    <a:pt x="657622" y="3738761"/>
                  </a:lnTo>
                  <a:lnTo>
                    <a:pt x="701741" y="3752496"/>
                  </a:lnTo>
                  <a:lnTo>
                    <a:pt x="746151" y="3765579"/>
                  </a:lnTo>
                  <a:lnTo>
                    <a:pt x="790847" y="3778004"/>
                  </a:lnTo>
                  <a:lnTo>
                    <a:pt x="835823" y="3789767"/>
                  </a:lnTo>
                  <a:lnTo>
                    <a:pt x="881073" y="3800861"/>
                  </a:lnTo>
                  <a:lnTo>
                    <a:pt x="926592" y="3811281"/>
                  </a:lnTo>
                  <a:lnTo>
                    <a:pt x="972373" y="3821021"/>
                  </a:lnTo>
                  <a:lnTo>
                    <a:pt x="1018411" y="3830075"/>
                  </a:lnTo>
                  <a:lnTo>
                    <a:pt x="1064700" y="3838437"/>
                  </a:lnTo>
                  <a:lnTo>
                    <a:pt x="1111234" y="3846102"/>
                  </a:lnTo>
                  <a:lnTo>
                    <a:pt x="1158007" y="3853065"/>
                  </a:lnTo>
                  <a:lnTo>
                    <a:pt x="1205013" y="3859318"/>
                  </a:lnTo>
                  <a:lnTo>
                    <a:pt x="1252247" y="3864858"/>
                  </a:lnTo>
                  <a:lnTo>
                    <a:pt x="1299703" y="3869677"/>
                  </a:lnTo>
                  <a:lnTo>
                    <a:pt x="1347375" y="3873770"/>
                  </a:lnTo>
                  <a:lnTo>
                    <a:pt x="1395257" y="3877132"/>
                  </a:lnTo>
                  <a:lnTo>
                    <a:pt x="1443343" y="3879757"/>
                  </a:lnTo>
                  <a:lnTo>
                    <a:pt x="1491628" y="3881639"/>
                  </a:lnTo>
                  <a:lnTo>
                    <a:pt x="1540105" y="3882773"/>
                  </a:lnTo>
                  <a:lnTo>
                    <a:pt x="1588770" y="3883152"/>
                  </a:lnTo>
                  <a:lnTo>
                    <a:pt x="1637435" y="3882773"/>
                  </a:lnTo>
                  <a:lnTo>
                    <a:pt x="1685913" y="3881639"/>
                  </a:lnTo>
                  <a:lnTo>
                    <a:pt x="1734199" y="3879757"/>
                  </a:lnTo>
                  <a:lnTo>
                    <a:pt x="1782286" y="3877132"/>
                  </a:lnTo>
                  <a:lnTo>
                    <a:pt x="1830169" y="3873770"/>
                  </a:lnTo>
                  <a:lnTo>
                    <a:pt x="1877842" y="3869677"/>
                  </a:lnTo>
                  <a:lnTo>
                    <a:pt x="1925298" y="3864858"/>
                  </a:lnTo>
                  <a:lnTo>
                    <a:pt x="1972533" y="3859318"/>
                  </a:lnTo>
                  <a:lnTo>
                    <a:pt x="2019541" y="3853065"/>
                  </a:lnTo>
                  <a:lnTo>
                    <a:pt x="2066314" y="3846102"/>
                  </a:lnTo>
                  <a:lnTo>
                    <a:pt x="2112849" y="3838437"/>
                  </a:lnTo>
                  <a:lnTo>
                    <a:pt x="2159138" y="3830075"/>
                  </a:lnTo>
                  <a:lnTo>
                    <a:pt x="2205177" y="3821021"/>
                  </a:lnTo>
                  <a:lnTo>
                    <a:pt x="2250959" y="3811281"/>
                  </a:lnTo>
                  <a:lnTo>
                    <a:pt x="2296478" y="3800861"/>
                  </a:lnTo>
                  <a:lnTo>
                    <a:pt x="2341729" y="3789767"/>
                  </a:lnTo>
                  <a:lnTo>
                    <a:pt x="2386705" y="3778004"/>
                  </a:lnTo>
                  <a:lnTo>
                    <a:pt x="2431402" y="3765579"/>
                  </a:lnTo>
                  <a:lnTo>
                    <a:pt x="2475812" y="3752496"/>
                  </a:lnTo>
                  <a:lnTo>
                    <a:pt x="2519931" y="3738761"/>
                  </a:lnTo>
                  <a:lnTo>
                    <a:pt x="2563753" y="3724381"/>
                  </a:lnTo>
                  <a:lnTo>
                    <a:pt x="2607271" y="3709361"/>
                  </a:lnTo>
                  <a:lnTo>
                    <a:pt x="2650480" y="3693706"/>
                  </a:lnTo>
                  <a:lnTo>
                    <a:pt x="2693374" y="3677423"/>
                  </a:lnTo>
                  <a:lnTo>
                    <a:pt x="2735947" y="3660516"/>
                  </a:lnTo>
                  <a:lnTo>
                    <a:pt x="2778194" y="3642992"/>
                  </a:lnTo>
                  <a:lnTo>
                    <a:pt x="2820108" y="3624857"/>
                  </a:lnTo>
                  <a:lnTo>
                    <a:pt x="2861684" y="3606116"/>
                  </a:lnTo>
                  <a:lnTo>
                    <a:pt x="2902916" y="3586775"/>
                  </a:lnTo>
                  <a:lnTo>
                    <a:pt x="2943798" y="3566839"/>
                  </a:lnTo>
                  <a:lnTo>
                    <a:pt x="2984324" y="3546315"/>
                  </a:lnTo>
                  <a:lnTo>
                    <a:pt x="3024489" y="3525208"/>
                  </a:lnTo>
                  <a:lnTo>
                    <a:pt x="3064286" y="3503523"/>
                  </a:lnTo>
                  <a:lnTo>
                    <a:pt x="3103710" y="3481267"/>
                  </a:lnTo>
                  <a:lnTo>
                    <a:pt x="3142755" y="3458445"/>
                  </a:lnTo>
                  <a:lnTo>
                    <a:pt x="3181415" y="3435063"/>
                  </a:lnTo>
                  <a:lnTo>
                    <a:pt x="3219685" y="3411127"/>
                  </a:lnTo>
                  <a:lnTo>
                    <a:pt x="3257558" y="3386641"/>
                  </a:lnTo>
                  <a:lnTo>
                    <a:pt x="3295029" y="3361613"/>
                  </a:lnTo>
                  <a:lnTo>
                    <a:pt x="3332091" y="3336047"/>
                  </a:lnTo>
                  <a:lnTo>
                    <a:pt x="3368740" y="3309950"/>
                  </a:lnTo>
                  <a:lnTo>
                    <a:pt x="3404969" y="3283327"/>
                  </a:lnTo>
                  <a:lnTo>
                    <a:pt x="3440772" y="3256184"/>
                  </a:lnTo>
                  <a:lnTo>
                    <a:pt x="3476144" y="3228526"/>
                  </a:lnTo>
                  <a:lnTo>
                    <a:pt x="3511078" y="3200359"/>
                  </a:lnTo>
                  <a:lnTo>
                    <a:pt x="3545570" y="3171690"/>
                  </a:lnTo>
                  <a:lnTo>
                    <a:pt x="3579613" y="3142523"/>
                  </a:lnTo>
                  <a:lnTo>
                    <a:pt x="3613200" y="3112864"/>
                  </a:lnTo>
                  <a:lnTo>
                    <a:pt x="3646328" y="3082720"/>
                  </a:lnTo>
                  <a:lnTo>
                    <a:pt x="3678989" y="3052095"/>
                  </a:lnTo>
                  <a:lnTo>
                    <a:pt x="3711178" y="3020996"/>
                  </a:lnTo>
                  <a:lnTo>
                    <a:pt x="3742888" y="2989428"/>
                  </a:lnTo>
                  <a:lnTo>
                    <a:pt x="3774115" y="2957397"/>
                  </a:lnTo>
                  <a:lnTo>
                    <a:pt x="3804853" y="2924909"/>
                  </a:lnTo>
                  <a:lnTo>
                    <a:pt x="3835095" y="2891969"/>
                  </a:lnTo>
                  <a:lnTo>
                    <a:pt x="3864835" y="2858583"/>
                  </a:lnTo>
                  <a:lnTo>
                    <a:pt x="3894069" y="2824757"/>
                  </a:lnTo>
                  <a:lnTo>
                    <a:pt x="3922789" y="2790497"/>
                  </a:lnTo>
                  <a:lnTo>
                    <a:pt x="3950991" y="2755807"/>
                  </a:lnTo>
                  <a:lnTo>
                    <a:pt x="3978668" y="2720695"/>
                  </a:lnTo>
                  <a:lnTo>
                    <a:pt x="4005815" y="2685165"/>
                  </a:lnTo>
                  <a:lnTo>
                    <a:pt x="4032425" y="2649223"/>
                  </a:lnTo>
                  <a:lnTo>
                    <a:pt x="4058493" y="2612875"/>
                  </a:lnTo>
                  <a:lnTo>
                    <a:pt x="4084014" y="2576128"/>
                  </a:lnTo>
                  <a:lnTo>
                    <a:pt x="4108981" y="2538985"/>
                  </a:lnTo>
                  <a:lnTo>
                    <a:pt x="4133388" y="2501454"/>
                  </a:lnTo>
                  <a:lnTo>
                    <a:pt x="4157230" y="2463540"/>
                  </a:lnTo>
                  <a:lnTo>
                    <a:pt x="4180501" y="2425248"/>
                  </a:lnTo>
                  <a:lnTo>
                    <a:pt x="4203195" y="2386585"/>
                  </a:lnTo>
                  <a:lnTo>
                    <a:pt x="4225306" y="2347555"/>
                  </a:lnTo>
                  <a:lnTo>
                    <a:pt x="4246828" y="2308166"/>
                  </a:lnTo>
                  <a:lnTo>
                    <a:pt x="4267756" y="2268421"/>
                  </a:lnTo>
                  <a:lnTo>
                    <a:pt x="4288083" y="2228328"/>
                  </a:lnTo>
                  <a:lnTo>
                    <a:pt x="4307805" y="2187892"/>
                  </a:lnTo>
                  <a:lnTo>
                    <a:pt x="4326914" y="2147118"/>
                  </a:lnTo>
                  <a:lnTo>
                    <a:pt x="4345406" y="2106013"/>
                  </a:lnTo>
                  <a:lnTo>
                    <a:pt x="4363275" y="2064582"/>
                  </a:lnTo>
                  <a:lnTo>
                    <a:pt x="4380513" y="2022830"/>
                  </a:lnTo>
                  <a:lnTo>
                    <a:pt x="4397117" y="1980764"/>
                  </a:lnTo>
                  <a:lnTo>
                    <a:pt x="4413080" y="1938388"/>
                  </a:lnTo>
                  <a:lnTo>
                    <a:pt x="4428395" y="1895710"/>
                  </a:lnTo>
                  <a:lnTo>
                    <a:pt x="4443058" y="1852734"/>
                  </a:lnTo>
                  <a:lnTo>
                    <a:pt x="4457063" y="1809467"/>
                  </a:lnTo>
                  <a:lnTo>
                    <a:pt x="4470403" y="1765913"/>
                  </a:lnTo>
                  <a:lnTo>
                    <a:pt x="4483073" y="1722079"/>
                  </a:lnTo>
                  <a:lnTo>
                    <a:pt x="4495067" y="1677971"/>
                  </a:lnTo>
                  <a:lnTo>
                    <a:pt x="4506379" y="1633593"/>
                  </a:lnTo>
                  <a:lnTo>
                    <a:pt x="4517004" y="1588952"/>
                  </a:lnTo>
                  <a:lnTo>
                    <a:pt x="4526935" y="1544054"/>
                  </a:lnTo>
                  <a:lnTo>
                    <a:pt x="4536167" y="1498904"/>
                  </a:lnTo>
                  <a:lnTo>
                    <a:pt x="4544694" y="1453508"/>
                  </a:lnTo>
                  <a:lnTo>
                    <a:pt x="4552510" y="1407872"/>
                  </a:lnTo>
                  <a:lnTo>
                    <a:pt x="4559609" y="1362001"/>
                  </a:lnTo>
                  <a:lnTo>
                    <a:pt x="4565986" y="1315901"/>
                  </a:lnTo>
                  <a:lnTo>
                    <a:pt x="4571634" y="1269578"/>
                  </a:lnTo>
                  <a:lnTo>
                    <a:pt x="4576548" y="1223037"/>
                  </a:lnTo>
                  <a:lnTo>
                    <a:pt x="4580722" y="1176285"/>
                  </a:lnTo>
                  <a:lnTo>
                    <a:pt x="4584150" y="1129326"/>
                  </a:lnTo>
                  <a:lnTo>
                    <a:pt x="4586826" y="1082168"/>
                  </a:lnTo>
                  <a:lnTo>
                    <a:pt x="4588745" y="1034814"/>
                  </a:lnTo>
                  <a:lnTo>
                    <a:pt x="4589901" y="987271"/>
                  </a:lnTo>
                  <a:lnTo>
                    <a:pt x="4590288" y="939546"/>
                  </a:lnTo>
                  <a:lnTo>
                    <a:pt x="4589901" y="891820"/>
                  </a:lnTo>
                  <a:lnTo>
                    <a:pt x="4588745" y="844277"/>
                  </a:lnTo>
                  <a:lnTo>
                    <a:pt x="4586826" y="796924"/>
                  </a:lnTo>
                  <a:lnTo>
                    <a:pt x="4584150" y="749765"/>
                  </a:lnTo>
                  <a:lnTo>
                    <a:pt x="4580722" y="702806"/>
                  </a:lnTo>
                  <a:lnTo>
                    <a:pt x="4576548" y="656054"/>
                  </a:lnTo>
                  <a:lnTo>
                    <a:pt x="4571634" y="609513"/>
                  </a:lnTo>
                  <a:lnTo>
                    <a:pt x="4565986" y="563190"/>
                  </a:lnTo>
                  <a:lnTo>
                    <a:pt x="4559609" y="517090"/>
                  </a:lnTo>
                  <a:lnTo>
                    <a:pt x="4552510" y="471219"/>
                  </a:lnTo>
                  <a:lnTo>
                    <a:pt x="4544694" y="425583"/>
                  </a:lnTo>
                  <a:lnTo>
                    <a:pt x="4536167" y="380187"/>
                  </a:lnTo>
                  <a:lnTo>
                    <a:pt x="4526935" y="335037"/>
                  </a:lnTo>
                  <a:lnTo>
                    <a:pt x="4517004" y="290139"/>
                  </a:lnTo>
                  <a:lnTo>
                    <a:pt x="4506379" y="245498"/>
                  </a:lnTo>
                  <a:lnTo>
                    <a:pt x="4495067" y="201121"/>
                  </a:lnTo>
                  <a:lnTo>
                    <a:pt x="4483073" y="157012"/>
                  </a:lnTo>
                  <a:lnTo>
                    <a:pt x="4470403" y="113178"/>
                  </a:lnTo>
                  <a:lnTo>
                    <a:pt x="4457063" y="69625"/>
                  </a:lnTo>
                  <a:lnTo>
                    <a:pt x="4443058" y="26357"/>
                  </a:lnTo>
                  <a:lnTo>
                    <a:pt x="443406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4762" y="1662493"/>
            <a:ext cx="10702290" cy="1715135"/>
            <a:chOff x="-4762" y="1662493"/>
            <a:chExt cx="10702290" cy="1715135"/>
          </a:xfrm>
        </p:grpSpPr>
        <p:sp>
          <p:nvSpPr>
            <p:cNvPr id="8" name="object 8"/>
            <p:cNvSpPr/>
            <p:nvPr/>
          </p:nvSpPr>
          <p:spPr>
            <a:xfrm>
              <a:off x="539495" y="1667256"/>
              <a:ext cx="10153015" cy="1705610"/>
            </a:xfrm>
            <a:custGeom>
              <a:avLst/>
              <a:gdLst/>
              <a:ahLst/>
              <a:cxnLst/>
              <a:rect l="l" t="t" r="r" b="b"/>
              <a:pathLst>
                <a:path w="10153015" h="1705610">
                  <a:moveTo>
                    <a:pt x="0" y="1705355"/>
                  </a:moveTo>
                  <a:lnTo>
                    <a:pt x="10152887" y="1705355"/>
                  </a:lnTo>
                  <a:lnTo>
                    <a:pt x="10152887" y="0"/>
                  </a:lnTo>
                  <a:lnTo>
                    <a:pt x="0" y="0"/>
                  </a:lnTo>
                  <a:lnTo>
                    <a:pt x="0" y="1705355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3370230"/>
              <a:ext cx="10692765" cy="5080"/>
            </a:xfrm>
            <a:custGeom>
              <a:avLst/>
              <a:gdLst/>
              <a:ahLst/>
              <a:cxnLst/>
              <a:rect l="l" t="t" r="r" b="b"/>
              <a:pathLst>
                <a:path w="10692765" h="5079">
                  <a:moveTo>
                    <a:pt x="0" y="0"/>
                  </a:moveTo>
                  <a:lnTo>
                    <a:pt x="10692383" y="0"/>
                  </a:lnTo>
                </a:path>
                <a:path w="10692765" h="5079">
                  <a:moveTo>
                    <a:pt x="0" y="4762"/>
                  </a:moveTo>
                  <a:lnTo>
                    <a:pt x="10692383" y="4762"/>
                  </a:lnTo>
                </a:path>
              </a:pathLst>
            </a:custGeom>
            <a:ln w="4762">
              <a:solidFill>
                <a:srgbClr val="9184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1667256"/>
              <a:ext cx="10692765" cy="1705610"/>
            </a:xfrm>
            <a:custGeom>
              <a:avLst/>
              <a:gdLst/>
              <a:ahLst/>
              <a:cxnLst/>
              <a:rect l="l" t="t" r="r" b="b"/>
              <a:pathLst>
                <a:path w="10692765" h="1705610">
                  <a:moveTo>
                    <a:pt x="10692383" y="0"/>
                  </a:moveTo>
                  <a:lnTo>
                    <a:pt x="0" y="0"/>
                  </a:lnTo>
                  <a:lnTo>
                    <a:pt x="0" y="1705355"/>
                  </a:lnTo>
                </a:path>
              </a:pathLst>
            </a:custGeom>
            <a:ln w="9524">
              <a:solidFill>
                <a:srgbClr val="9184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39495" y="1949577"/>
            <a:ext cx="10153015" cy="1115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75105">
              <a:lnSpc>
                <a:spcPts val="429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Ejercicio:</a:t>
            </a:r>
            <a:endParaRPr sz="3600">
              <a:latin typeface="Verdana"/>
              <a:cs typeface="Verdana"/>
            </a:endParaRPr>
          </a:p>
          <a:p>
            <a:pPr marL="1475105">
              <a:lnSpc>
                <a:spcPts val="4290"/>
              </a:lnSpc>
              <a:tabLst>
                <a:tab pos="4548505" algn="l"/>
              </a:tabLst>
            </a:pP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dirty="0" sz="3600" spc="-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Juego</a:t>
            </a:r>
            <a:r>
              <a:rPr dirty="0" sz="3600" spc="-1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de	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dirty="0" sz="3600" spc="-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Colores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667256"/>
            <a:ext cx="539750" cy="1705610"/>
          </a:xfrm>
          <a:custGeom>
            <a:avLst/>
            <a:gdLst/>
            <a:ahLst/>
            <a:cxnLst/>
            <a:rect l="l" t="t" r="r" b="b"/>
            <a:pathLst>
              <a:path w="539750" h="1705610">
                <a:moveTo>
                  <a:pt x="539496" y="0"/>
                </a:moveTo>
                <a:lnTo>
                  <a:pt x="0" y="0"/>
                </a:lnTo>
                <a:lnTo>
                  <a:pt x="0" y="1705355"/>
                </a:lnTo>
                <a:lnTo>
                  <a:pt x="539496" y="1705355"/>
                </a:lnTo>
                <a:lnTo>
                  <a:pt x="539496" y="0"/>
                </a:lnTo>
                <a:close/>
              </a:path>
            </a:pathLst>
          </a:custGeom>
          <a:solidFill>
            <a:srgbClr val="B810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9327" y="3936492"/>
            <a:ext cx="2334895" cy="490855"/>
          </a:xfrm>
          <a:custGeom>
            <a:avLst/>
            <a:gdLst/>
            <a:ahLst/>
            <a:cxnLst/>
            <a:rect l="l" t="t" r="r" b="b"/>
            <a:pathLst>
              <a:path w="2334895" h="490854">
                <a:moveTo>
                  <a:pt x="208940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8"/>
                </a:lnTo>
                <a:lnTo>
                  <a:pt x="2089403" y="490728"/>
                </a:lnTo>
                <a:lnTo>
                  <a:pt x="2138852" y="485743"/>
                </a:lnTo>
                <a:lnTo>
                  <a:pt x="2184909" y="471445"/>
                </a:lnTo>
                <a:lnTo>
                  <a:pt x="2226588" y="448823"/>
                </a:lnTo>
                <a:lnTo>
                  <a:pt x="2262901" y="418861"/>
                </a:lnTo>
                <a:lnTo>
                  <a:pt x="2292863" y="382548"/>
                </a:lnTo>
                <a:lnTo>
                  <a:pt x="2315485" y="340869"/>
                </a:lnTo>
                <a:lnTo>
                  <a:pt x="2329783" y="294812"/>
                </a:lnTo>
                <a:lnTo>
                  <a:pt x="2334767" y="245363"/>
                </a:lnTo>
                <a:lnTo>
                  <a:pt x="2329783" y="195915"/>
                </a:lnTo>
                <a:lnTo>
                  <a:pt x="2315485" y="149858"/>
                </a:lnTo>
                <a:lnTo>
                  <a:pt x="2292863" y="108179"/>
                </a:lnTo>
                <a:lnTo>
                  <a:pt x="2262901" y="71866"/>
                </a:lnTo>
                <a:lnTo>
                  <a:pt x="2226588" y="41904"/>
                </a:lnTo>
                <a:lnTo>
                  <a:pt x="2184909" y="19282"/>
                </a:lnTo>
                <a:lnTo>
                  <a:pt x="2138852" y="4984"/>
                </a:lnTo>
                <a:lnTo>
                  <a:pt x="20894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63930" y="4024122"/>
            <a:ext cx="2920365" cy="17170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Instrucciones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Verdana"/>
              <a:cs typeface="Verdana"/>
            </a:endParaRPr>
          </a:p>
          <a:p>
            <a:pPr marL="12700" marR="5080">
              <a:lnSpc>
                <a:spcPct val="99400"/>
              </a:lnSpc>
            </a:pPr>
            <a:r>
              <a:rPr dirty="0" sz="1800" spc="-5">
                <a:solidFill>
                  <a:srgbClr val="212121"/>
                </a:solidFill>
                <a:latin typeface="Verdana"/>
                <a:cs typeface="Verdana"/>
              </a:rPr>
              <a:t>Por cada </a:t>
            </a:r>
            <a:r>
              <a:rPr dirty="0" sz="1800">
                <a:solidFill>
                  <a:srgbClr val="212121"/>
                </a:solidFill>
                <a:latin typeface="Verdana"/>
                <a:cs typeface="Verdana"/>
              </a:rPr>
              <a:t>color,</a:t>
            </a:r>
            <a:r>
              <a:rPr dirty="0" sz="1800" spc="-8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212121"/>
                </a:solidFill>
                <a:latin typeface="Verdana"/>
                <a:cs typeface="Verdana"/>
              </a:rPr>
              <a:t>mencione  algo </a:t>
            </a:r>
            <a:r>
              <a:rPr dirty="0" sz="1800" spc="-5">
                <a:solidFill>
                  <a:srgbClr val="212121"/>
                </a:solidFill>
                <a:latin typeface="Verdana"/>
                <a:cs typeface="Verdana"/>
              </a:rPr>
              <a:t>acerca de </a:t>
            </a:r>
            <a:r>
              <a:rPr dirty="0" sz="1800">
                <a:solidFill>
                  <a:srgbClr val="212121"/>
                </a:solidFill>
                <a:latin typeface="Verdana"/>
                <a:cs typeface="Verdana"/>
              </a:rPr>
              <a:t>cómo se  siente su </a:t>
            </a:r>
            <a:r>
              <a:rPr dirty="0" sz="1800" spc="-5">
                <a:solidFill>
                  <a:srgbClr val="212121"/>
                </a:solidFill>
                <a:latin typeface="Verdana"/>
                <a:cs typeface="Verdana"/>
              </a:rPr>
              <a:t>personaje  sobre </a:t>
            </a:r>
            <a:r>
              <a:rPr dirty="0" sz="1800">
                <a:solidFill>
                  <a:srgbClr val="212121"/>
                </a:solidFill>
                <a:latin typeface="Verdana"/>
                <a:cs typeface="Verdana"/>
              </a:rPr>
              <a:t>su </a:t>
            </a:r>
            <a:r>
              <a:rPr dirty="0" sz="1800" spc="-5">
                <a:solidFill>
                  <a:srgbClr val="212121"/>
                </a:solidFill>
                <a:latin typeface="Verdana"/>
                <a:cs typeface="Verdana"/>
              </a:rPr>
              <a:t>barrio.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00522" y="2040636"/>
            <a:ext cx="9206230" cy="4175760"/>
            <a:chOff x="800522" y="2040636"/>
            <a:chExt cx="9206230" cy="4175760"/>
          </a:xfrm>
        </p:grpSpPr>
        <p:sp>
          <p:nvSpPr>
            <p:cNvPr id="16" name="object 16"/>
            <p:cNvSpPr/>
            <p:nvPr/>
          </p:nvSpPr>
          <p:spPr>
            <a:xfrm>
              <a:off x="4323587" y="3715512"/>
              <a:ext cx="5683250" cy="2501265"/>
            </a:xfrm>
            <a:custGeom>
              <a:avLst/>
              <a:gdLst/>
              <a:ahLst/>
              <a:cxnLst/>
              <a:rect l="l" t="t" r="r" b="b"/>
              <a:pathLst>
                <a:path w="5683250" h="2501265">
                  <a:moveTo>
                    <a:pt x="5266182" y="0"/>
                  </a:moveTo>
                  <a:lnTo>
                    <a:pt x="416813" y="0"/>
                  </a:lnTo>
                  <a:lnTo>
                    <a:pt x="368195" y="2803"/>
                  </a:lnTo>
                  <a:lnTo>
                    <a:pt x="321226" y="11005"/>
                  </a:lnTo>
                  <a:lnTo>
                    <a:pt x="276219" y="24294"/>
                  </a:lnTo>
                  <a:lnTo>
                    <a:pt x="233487" y="42356"/>
                  </a:lnTo>
                  <a:lnTo>
                    <a:pt x="193342" y="64880"/>
                  </a:lnTo>
                  <a:lnTo>
                    <a:pt x="156096" y="91553"/>
                  </a:lnTo>
                  <a:lnTo>
                    <a:pt x="122062" y="122062"/>
                  </a:lnTo>
                  <a:lnTo>
                    <a:pt x="91553" y="156096"/>
                  </a:lnTo>
                  <a:lnTo>
                    <a:pt x="64880" y="193342"/>
                  </a:lnTo>
                  <a:lnTo>
                    <a:pt x="42356" y="233487"/>
                  </a:lnTo>
                  <a:lnTo>
                    <a:pt x="24294" y="276219"/>
                  </a:lnTo>
                  <a:lnTo>
                    <a:pt x="11005" y="321226"/>
                  </a:lnTo>
                  <a:lnTo>
                    <a:pt x="2803" y="368195"/>
                  </a:lnTo>
                  <a:lnTo>
                    <a:pt x="0" y="416813"/>
                  </a:lnTo>
                  <a:lnTo>
                    <a:pt x="0" y="2084070"/>
                  </a:lnTo>
                  <a:lnTo>
                    <a:pt x="2803" y="2132688"/>
                  </a:lnTo>
                  <a:lnTo>
                    <a:pt x="11005" y="2179657"/>
                  </a:lnTo>
                  <a:lnTo>
                    <a:pt x="24294" y="2224664"/>
                  </a:lnTo>
                  <a:lnTo>
                    <a:pt x="42356" y="2267396"/>
                  </a:lnTo>
                  <a:lnTo>
                    <a:pt x="64880" y="2307541"/>
                  </a:lnTo>
                  <a:lnTo>
                    <a:pt x="91553" y="2344787"/>
                  </a:lnTo>
                  <a:lnTo>
                    <a:pt x="122062" y="2378821"/>
                  </a:lnTo>
                  <a:lnTo>
                    <a:pt x="156096" y="2409330"/>
                  </a:lnTo>
                  <a:lnTo>
                    <a:pt x="193342" y="2436003"/>
                  </a:lnTo>
                  <a:lnTo>
                    <a:pt x="233487" y="2458527"/>
                  </a:lnTo>
                  <a:lnTo>
                    <a:pt x="276219" y="2476589"/>
                  </a:lnTo>
                  <a:lnTo>
                    <a:pt x="321226" y="2489878"/>
                  </a:lnTo>
                  <a:lnTo>
                    <a:pt x="368195" y="2498080"/>
                  </a:lnTo>
                  <a:lnTo>
                    <a:pt x="416813" y="2500884"/>
                  </a:lnTo>
                  <a:lnTo>
                    <a:pt x="5266182" y="2500884"/>
                  </a:lnTo>
                  <a:lnTo>
                    <a:pt x="5314800" y="2498080"/>
                  </a:lnTo>
                  <a:lnTo>
                    <a:pt x="5361769" y="2489878"/>
                  </a:lnTo>
                  <a:lnTo>
                    <a:pt x="5406776" y="2476589"/>
                  </a:lnTo>
                  <a:lnTo>
                    <a:pt x="5449508" y="2458527"/>
                  </a:lnTo>
                  <a:lnTo>
                    <a:pt x="5489653" y="2436003"/>
                  </a:lnTo>
                  <a:lnTo>
                    <a:pt x="5526899" y="2409330"/>
                  </a:lnTo>
                  <a:lnTo>
                    <a:pt x="5560933" y="2378821"/>
                  </a:lnTo>
                  <a:lnTo>
                    <a:pt x="5591442" y="2344787"/>
                  </a:lnTo>
                  <a:lnTo>
                    <a:pt x="5618115" y="2307541"/>
                  </a:lnTo>
                  <a:lnTo>
                    <a:pt x="5640639" y="2267396"/>
                  </a:lnTo>
                  <a:lnTo>
                    <a:pt x="5658701" y="2224664"/>
                  </a:lnTo>
                  <a:lnTo>
                    <a:pt x="5671990" y="2179657"/>
                  </a:lnTo>
                  <a:lnTo>
                    <a:pt x="5680192" y="2132688"/>
                  </a:lnTo>
                  <a:lnTo>
                    <a:pt x="5682995" y="2084070"/>
                  </a:lnTo>
                  <a:lnTo>
                    <a:pt x="5682995" y="416813"/>
                  </a:lnTo>
                  <a:lnTo>
                    <a:pt x="5680192" y="368195"/>
                  </a:lnTo>
                  <a:lnTo>
                    <a:pt x="5671990" y="321226"/>
                  </a:lnTo>
                  <a:lnTo>
                    <a:pt x="5658701" y="276219"/>
                  </a:lnTo>
                  <a:lnTo>
                    <a:pt x="5640639" y="233487"/>
                  </a:lnTo>
                  <a:lnTo>
                    <a:pt x="5618115" y="193342"/>
                  </a:lnTo>
                  <a:lnTo>
                    <a:pt x="5591442" y="156096"/>
                  </a:lnTo>
                  <a:lnTo>
                    <a:pt x="5560933" y="122062"/>
                  </a:lnTo>
                  <a:lnTo>
                    <a:pt x="5526899" y="91553"/>
                  </a:lnTo>
                  <a:lnTo>
                    <a:pt x="5489653" y="64880"/>
                  </a:lnTo>
                  <a:lnTo>
                    <a:pt x="5449508" y="42356"/>
                  </a:lnTo>
                  <a:lnTo>
                    <a:pt x="5406776" y="24294"/>
                  </a:lnTo>
                  <a:lnTo>
                    <a:pt x="5361769" y="11005"/>
                  </a:lnTo>
                  <a:lnTo>
                    <a:pt x="5314800" y="2803"/>
                  </a:lnTo>
                  <a:lnTo>
                    <a:pt x="526618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674107" y="4024884"/>
              <a:ext cx="5102351" cy="18821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45638" y="5518785"/>
              <a:ext cx="1097280" cy="303530"/>
            </a:xfrm>
            <a:custGeom>
              <a:avLst/>
              <a:gdLst/>
              <a:ahLst/>
              <a:cxnLst/>
              <a:rect l="l" t="t" r="r" b="b"/>
              <a:pathLst>
                <a:path w="1097279" h="303529">
                  <a:moveTo>
                    <a:pt x="26416" y="139826"/>
                  </a:moveTo>
                  <a:lnTo>
                    <a:pt x="0" y="167385"/>
                  </a:lnTo>
                  <a:lnTo>
                    <a:pt x="12318" y="179196"/>
                  </a:lnTo>
                  <a:lnTo>
                    <a:pt x="25654" y="190880"/>
                  </a:lnTo>
                  <a:lnTo>
                    <a:pt x="29591" y="194055"/>
                  </a:lnTo>
                  <a:lnTo>
                    <a:pt x="53339" y="164210"/>
                  </a:lnTo>
                  <a:lnTo>
                    <a:pt x="50800" y="162305"/>
                  </a:lnTo>
                  <a:lnTo>
                    <a:pt x="38607" y="151510"/>
                  </a:lnTo>
                  <a:lnTo>
                    <a:pt x="26416" y="139826"/>
                  </a:lnTo>
                  <a:close/>
                </a:path>
                <a:path w="1097279" h="303529">
                  <a:moveTo>
                    <a:pt x="146557" y="220979"/>
                  </a:moveTo>
                  <a:lnTo>
                    <a:pt x="131063" y="255777"/>
                  </a:lnTo>
                  <a:lnTo>
                    <a:pt x="146685" y="262635"/>
                  </a:lnTo>
                  <a:lnTo>
                    <a:pt x="167639" y="270382"/>
                  </a:lnTo>
                  <a:lnTo>
                    <a:pt x="180720" y="234568"/>
                  </a:lnTo>
                  <a:lnTo>
                    <a:pt x="162179" y="227837"/>
                  </a:lnTo>
                  <a:lnTo>
                    <a:pt x="146557" y="220979"/>
                  </a:lnTo>
                  <a:close/>
                </a:path>
                <a:path w="1097279" h="303529">
                  <a:moveTo>
                    <a:pt x="288163" y="260349"/>
                  </a:moveTo>
                  <a:lnTo>
                    <a:pt x="282067" y="297941"/>
                  </a:lnTo>
                  <a:lnTo>
                    <a:pt x="287528" y="298830"/>
                  </a:lnTo>
                  <a:lnTo>
                    <a:pt x="320928" y="302386"/>
                  </a:lnTo>
                  <a:lnTo>
                    <a:pt x="324992" y="264540"/>
                  </a:lnTo>
                  <a:lnTo>
                    <a:pt x="293624" y="261238"/>
                  </a:lnTo>
                  <a:lnTo>
                    <a:pt x="288163" y="260349"/>
                  </a:lnTo>
                  <a:close/>
                </a:path>
                <a:path w="1097279" h="303529">
                  <a:moveTo>
                    <a:pt x="473583" y="262381"/>
                  </a:moveTo>
                  <a:lnTo>
                    <a:pt x="438658" y="265429"/>
                  </a:lnTo>
                  <a:lnTo>
                    <a:pt x="436372" y="265429"/>
                  </a:lnTo>
                  <a:lnTo>
                    <a:pt x="437896" y="303529"/>
                  </a:lnTo>
                  <a:lnTo>
                    <a:pt x="440182" y="303402"/>
                  </a:lnTo>
                  <a:lnTo>
                    <a:pt x="476758" y="300354"/>
                  </a:lnTo>
                  <a:lnTo>
                    <a:pt x="473583" y="262381"/>
                  </a:lnTo>
                  <a:close/>
                </a:path>
                <a:path w="1097279" h="303529">
                  <a:moveTo>
                    <a:pt x="620395" y="235838"/>
                  </a:moveTo>
                  <a:lnTo>
                    <a:pt x="589788" y="243331"/>
                  </a:lnTo>
                  <a:lnTo>
                    <a:pt x="584073" y="244474"/>
                  </a:lnTo>
                  <a:lnTo>
                    <a:pt x="591692" y="281812"/>
                  </a:lnTo>
                  <a:lnTo>
                    <a:pt x="597535" y="280542"/>
                  </a:lnTo>
                  <a:lnTo>
                    <a:pt x="629538" y="272795"/>
                  </a:lnTo>
                  <a:lnTo>
                    <a:pt x="620395" y="235838"/>
                  </a:lnTo>
                  <a:close/>
                </a:path>
                <a:path w="1097279" h="303529">
                  <a:moveTo>
                    <a:pt x="762635" y="189229"/>
                  </a:moveTo>
                  <a:lnTo>
                    <a:pt x="739775" y="198246"/>
                  </a:lnTo>
                  <a:lnTo>
                    <a:pt x="727710" y="202564"/>
                  </a:lnTo>
                  <a:lnTo>
                    <a:pt x="740537" y="238505"/>
                  </a:lnTo>
                  <a:lnTo>
                    <a:pt x="752601" y="234187"/>
                  </a:lnTo>
                  <a:lnTo>
                    <a:pt x="776732" y="224535"/>
                  </a:lnTo>
                  <a:lnTo>
                    <a:pt x="762635" y="189229"/>
                  </a:lnTo>
                  <a:close/>
                </a:path>
                <a:path w="1097279" h="303529">
                  <a:moveTo>
                    <a:pt x="897636" y="124459"/>
                  </a:moveTo>
                  <a:lnTo>
                    <a:pt x="880745" y="133984"/>
                  </a:lnTo>
                  <a:lnTo>
                    <a:pt x="864742" y="142366"/>
                  </a:lnTo>
                  <a:lnTo>
                    <a:pt x="882269" y="176148"/>
                  </a:lnTo>
                  <a:lnTo>
                    <a:pt x="898271" y="167766"/>
                  </a:lnTo>
                  <a:lnTo>
                    <a:pt x="916304" y="157606"/>
                  </a:lnTo>
                  <a:lnTo>
                    <a:pt x="897636" y="124459"/>
                  </a:lnTo>
                  <a:close/>
                </a:path>
                <a:path w="1097279" h="303529">
                  <a:moveTo>
                    <a:pt x="1080456" y="41274"/>
                  </a:moveTo>
                  <a:lnTo>
                    <a:pt x="1021461" y="41274"/>
                  </a:lnTo>
                  <a:lnTo>
                    <a:pt x="1026239" y="47253"/>
                  </a:lnTo>
                  <a:lnTo>
                    <a:pt x="1040002" y="50799"/>
                  </a:lnTo>
                  <a:lnTo>
                    <a:pt x="1042398" y="67474"/>
                  </a:lnTo>
                  <a:lnTo>
                    <a:pt x="1045210" y="70992"/>
                  </a:lnTo>
                  <a:lnTo>
                    <a:pt x="1043140" y="72639"/>
                  </a:lnTo>
                  <a:lnTo>
                    <a:pt x="1049782" y="118871"/>
                  </a:lnTo>
                  <a:lnTo>
                    <a:pt x="1080456" y="41274"/>
                  </a:lnTo>
                  <a:close/>
                </a:path>
                <a:path w="1097279" h="303529">
                  <a:moveTo>
                    <a:pt x="1016917" y="44852"/>
                  </a:moveTo>
                  <a:lnTo>
                    <a:pt x="1005332" y="53974"/>
                  </a:lnTo>
                  <a:lnTo>
                    <a:pt x="991870" y="63880"/>
                  </a:lnTo>
                  <a:lnTo>
                    <a:pt x="1014222" y="94614"/>
                  </a:lnTo>
                  <a:lnTo>
                    <a:pt x="1027811" y="84835"/>
                  </a:lnTo>
                  <a:lnTo>
                    <a:pt x="1043140" y="72639"/>
                  </a:lnTo>
                  <a:lnTo>
                    <a:pt x="1042398" y="67474"/>
                  </a:lnTo>
                  <a:lnTo>
                    <a:pt x="1026239" y="47253"/>
                  </a:lnTo>
                  <a:lnTo>
                    <a:pt x="1016917" y="44852"/>
                  </a:lnTo>
                  <a:close/>
                </a:path>
                <a:path w="1097279" h="303529">
                  <a:moveTo>
                    <a:pt x="1042398" y="67474"/>
                  </a:moveTo>
                  <a:lnTo>
                    <a:pt x="1043140" y="72639"/>
                  </a:lnTo>
                  <a:lnTo>
                    <a:pt x="1045210" y="70992"/>
                  </a:lnTo>
                  <a:lnTo>
                    <a:pt x="1042398" y="67474"/>
                  </a:lnTo>
                  <a:close/>
                </a:path>
                <a:path w="1097279" h="303529">
                  <a:moveTo>
                    <a:pt x="1021461" y="41274"/>
                  </a:moveTo>
                  <a:lnTo>
                    <a:pt x="1016917" y="44852"/>
                  </a:lnTo>
                  <a:lnTo>
                    <a:pt x="1026239" y="47253"/>
                  </a:lnTo>
                  <a:lnTo>
                    <a:pt x="1021461" y="41274"/>
                  </a:lnTo>
                  <a:close/>
                </a:path>
                <a:path w="1097279" h="303529">
                  <a:moveTo>
                    <a:pt x="1096772" y="0"/>
                  </a:moveTo>
                  <a:lnTo>
                    <a:pt x="973454" y="33654"/>
                  </a:lnTo>
                  <a:lnTo>
                    <a:pt x="1016917" y="44852"/>
                  </a:lnTo>
                  <a:lnTo>
                    <a:pt x="1021461" y="41274"/>
                  </a:lnTo>
                  <a:lnTo>
                    <a:pt x="1080456" y="41274"/>
                  </a:lnTo>
                  <a:lnTo>
                    <a:pt x="1096772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0519" y="2040635"/>
              <a:ext cx="986155" cy="905510"/>
            </a:xfrm>
            <a:custGeom>
              <a:avLst/>
              <a:gdLst/>
              <a:ahLst/>
              <a:cxnLst/>
              <a:rect l="l" t="t" r="r" b="b"/>
              <a:pathLst>
                <a:path w="986155" h="905510">
                  <a:moveTo>
                    <a:pt x="275424" y="57150"/>
                  </a:moveTo>
                  <a:lnTo>
                    <a:pt x="243560" y="30353"/>
                  </a:lnTo>
                  <a:lnTo>
                    <a:pt x="207746" y="7607"/>
                  </a:lnTo>
                  <a:lnTo>
                    <a:pt x="166166" y="0"/>
                  </a:lnTo>
                  <a:lnTo>
                    <a:pt x="144881" y="1905"/>
                  </a:lnTo>
                  <a:lnTo>
                    <a:pt x="104597" y="17094"/>
                  </a:lnTo>
                  <a:lnTo>
                    <a:pt x="33045" y="79629"/>
                  </a:lnTo>
                  <a:lnTo>
                    <a:pt x="8255" y="113347"/>
                  </a:lnTo>
                  <a:lnTo>
                    <a:pt x="0" y="151282"/>
                  </a:lnTo>
                  <a:lnTo>
                    <a:pt x="8255" y="189242"/>
                  </a:lnTo>
                  <a:lnTo>
                    <a:pt x="33045" y="223012"/>
                  </a:lnTo>
                  <a:lnTo>
                    <a:pt x="62420" y="249809"/>
                  </a:lnTo>
                  <a:lnTo>
                    <a:pt x="275424" y="57150"/>
                  </a:lnTo>
                  <a:close/>
                </a:path>
                <a:path w="986155" h="905510">
                  <a:moveTo>
                    <a:pt x="371436" y="146685"/>
                  </a:moveTo>
                  <a:lnTo>
                    <a:pt x="319976" y="99060"/>
                  </a:lnTo>
                  <a:lnTo>
                    <a:pt x="109385" y="293751"/>
                  </a:lnTo>
                  <a:lnTo>
                    <a:pt x="163258" y="341249"/>
                  </a:lnTo>
                  <a:lnTo>
                    <a:pt x="371436" y="146685"/>
                  </a:lnTo>
                  <a:close/>
                </a:path>
                <a:path w="986155" h="905510">
                  <a:moveTo>
                    <a:pt x="488784" y="723519"/>
                  </a:moveTo>
                  <a:lnTo>
                    <a:pt x="216916" y="473964"/>
                  </a:lnTo>
                  <a:lnTo>
                    <a:pt x="160540" y="525653"/>
                  </a:lnTo>
                  <a:lnTo>
                    <a:pt x="278091" y="631317"/>
                  </a:lnTo>
                  <a:lnTo>
                    <a:pt x="285000" y="641184"/>
                  </a:lnTo>
                  <a:lnTo>
                    <a:pt x="287312" y="652716"/>
                  </a:lnTo>
                  <a:lnTo>
                    <a:pt x="285000" y="664260"/>
                  </a:lnTo>
                  <a:lnTo>
                    <a:pt x="278091" y="674116"/>
                  </a:lnTo>
                  <a:lnTo>
                    <a:pt x="272034" y="679704"/>
                  </a:lnTo>
                  <a:lnTo>
                    <a:pt x="263398" y="682498"/>
                  </a:lnTo>
                  <a:lnTo>
                    <a:pt x="246303" y="682498"/>
                  </a:lnTo>
                  <a:lnTo>
                    <a:pt x="237744" y="679704"/>
                  </a:lnTo>
                  <a:lnTo>
                    <a:pt x="116459" y="566166"/>
                  </a:lnTo>
                  <a:lnTo>
                    <a:pt x="33197" y="642620"/>
                  </a:lnTo>
                  <a:lnTo>
                    <a:pt x="26289" y="652437"/>
                  </a:lnTo>
                  <a:lnTo>
                    <a:pt x="23977" y="663981"/>
                  </a:lnTo>
                  <a:lnTo>
                    <a:pt x="26289" y="675538"/>
                  </a:lnTo>
                  <a:lnTo>
                    <a:pt x="33197" y="685419"/>
                  </a:lnTo>
                  <a:lnTo>
                    <a:pt x="264642" y="897890"/>
                  </a:lnTo>
                  <a:lnTo>
                    <a:pt x="273202" y="900557"/>
                  </a:lnTo>
                  <a:lnTo>
                    <a:pt x="290385" y="900557"/>
                  </a:lnTo>
                  <a:lnTo>
                    <a:pt x="298932" y="897890"/>
                  </a:lnTo>
                  <a:lnTo>
                    <a:pt x="488784" y="723519"/>
                  </a:lnTo>
                  <a:close/>
                </a:path>
                <a:path w="986155" h="905510">
                  <a:moveTo>
                    <a:pt x="869784" y="608330"/>
                  </a:moveTo>
                  <a:lnTo>
                    <a:pt x="414832" y="188976"/>
                  </a:lnTo>
                  <a:lnTo>
                    <a:pt x="206921" y="380619"/>
                  </a:lnTo>
                  <a:lnTo>
                    <a:pt x="661885" y="799973"/>
                  </a:lnTo>
                  <a:lnTo>
                    <a:pt x="869784" y="608330"/>
                  </a:lnTo>
                  <a:close/>
                </a:path>
                <a:path w="986155" h="905510">
                  <a:moveTo>
                    <a:pt x="982433" y="260375"/>
                  </a:moveTo>
                  <a:lnTo>
                    <a:pt x="980135" y="248831"/>
                  </a:lnTo>
                  <a:lnTo>
                    <a:pt x="973289" y="239014"/>
                  </a:lnTo>
                  <a:lnTo>
                    <a:pt x="739101" y="25654"/>
                  </a:lnTo>
                  <a:lnTo>
                    <a:pt x="730592" y="22860"/>
                  </a:lnTo>
                  <a:lnTo>
                    <a:pt x="713320" y="22860"/>
                  </a:lnTo>
                  <a:lnTo>
                    <a:pt x="704811" y="25654"/>
                  </a:lnTo>
                  <a:lnTo>
                    <a:pt x="612863" y="110363"/>
                  </a:lnTo>
                  <a:lnTo>
                    <a:pt x="723099" y="211836"/>
                  </a:lnTo>
                  <a:lnTo>
                    <a:pt x="730021" y="221729"/>
                  </a:lnTo>
                  <a:lnTo>
                    <a:pt x="732332" y="233299"/>
                  </a:lnTo>
                  <a:lnTo>
                    <a:pt x="730021" y="244881"/>
                  </a:lnTo>
                  <a:lnTo>
                    <a:pt x="723099" y="254762"/>
                  </a:lnTo>
                  <a:lnTo>
                    <a:pt x="719924" y="257683"/>
                  </a:lnTo>
                  <a:lnTo>
                    <a:pt x="713955" y="259334"/>
                  </a:lnTo>
                  <a:lnTo>
                    <a:pt x="707224" y="259334"/>
                  </a:lnTo>
                  <a:lnTo>
                    <a:pt x="571080" y="148590"/>
                  </a:lnTo>
                  <a:lnTo>
                    <a:pt x="514692" y="200533"/>
                  </a:lnTo>
                  <a:lnTo>
                    <a:pt x="789393" y="450977"/>
                  </a:lnTo>
                  <a:lnTo>
                    <a:pt x="973289" y="281813"/>
                  </a:lnTo>
                  <a:lnTo>
                    <a:pt x="980135" y="271932"/>
                  </a:lnTo>
                  <a:lnTo>
                    <a:pt x="982433" y="260375"/>
                  </a:lnTo>
                  <a:close/>
                </a:path>
                <a:path w="986155" h="905510">
                  <a:moveTo>
                    <a:pt x="986129" y="881151"/>
                  </a:moveTo>
                  <a:lnTo>
                    <a:pt x="985481" y="867156"/>
                  </a:lnTo>
                  <a:lnTo>
                    <a:pt x="907249" y="660019"/>
                  </a:lnTo>
                  <a:lnTo>
                    <a:pt x="718908" y="833374"/>
                  </a:lnTo>
                  <a:lnTo>
                    <a:pt x="943952" y="903224"/>
                  </a:lnTo>
                  <a:lnTo>
                    <a:pt x="947762" y="904621"/>
                  </a:lnTo>
                  <a:lnTo>
                    <a:pt x="951445" y="905256"/>
                  </a:lnTo>
                  <a:lnTo>
                    <a:pt x="955128" y="905256"/>
                  </a:lnTo>
                  <a:lnTo>
                    <a:pt x="969187" y="901992"/>
                  </a:lnTo>
                  <a:lnTo>
                    <a:pt x="980109" y="893356"/>
                  </a:lnTo>
                  <a:lnTo>
                    <a:pt x="986129" y="8811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47385" cy="3883660"/>
            <a:chOff x="0" y="0"/>
            <a:chExt cx="5747385" cy="38836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590415" cy="3883660"/>
            </a:xfrm>
            <a:custGeom>
              <a:avLst/>
              <a:gdLst/>
              <a:ahLst/>
              <a:cxnLst/>
              <a:rect l="l" t="t" r="r" b="b"/>
              <a:pathLst>
                <a:path w="4590415" h="3883660">
                  <a:moveTo>
                    <a:pt x="4434065" y="0"/>
                  </a:moveTo>
                  <a:lnTo>
                    <a:pt x="0" y="0"/>
                  </a:lnTo>
                  <a:lnTo>
                    <a:pt x="0" y="3437397"/>
                  </a:lnTo>
                  <a:lnTo>
                    <a:pt x="34801" y="3458445"/>
                  </a:lnTo>
                  <a:lnTo>
                    <a:pt x="73846" y="3481267"/>
                  </a:lnTo>
                  <a:lnTo>
                    <a:pt x="113270" y="3503523"/>
                  </a:lnTo>
                  <a:lnTo>
                    <a:pt x="153067" y="3525208"/>
                  </a:lnTo>
                  <a:lnTo>
                    <a:pt x="193232" y="3546315"/>
                  </a:lnTo>
                  <a:lnTo>
                    <a:pt x="233758" y="3566839"/>
                  </a:lnTo>
                  <a:lnTo>
                    <a:pt x="274640" y="3586775"/>
                  </a:lnTo>
                  <a:lnTo>
                    <a:pt x="315871" y="3606116"/>
                  </a:lnTo>
                  <a:lnTo>
                    <a:pt x="357447" y="3624857"/>
                  </a:lnTo>
                  <a:lnTo>
                    <a:pt x="399361" y="3642992"/>
                  </a:lnTo>
                  <a:lnTo>
                    <a:pt x="441608" y="3660516"/>
                  </a:lnTo>
                  <a:lnTo>
                    <a:pt x="484181" y="3677423"/>
                  </a:lnTo>
                  <a:lnTo>
                    <a:pt x="527074" y="3693706"/>
                  </a:lnTo>
                  <a:lnTo>
                    <a:pt x="570283" y="3709361"/>
                  </a:lnTo>
                  <a:lnTo>
                    <a:pt x="613801" y="3724381"/>
                  </a:lnTo>
                  <a:lnTo>
                    <a:pt x="657622" y="3738761"/>
                  </a:lnTo>
                  <a:lnTo>
                    <a:pt x="701741" y="3752496"/>
                  </a:lnTo>
                  <a:lnTo>
                    <a:pt x="746151" y="3765579"/>
                  </a:lnTo>
                  <a:lnTo>
                    <a:pt x="790847" y="3778004"/>
                  </a:lnTo>
                  <a:lnTo>
                    <a:pt x="835823" y="3789767"/>
                  </a:lnTo>
                  <a:lnTo>
                    <a:pt x="881073" y="3800861"/>
                  </a:lnTo>
                  <a:lnTo>
                    <a:pt x="926592" y="3811281"/>
                  </a:lnTo>
                  <a:lnTo>
                    <a:pt x="972373" y="3821021"/>
                  </a:lnTo>
                  <a:lnTo>
                    <a:pt x="1018411" y="3830075"/>
                  </a:lnTo>
                  <a:lnTo>
                    <a:pt x="1064700" y="3838437"/>
                  </a:lnTo>
                  <a:lnTo>
                    <a:pt x="1111234" y="3846102"/>
                  </a:lnTo>
                  <a:lnTo>
                    <a:pt x="1158007" y="3853065"/>
                  </a:lnTo>
                  <a:lnTo>
                    <a:pt x="1205013" y="3859318"/>
                  </a:lnTo>
                  <a:lnTo>
                    <a:pt x="1252247" y="3864858"/>
                  </a:lnTo>
                  <a:lnTo>
                    <a:pt x="1299703" y="3869677"/>
                  </a:lnTo>
                  <a:lnTo>
                    <a:pt x="1347375" y="3873770"/>
                  </a:lnTo>
                  <a:lnTo>
                    <a:pt x="1395257" y="3877132"/>
                  </a:lnTo>
                  <a:lnTo>
                    <a:pt x="1443343" y="3879757"/>
                  </a:lnTo>
                  <a:lnTo>
                    <a:pt x="1491628" y="3881639"/>
                  </a:lnTo>
                  <a:lnTo>
                    <a:pt x="1540105" y="3882773"/>
                  </a:lnTo>
                  <a:lnTo>
                    <a:pt x="1588770" y="3883152"/>
                  </a:lnTo>
                  <a:lnTo>
                    <a:pt x="1637435" y="3882773"/>
                  </a:lnTo>
                  <a:lnTo>
                    <a:pt x="1685913" y="3881639"/>
                  </a:lnTo>
                  <a:lnTo>
                    <a:pt x="1734199" y="3879757"/>
                  </a:lnTo>
                  <a:lnTo>
                    <a:pt x="1782286" y="3877132"/>
                  </a:lnTo>
                  <a:lnTo>
                    <a:pt x="1830169" y="3873770"/>
                  </a:lnTo>
                  <a:lnTo>
                    <a:pt x="1877842" y="3869677"/>
                  </a:lnTo>
                  <a:lnTo>
                    <a:pt x="1925298" y="3864858"/>
                  </a:lnTo>
                  <a:lnTo>
                    <a:pt x="1972533" y="3859318"/>
                  </a:lnTo>
                  <a:lnTo>
                    <a:pt x="2019541" y="3853065"/>
                  </a:lnTo>
                  <a:lnTo>
                    <a:pt x="2066314" y="3846102"/>
                  </a:lnTo>
                  <a:lnTo>
                    <a:pt x="2112849" y="3838437"/>
                  </a:lnTo>
                  <a:lnTo>
                    <a:pt x="2159138" y="3830075"/>
                  </a:lnTo>
                  <a:lnTo>
                    <a:pt x="2205177" y="3821021"/>
                  </a:lnTo>
                  <a:lnTo>
                    <a:pt x="2250959" y="3811281"/>
                  </a:lnTo>
                  <a:lnTo>
                    <a:pt x="2296478" y="3800861"/>
                  </a:lnTo>
                  <a:lnTo>
                    <a:pt x="2341729" y="3789767"/>
                  </a:lnTo>
                  <a:lnTo>
                    <a:pt x="2386705" y="3778004"/>
                  </a:lnTo>
                  <a:lnTo>
                    <a:pt x="2431402" y="3765579"/>
                  </a:lnTo>
                  <a:lnTo>
                    <a:pt x="2475812" y="3752496"/>
                  </a:lnTo>
                  <a:lnTo>
                    <a:pt x="2519931" y="3738761"/>
                  </a:lnTo>
                  <a:lnTo>
                    <a:pt x="2563753" y="3724381"/>
                  </a:lnTo>
                  <a:lnTo>
                    <a:pt x="2607271" y="3709361"/>
                  </a:lnTo>
                  <a:lnTo>
                    <a:pt x="2650480" y="3693706"/>
                  </a:lnTo>
                  <a:lnTo>
                    <a:pt x="2693374" y="3677423"/>
                  </a:lnTo>
                  <a:lnTo>
                    <a:pt x="2735947" y="3660516"/>
                  </a:lnTo>
                  <a:lnTo>
                    <a:pt x="2778194" y="3642992"/>
                  </a:lnTo>
                  <a:lnTo>
                    <a:pt x="2820108" y="3624857"/>
                  </a:lnTo>
                  <a:lnTo>
                    <a:pt x="2861684" y="3606116"/>
                  </a:lnTo>
                  <a:lnTo>
                    <a:pt x="2902916" y="3586775"/>
                  </a:lnTo>
                  <a:lnTo>
                    <a:pt x="2943798" y="3566839"/>
                  </a:lnTo>
                  <a:lnTo>
                    <a:pt x="2984324" y="3546315"/>
                  </a:lnTo>
                  <a:lnTo>
                    <a:pt x="3024489" y="3525208"/>
                  </a:lnTo>
                  <a:lnTo>
                    <a:pt x="3064286" y="3503523"/>
                  </a:lnTo>
                  <a:lnTo>
                    <a:pt x="3103710" y="3481267"/>
                  </a:lnTo>
                  <a:lnTo>
                    <a:pt x="3142755" y="3458445"/>
                  </a:lnTo>
                  <a:lnTo>
                    <a:pt x="3181415" y="3435063"/>
                  </a:lnTo>
                  <a:lnTo>
                    <a:pt x="3219685" y="3411127"/>
                  </a:lnTo>
                  <a:lnTo>
                    <a:pt x="3257558" y="3386641"/>
                  </a:lnTo>
                  <a:lnTo>
                    <a:pt x="3295029" y="3361613"/>
                  </a:lnTo>
                  <a:lnTo>
                    <a:pt x="3332091" y="3336047"/>
                  </a:lnTo>
                  <a:lnTo>
                    <a:pt x="3368740" y="3309950"/>
                  </a:lnTo>
                  <a:lnTo>
                    <a:pt x="3404969" y="3283327"/>
                  </a:lnTo>
                  <a:lnTo>
                    <a:pt x="3440772" y="3256184"/>
                  </a:lnTo>
                  <a:lnTo>
                    <a:pt x="3476144" y="3228526"/>
                  </a:lnTo>
                  <a:lnTo>
                    <a:pt x="3511078" y="3200359"/>
                  </a:lnTo>
                  <a:lnTo>
                    <a:pt x="3545570" y="3171690"/>
                  </a:lnTo>
                  <a:lnTo>
                    <a:pt x="3579613" y="3142523"/>
                  </a:lnTo>
                  <a:lnTo>
                    <a:pt x="3613200" y="3112864"/>
                  </a:lnTo>
                  <a:lnTo>
                    <a:pt x="3646328" y="3082720"/>
                  </a:lnTo>
                  <a:lnTo>
                    <a:pt x="3678989" y="3052095"/>
                  </a:lnTo>
                  <a:lnTo>
                    <a:pt x="3711178" y="3020996"/>
                  </a:lnTo>
                  <a:lnTo>
                    <a:pt x="3742888" y="2989428"/>
                  </a:lnTo>
                  <a:lnTo>
                    <a:pt x="3774115" y="2957397"/>
                  </a:lnTo>
                  <a:lnTo>
                    <a:pt x="3804853" y="2924909"/>
                  </a:lnTo>
                  <a:lnTo>
                    <a:pt x="3835095" y="2891969"/>
                  </a:lnTo>
                  <a:lnTo>
                    <a:pt x="3864835" y="2858583"/>
                  </a:lnTo>
                  <a:lnTo>
                    <a:pt x="3894069" y="2824757"/>
                  </a:lnTo>
                  <a:lnTo>
                    <a:pt x="3922789" y="2790497"/>
                  </a:lnTo>
                  <a:lnTo>
                    <a:pt x="3950991" y="2755807"/>
                  </a:lnTo>
                  <a:lnTo>
                    <a:pt x="3978668" y="2720695"/>
                  </a:lnTo>
                  <a:lnTo>
                    <a:pt x="4005815" y="2685165"/>
                  </a:lnTo>
                  <a:lnTo>
                    <a:pt x="4032425" y="2649223"/>
                  </a:lnTo>
                  <a:lnTo>
                    <a:pt x="4058493" y="2612875"/>
                  </a:lnTo>
                  <a:lnTo>
                    <a:pt x="4084014" y="2576128"/>
                  </a:lnTo>
                  <a:lnTo>
                    <a:pt x="4108981" y="2538985"/>
                  </a:lnTo>
                  <a:lnTo>
                    <a:pt x="4133388" y="2501454"/>
                  </a:lnTo>
                  <a:lnTo>
                    <a:pt x="4157230" y="2463540"/>
                  </a:lnTo>
                  <a:lnTo>
                    <a:pt x="4180501" y="2425248"/>
                  </a:lnTo>
                  <a:lnTo>
                    <a:pt x="4203195" y="2386585"/>
                  </a:lnTo>
                  <a:lnTo>
                    <a:pt x="4225306" y="2347555"/>
                  </a:lnTo>
                  <a:lnTo>
                    <a:pt x="4246828" y="2308166"/>
                  </a:lnTo>
                  <a:lnTo>
                    <a:pt x="4267756" y="2268421"/>
                  </a:lnTo>
                  <a:lnTo>
                    <a:pt x="4288083" y="2228328"/>
                  </a:lnTo>
                  <a:lnTo>
                    <a:pt x="4307805" y="2187892"/>
                  </a:lnTo>
                  <a:lnTo>
                    <a:pt x="4326914" y="2147118"/>
                  </a:lnTo>
                  <a:lnTo>
                    <a:pt x="4345406" y="2106013"/>
                  </a:lnTo>
                  <a:lnTo>
                    <a:pt x="4363275" y="2064582"/>
                  </a:lnTo>
                  <a:lnTo>
                    <a:pt x="4380513" y="2022830"/>
                  </a:lnTo>
                  <a:lnTo>
                    <a:pt x="4397117" y="1980764"/>
                  </a:lnTo>
                  <a:lnTo>
                    <a:pt x="4413080" y="1938388"/>
                  </a:lnTo>
                  <a:lnTo>
                    <a:pt x="4428395" y="1895710"/>
                  </a:lnTo>
                  <a:lnTo>
                    <a:pt x="4443058" y="1852734"/>
                  </a:lnTo>
                  <a:lnTo>
                    <a:pt x="4457063" y="1809467"/>
                  </a:lnTo>
                  <a:lnTo>
                    <a:pt x="4470403" y="1765913"/>
                  </a:lnTo>
                  <a:lnTo>
                    <a:pt x="4483073" y="1722079"/>
                  </a:lnTo>
                  <a:lnTo>
                    <a:pt x="4495067" y="1677971"/>
                  </a:lnTo>
                  <a:lnTo>
                    <a:pt x="4506379" y="1633593"/>
                  </a:lnTo>
                  <a:lnTo>
                    <a:pt x="4517004" y="1588952"/>
                  </a:lnTo>
                  <a:lnTo>
                    <a:pt x="4526935" y="1544054"/>
                  </a:lnTo>
                  <a:lnTo>
                    <a:pt x="4536167" y="1498904"/>
                  </a:lnTo>
                  <a:lnTo>
                    <a:pt x="4544694" y="1453508"/>
                  </a:lnTo>
                  <a:lnTo>
                    <a:pt x="4552510" y="1407872"/>
                  </a:lnTo>
                  <a:lnTo>
                    <a:pt x="4559609" y="1362001"/>
                  </a:lnTo>
                  <a:lnTo>
                    <a:pt x="4565986" y="1315901"/>
                  </a:lnTo>
                  <a:lnTo>
                    <a:pt x="4571634" y="1269578"/>
                  </a:lnTo>
                  <a:lnTo>
                    <a:pt x="4576548" y="1223037"/>
                  </a:lnTo>
                  <a:lnTo>
                    <a:pt x="4580722" y="1176285"/>
                  </a:lnTo>
                  <a:lnTo>
                    <a:pt x="4584150" y="1129326"/>
                  </a:lnTo>
                  <a:lnTo>
                    <a:pt x="4586826" y="1082168"/>
                  </a:lnTo>
                  <a:lnTo>
                    <a:pt x="4588745" y="1034814"/>
                  </a:lnTo>
                  <a:lnTo>
                    <a:pt x="4589901" y="987271"/>
                  </a:lnTo>
                  <a:lnTo>
                    <a:pt x="4590288" y="939546"/>
                  </a:lnTo>
                  <a:lnTo>
                    <a:pt x="4589901" y="891820"/>
                  </a:lnTo>
                  <a:lnTo>
                    <a:pt x="4588745" y="844277"/>
                  </a:lnTo>
                  <a:lnTo>
                    <a:pt x="4586826" y="796924"/>
                  </a:lnTo>
                  <a:lnTo>
                    <a:pt x="4584150" y="749765"/>
                  </a:lnTo>
                  <a:lnTo>
                    <a:pt x="4580722" y="702806"/>
                  </a:lnTo>
                  <a:lnTo>
                    <a:pt x="4576548" y="656054"/>
                  </a:lnTo>
                  <a:lnTo>
                    <a:pt x="4571634" y="609513"/>
                  </a:lnTo>
                  <a:lnTo>
                    <a:pt x="4565986" y="563190"/>
                  </a:lnTo>
                  <a:lnTo>
                    <a:pt x="4559609" y="517090"/>
                  </a:lnTo>
                  <a:lnTo>
                    <a:pt x="4552510" y="471219"/>
                  </a:lnTo>
                  <a:lnTo>
                    <a:pt x="4544694" y="425583"/>
                  </a:lnTo>
                  <a:lnTo>
                    <a:pt x="4536167" y="380187"/>
                  </a:lnTo>
                  <a:lnTo>
                    <a:pt x="4526935" y="335037"/>
                  </a:lnTo>
                  <a:lnTo>
                    <a:pt x="4517004" y="290139"/>
                  </a:lnTo>
                  <a:lnTo>
                    <a:pt x="4506379" y="245498"/>
                  </a:lnTo>
                  <a:lnTo>
                    <a:pt x="4495067" y="201121"/>
                  </a:lnTo>
                  <a:lnTo>
                    <a:pt x="4483073" y="157012"/>
                  </a:lnTo>
                  <a:lnTo>
                    <a:pt x="4470403" y="113178"/>
                  </a:lnTo>
                  <a:lnTo>
                    <a:pt x="4457063" y="69625"/>
                  </a:lnTo>
                  <a:lnTo>
                    <a:pt x="4443058" y="26357"/>
                  </a:lnTo>
                  <a:lnTo>
                    <a:pt x="443406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4762" y="1662493"/>
            <a:ext cx="10702290" cy="1715135"/>
            <a:chOff x="-4762" y="1662493"/>
            <a:chExt cx="10702290" cy="1715135"/>
          </a:xfrm>
        </p:grpSpPr>
        <p:sp>
          <p:nvSpPr>
            <p:cNvPr id="8" name="object 8"/>
            <p:cNvSpPr/>
            <p:nvPr/>
          </p:nvSpPr>
          <p:spPr>
            <a:xfrm>
              <a:off x="539495" y="1667256"/>
              <a:ext cx="10153015" cy="1705610"/>
            </a:xfrm>
            <a:custGeom>
              <a:avLst/>
              <a:gdLst/>
              <a:ahLst/>
              <a:cxnLst/>
              <a:rect l="l" t="t" r="r" b="b"/>
              <a:pathLst>
                <a:path w="10153015" h="1705610">
                  <a:moveTo>
                    <a:pt x="0" y="1705355"/>
                  </a:moveTo>
                  <a:lnTo>
                    <a:pt x="10152887" y="1705355"/>
                  </a:lnTo>
                  <a:lnTo>
                    <a:pt x="10152887" y="0"/>
                  </a:lnTo>
                  <a:lnTo>
                    <a:pt x="0" y="0"/>
                  </a:lnTo>
                  <a:lnTo>
                    <a:pt x="0" y="1705355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3370230"/>
              <a:ext cx="10692765" cy="5080"/>
            </a:xfrm>
            <a:custGeom>
              <a:avLst/>
              <a:gdLst/>
              <a:ahLst/>
              <a:cxnLst/>
              <a:rect l="l" t="t" r="r" b="b"/>
              <a:pathLst>
                <a:path w="10692765" h="5079">
                  <a:moveTo>
                    <a:pt x="0" y="0"/>
                  </a:moveTo>
                  <a:lnTo>
                    <a:pt x="10692383" y="0"/>
                  </a:lnTo>
                </a:path>
                <a:path w="10692765" h="5079">
                  <a:moveTo>
                    <a:pt x="0" y="4762"/>
                  </a:moveTo>
                  <a:lnTo>
                    <a:pt x="10692383" y="4762"/>
                  </a:lnTo>
                </a:path>
              </a:pathLst>
            </a:custGeom>
            <a:ln w="4762">
              <a:solidFill>
                <a:srgbClr val="9184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1667256"/>
              <a:ext cx="10692765" cy="1705610"/>
            </a:xfrm>
            <a:custGeom>
              <a:avLst/>
              <a:gdLst/>
              <a:ahLst/>
              <a:cxnLst/>
              <a:rect l="l" t="t" r="r" b="b"/>
              <a:pathLst>
                <a:path w="10692765" h="1705610">
                  <a:moveTo>
                    <a:pt x="10692383" y="0"/>
                  </a:moveTo>
                  <a:lnTo>
                    <a:pt x="0" y="0"/>
                  </a:lnTo>
                  <a:lnTo>
                    <a:pt x="0" y="1705355"/>
                  </a:lnTo>
                </a:path>
              </a:pathLst>
            </a:custGeom>
            <a:ln w="9524">
              <a:solidFill>
                <a:srgbClr val="91846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39495" y="1949577"/>
            <a:ext cx="10153015" cy="111569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475105" marR="4721860">
              <a:lnSpc>
                <a:spcPts val="4260"/>
              </a:lnSpc>
              <a:spcBef>
                <a:spcPts val="290"/>
              </a:spcBef>
              <a:tabLst>
                <a:tab pos="3938904" algn="l"/>
              </a:tabLst>
            </a:pP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Ejercicio:  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Pas</a:t>
            </a:r>
            <a:r>
              <a:rPr dirty="0" sz="3600" spc="-1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600" spc="-1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600" spc="-1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der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1667256"/>
            <a:ext cx="1861185" cy="1705610"/>
            <a:chOff x="0" y="1667256"/>
            <a:chExt cx="1861185" cy="1705610"/>
          </a:xfrm>
        </p:grpSpPr>
        <p:sp>
          <p:nvSpPr>
            <p:cNvPr id="13" name="object 13"/>
            <p:cNvSpPr/>
            <p:nvPr/>
          </p:nvSpPr>
          <p:spPr>
            <a:xfrm>
              <a:off x="0" y="1667256"/>
              <a:ext cx="539750" cy="1705610"/>
            </a:xfrm>
            <a:custGeom>
              <a:avLst/>
              <a:gdLst/>
              <a:ahLst/>
              <a:cxnLst/>
              <a:rect l="l" t="t" r="r" b="b"/>
              <a:pathLst>
                <a:path w="539750" h="1705610">
                  <a:moveTo>
                    <a:pt x="539496" y="0"/>
                  </a:moveTo>
                  <a:lnTo>
                    <a:pt x="0" y="0"/>
                  </a:lnTo>
                  <a:lnTo>
                    <a:pt x="0" y="1705355"/>
                  </a:lnTo>
                  <a:lnTo>
                    <a:pt x="539496" y="170535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B810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30096" y="2022348"/>
              <a:ext cx="179831" cy="164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80744" y="2243328"/>
              <a:ext cx="480059" cy="722630"/>
            </a:xfrm>
            <a:custGeom>
              <a:avLst/>
              <a:gdLst/>
              <a:ahLst/>
              <a:cxnLst/>
              <a:rect l="l" t="t" r="r" b="b"/>
              <a:pathLst>
                <a:path w="480060" h="722630">
                  <a:moveTo>
                    <a:pt x="360044" y="0"/>
                  </a:moveTo>
                  <a:lnTo>
                    <a:pt x="120015" y="0"/>
                  </a:lnTo>
                  <a:lnTo>
                    <a:pt x="73348" y="9009"/>
                  </a:lnTo>
                  <a:lnTo>
                    <a:pt x="35194" y="33401"/>
                  </a:lnTo>
                  <a:lnTo>
                    <a:pt x="9447" y="69222"/>
                  </a:lnTo>
                  <a:lnTo>
                    <a:pt x="0" y="112522"/>
                  </a:lnTo>
                  <a:lnTo>
                    <a:pt x="0" y="278384"/>
                  </a:lnTo>
                  <a:lnTo>
                    <a:pt x="4008" y="299106"/>
                  </a:lnTo>
                  <a:lnTo>
                    <a:pt x="15589" y="316341"/>
                  </a:lnTo>
                  <a:lnTo>
                    <a:pt x="34075" y="328122"/>
                  </a:lnTo>
                  <a:lnTo>
                    <a:pt x="58800" y="332486"/>
                  </a:lnTo>
                  <a:lnTo>
                    <a:pt x="66038" y="332170"/>
                  </a:lnTo>
                  <a:lnTo>
                    <a:pt x="73644" y="331200"/>
                  </a:lnTo>
                  <a:lnTo>
                    <a:pt x="81607" y="329539"/>
                  </a:lnTo>
                  <a:lnTo>
                    <a:pt x="89915" y="327151"/>
                  </a:lnTo>
                  <a:lnTo>
                    <a:pt x="89915" y="667131"/>
                  </a:lnTo>
                  <a:lnTo>
                    <a:pt x="94640" y="688621"/>
                  </a:lnTo>
                  <a:lnTo>
                    <a:pt x="107521" y="706183"/>
                  </a:lnTo>
                  <a:lnTo>
                    <a:pt x="126617" y="718030"/>
                  </a:lnTo>
                  <a:lnTo>
                    <a:pt x="149987" y="722376"/>
                  </a:lnTo>
                  <a:lnTo>
                    <a:pt x="173337" y="718030"/>
                  </a:lnTo>
                  <a:lnTo>
                    <a:pt x="192389" y="706183"/>
                  </a:lnTo>
                  <a:lnTo>
                    <a:pt x="205226" y="688621"/>
                  </a:lnTo>
                  <a:lnTo>
                    <a:pt x="209931" y="667131"/>
                  </a:lnTo>
                  <a:lnTo>
                    <a:pt x="209931" y="471804"/>
                  </a:lnTo>
                  <a:lnTo>
                    <a:pt x="212294" y="461015"/>
                  </a:lnTo>
                  <a:lnTo>
                    <a:pt x="218741" y="452262"/>
                  </a:lnTo>
                  <a:lnTo>
                    <a:pt x="228308" y="446391"/>
                  </a:lnTo>
                  <a:lnTo>
                    <a:pt x="240030" y="444246"/>
                  </a:lnTo>
                  <a:lnTo>
                    <a:pt x="251678" y="446391"/>
                  </a:lnTo>
                  <a:lnTo>
                    <a:pt x="261207" y="452262"/>
                  </a:lnTo>
                  <a:lnTo>
                    <a:pt x="267640" y="461015"/>
                  </a:lnTo>
                  <a:lnTo>
                    <a:pt x="270001" y="471804"/>
                  </a:lnTo>
                  <a:lnTo>
                    <a:pt x="270001" y="667131"/>
                  </a:lnTo>
                  <a:lnTo>
                    <a:pt x="274706" y="688621"/>
                  </a:lnTo>
                  <a:lnTo>
                    <a:pt x="287543" y="706183"/>
                  </a:lnTo>
                  <a:lnTo>
                    <a:pt x="306595" y="718030"/>
                  </a:lnTo>
                  <a:lnTo>
                    <a:pt x="329945" y="722376"/>
                  </a:lnTo>
                  <a:lnTo>
                    <a:pt x="353296" y="718030"/>
                  </a:lnTo>
                  <a:lnTo>
                    <a:pt x="372348" y="706183"/>
                  </a:lnTo>
                  <a:lnTo>
                    <a:pt x="385185" y="688621"/>
                  </a:lnTo>
                  <a:lnTo>
                    <a:pt x="389889" y="667131"/>
                  </a:lnTo>
                  <a:lnTo>
                    <a:pt x="389889" y="327151"/>
                  </a:lnTo>
                  <a:lnTo>
                    <a:pt x="398271" y="329539"/>
                  </a:lnTo>
                  <a:lnTo>
                    <a:pt x="406272" y="331200"/>
                  </a:lnTo>
                  <a:lnTo>
                    <a:pt x="413892" y="332170"/>
                  </a:lnTo>
                  <a:lnTo>
                    <a:pt x="421131" y="332486"/>
                  </a:lnTo>
                  <a:lnTo>
                    <a:pt x="445877" y="328122"/>
                  </a:lnTo>
                  <a:lnTo>
                    <a:pt x="464407" y="316341"/>
                  </a:lnTo>
                  <a:lnTo>
                    <a:pt x="476031" y="299106"/>
                  </a:lnTo>
                  <a:lnTo>
                    <a:pt x="480060" y="278384"/>
                  </a:lnTo>
                  <a:lnTo>
                    <a:pt x="480060" y="112522"/>
                  </a:lnTo>
                  <a:lnTo>
                    <a:pt x="470594" y="69222"/>
                  </a:lnTo>
                  <a:lnTo>
                    <a:pt x="444817" y="33400"/>
                  </a:lnTo>
                  <a:lnTo>
                    <a:pt x="406657" y="9009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5756021" y="4630420"/>
            <a:ext cx="1054100" cy="441959"/>
          </a:xfrm>
          <a:custGeom>
            <a:avLst/>
            <a:gdLst/>
            <a:ahLst/>
            <a:cxnLst/>
            <a:rect l="l" t="t" r="r" b="b"/>
            <a:pathLst>
              <a:path w="1054100" h="441960">
                <a:moveTo>
                  <a:pt x="35940" y="0"/>
                </a:moveTo>
                <a:lnTo>
                  <a:pt x="0" y="12700"/>
                </a:lnTo>
                <a:lnTo>
                  <a:pt x="5714" y="28829"/>
                </a:lnTo>
                <a:lnTo>
                  <a:pt x="12191" y="45212"/>
                </a:lnTo>
                <a:lnTo>
                  <a:pt x="14350" y="49784"/>
                </a:lnTo>
                <a:lnTo>
                  <a:pt x="49021" y="33909"/>
                </a:lnTo>
                <a:lnTo>
                  <a:pt x="47625" y="31115"/>
                </a:lnTo>
                <a:lnTo>
                  <a:pt x="41655" y="16129"/>
                </a:lnTo>
                <a:lnTo>
                  <a:pt x="35940" y="0"/>
                </a:lnTo>
                <a:close/>
              </a:path>
              <a:path w="1054100" h="441960">
                <a:moveTo>
                  <a:pt x="106552" y="126619"/>
                </a:moveTo>
                <a:lnTo>
                  <a:pt x="77088" y="150622"/>
                </a:lnTo>
                <a:lnTo>
                  <a:pt x="88011" y="164084"/>
                </a:lnTo>
                <a:lnTo>
                  <a:pt x="103124" y="180213"/>
                </a:lnTo>
                <a:lnTo>
                  <a:pt x="130809" y="154178"/>
                </a:lnTo>
                <a:lnTo>
                  <a:pt x="117475" y="139954"/>
                </a:lnTo>
                <a:lnTo>
                  <a:pt x="106552" y="126619"/>
                </a:lnTo>
                <a:close/>
              </a:path>
              <a:path w="1054100" h="441960">
                <a:moveTo>
                  <a:pt x="215011" y="225552"/>
                </a:moveTo>
                <a:lnTo>
                  <a:pt x="192786" y="256540"/>
                </a:lnTo>
                <a:lnTo>
                  <a:pt x="197357" y="259842"/>
                </a:lnTo>
                <a:lnTo>
                  <a:pt x="225551" y="277876"/>
                </a:lnTo>
                <a:lnTo>
                  <a:pt x="246125" y="245872"/>
                </a:lnTo>
                <a:lnTo>
                  <a:pt x="219709" y="228981"/>
                </a:lnTo>
                <a:lnTo>
                  <a:pt x="215011" y="225552"/>
                </a:lnTo>
                <a:close/>
              </a:path>
              <a:path w="1054100" h="441960">
                <a:moveTo>
                  <a:pt x="345186" y="296926"/>
                </a:moveTo>
                <a:lnTo>
                  <a:pt x="329438" y="331597"/>
                </a:lnTo>
                <a:lnTo>
                  <a:pt x="331469" y="332613"/>
                </a:lnTo>
                <a:lnTo>
                  <a:pt x="365505" y="346329"/>
                </a:lnTo>
                <a:lnTo>
                  <a:pt x="379729" y="310896"/>
                </a:lnTo>
                <a:lnTo>
                  <a:pt x="347344" y="297942"/>
                </a:lnTo>
                <a:lnTo>
                  <a:pt x="345186" y="296926"/>
                </a:lnTo>
                <a:close/>
              </a:path>
              <a:path w="1054100" h="441960">
                <a:moveTo>
                  <a:pt x="486537" y="344678"/>
                </a:moveTo>
                <a:lnTo>
                  <a:pt x="476503" y="381381"/>
                </a:lnTo>
                <a:lnTo>
                  <a:pt x="482218" y="383032"/>
                </a:lnTo>
                <a:lnTo>
                  <a:pt x="514223" y="390398"/>
                </a:lnTo>
                <a:lnTo>
                  <a:pt x="522858" y="353314"/>
                </a:lnTo>
                <a:lnTo>
                  <a:pt x="492251" y="346202"/>
                </a:lnTo>
                <a:lnTo>
                  <a:pt x="486537" y="344678"/>
                </a:lnTo>
                <a:close/>
              </a:path>
              <a:path w="1054100" h="441960">
                <a:moveTo>
                  <a:pt x="633602" y="371729"/>
                </a:moveTo>
                <a:lnTo>
                  <a:pt x="628903" y="409575"/>
                </a:lnTo>
                <a:lnTo>
                  <a:pt x="641603" y="411099"/>
                </a:lnTo>
                <a:lnTo>
                  <a:pt x="667512" y="413385"/>
                </a:lnTo>
                <a:lnTo>
                  <a:pt x="670813" y="375539"/>
                </a:lnTo>
                <a:lnTo>
                  <a:pt x="646302" y="373253"/>
                </a:lnTo>
                <a:lnTo>
                  <a:pt x="633602" y="371729"/>
                </a:lnTo>
                <a:close/>
              </a:path>
              <a:path w="1054100" h="441960">
                <a:moveTo>
                  <a:pt x="820420" y="378206"/>
                </a:moveTo>
                <a:lnTo>
                  <a:pt x="801115" y="379095"/>
                </a:lnTo>
                <a:lnTo>
                  <a:pt x="783081" y="379476"/>
                </a:lnTo>
                <a:lnTo>
                  <a:pt x="783589" y="417576"/>
                </a:lnTo>
                <a:lnTo>
                  <a:pt x="801624" y="417195"/>
                </a:lnTo>
                <a:lnTo>
                  <a:pt x="822325" y="416179"/>
                </a:lnTo>
                <a:lnTo>
                  <a:pt x="820420" y="378206"/>
                </a:lnTo>
                <a:close/>
              </a:path>
              <a:path w="1054100" h="441960">
                <a:moveTo>
                  <a:pt x="1050555" y="359537"/>
                </a:moveTo>
                <a:lnTo>
                  <a:pt x="968628" y="359537"/>
                </a:lnTo>
                <a:lnTo>
                  <a:pt x="970222" y="367316"/>
                </a:lnTo>
                <a:lnTo>
                  <a:pt x="980694" y="376428"/>
                </a:lnTo>
                <a:lnTo>
                  <a:pt x="975362" y="392421"/>
                </a:lnTo>
                <a:lnTo>
                  <a:pt x="976249" y="396748"/>
                </a:lnTo>
                <a:lnTo>
                  <a:pt x="973744" y="397275"/>
                </a:lnTo>
                <a:lnTo>
                  <a:pt x="958976" y="441579"/>
                </a:lnTo>
                <a:lnTo>
                  <a:pt x="1050555" y="359537"/>
                </a:lnTo>
                <a:close/>
              </a:path>
              <a:path w="1054100" h="441960">
                <a:moveTo>
                  <a:pt x="962689" y="360762"/>
                </a:moveTo>
                <a:lnTo>
                  <a:pt x="948308" y="363728"/>
                </a:lnTo>
                <a:lnTo>
                  <a:pt x="931926" y="366395"/>
                </a:lnTo>
                <a:lnTo>
                  <a:pt x="938149" y="403987"/>
                </a:lnTo>
                <a:lnTo>
                  <a:pt x="954531" y="401320"/>
                </a:lnTo>
                <a:lnTo>
                  <a:pt x="973744" y="397275"/>
                </a:lnTo>
                <a:lnTo>
                  <a:pt x="975362" y="392421"/>
                </a:lnTo>
                <a:lnTo>
                  <a:pt x="970222" y="367316"/>
                </a:lnTo>
                <a:lnTo>
                  <a:pt x="962689" y="360762"/>
                </a:lnTo>
                <a:close/>
              </a:path>
              <a:path w="1054100" h="441960">
                <a:moveTo>
                  <a:pt x="975362" y="392421"/>
                </a:moveTo>
                <a:lnTo>
                  <a:pt x="973744" y="397275"/>
                </a:lnTo>
                <a:lnTo>
                  <a:pt x="976249" y="396748"/>
                </a:lnTo>
                <a:lnTo>
                  <a:pt x="975362" y="392421"/>
                </a:lnTo>
                <a:close/>
              </a:path>
              <a:path w="1054100" h="441960">
                <a:moveTo>
                  <a:pt x="968628" y="359537"/>
                </a:moveTo>
                <a:lnTo>
                  <a:pt x="962689" y="360762"/>
                </a:lnTo>
                <a:lnTo>
                  <a:pt x="970222" y="367316"/>
                </a:lnTo>
                <a:lnTo>
                  <a:pt x="968628" y="359537"/>
                </a:lnTo>
                <a:close/>
              </a:path>
              <a:path w="1054100" h="441960">
                <a:moveTo>
                  <a:pt x="928877" y="331343"/>
                </a:moveTo>
                <a:lnTo>
                  <a:pt x="962689" y="360762"/>
                </a:lnTo>
                <a:lnTo>
                  <a:pt x="968628" y="359537"/>
                </a:lnTo>
                <a:lnTo>
                  <a:pt x="1050555" y="359537"/>
                </a:lnTo>
                <a:lnTo>
                  <a:pt x="1054100" y="356362"/>
                </a:lnTo>
                <a:lnTo>
                  <a:pt x="928877" y="331343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72357" y="4630420"/>
            <a:ext cx="1054735" cy="441959"/>
          </a:xfrm>
          <a:custGeom>
            <a:avLst/>
            <a:gdLst/>
            <a:ahLst/>
            <a:cxnLst/>
            <a:rect l="l" t="t" r="r" b="b"/>
            <a:pathLst>
              <a:path w="1054735" h="441960">
                <a:moveTo>
                  <a:pt x="1018920" y="0"/>
                </a:moveTo>
                <a:lnTo>
                  <a:pt x="1013205" y="16129"/>
                </a:lnTo>
                <a:lnTo>
                  <a:pt x="1007109" y="31115"/>
                </a:lnTo>
                <a:lnTo>
                  <a:pt x="1005839" y="33909"/>
                </a:lnTo>
                <a:lnTo>
                  <a:pt x="1040510" y="49784"/>
                </a:lnTo>
                <a:lnTo>
                  <a:pt x="1042542" y="45212"/>
                </a:lnTo>
                <a:lnTo>
                  <a:pt x="1049019" y="28829"/>
                </a:lnTo>
                <a:lnTo>
                  <a:pt x="1054734" y="12700"/>
                </a:lnTo>
                <a:lnTo>
                  <a:pt x="1018920" y="0"/>
                </a:lnTo>
                <a:close/>
              </a:path>
              <a:path w="1054735" h="441960">
                <a:moveTo>
                  <a:pt x="948181" y="126619"/>
                </a:moveTo>
                <a:lnTo>
                  <a:pt x="937259" y="139954"/>
                </a:lnTo>
                <a:lnTo>
                  <a:pt x="923925" y="154178"/>
                </a:lnTo>
                <a:lnTo>
                  <a:pt x="951610" y="180213"/>
                </a:lnTo>
                <a:lnTo>
                  <a:pt x="966851" y="164084"/>
                </a:lnTo>
                <a:lnTo>
                  <a:pt x="977772" y="150622"/>
                </a:lnTo>
                <a:lnTo>
                  <a:pt x="948181" y="126619"/>
                </a:lnTo>
                <a:close/>
              </a:path>
              <a:path w="1054735" h="441960">
                <a:moveTo>
                  <a:pt x="839723" y="225552"/>
                </a:moveTo>
                <a:lnTo>
                  <a:pt x="835025" y="228981"/>
                </a:lnTo>
                <a:lnTo>
                  <a:pt x="808608" y="245872"/>
                </a:lnTo>
                <a:lnTo>
                  <a:pt x="829309" y="277876"/>
                </a:lnTo>
                <a:lnTo>
                  <a:pt x="857376" y="259842"/>
                </a:lnTo>
                <a:lnTo>
                  <a:pt x="861948" y="256540"/>
                </a:lnTo>
                <a:lnTo>
                  <a:pt x="839723" y="225552"/>
                </a:lnTo>
                <a:close/>
              </a:path>
              <a:path w="1054735" h="441960">
                <a:moveTo>
                  <a:pt x="709548" y="296926"/>
                </a:moveTo>
                <a:lnTo>
                  <a:pt x="707389" y="297942"/>
                </a:lnTo>
                <a:lnTo>
                  <a:pt x="675004" y="310896"/>
                </a:lnTo>
                <a:lnTo>
                  <a:pt x="689355" y="346329"/>
                </a:lnTo>
                <a:lnTo>
                  <a:pt x="723138" y="332613"/>
                </a:lnTo>
                <a:lnTo>
                  <a:pt x="725296" y="331597"/>
                </a:lnTo>
                <a:lnTo>
                  <a:pt x="709548" y="296926"/>
                </a:lnTo>
                <a:close/>
              </a:path>
              <a:path w="1054735" h="441960">
                <a:moveTo>
                  <a:pt x="568325" y="344678"/>
                </a:moveTo>
                <a:lnTo>
                  <a:pt x="562482" y="346202"/>
                </a:lnTo>
                <a:lnTo>
                  <a:pt x="531876" y="353314"/>
                </a:lnTo>
                <a:lnTo>
                  <a:pt x="540512" y="390398"/>
                </a:lnTo>
                <a:lnTo>
                  <a:pt x="572388" y="383032"/>
                </a:lnTo>
                <a:lnTo>
                  <a:pt x="578230" y="381381"/>
                </a:lnTo>
                <a:lnTo>
                  <a:pt x="568325" y="344678"/>
                </a:lnTo>
                <a:close/>
              </a:path>
              <a:path w="1054735" h="441960">
                <a:moveTo>
                  <a:pt x="421131" y="371729"/>
                </a:moveTo>
                <a:lnTo>
                  <a:pt x="408304" y="373253"/>
                </a:lnTo>
                <a:lnTo>
                  <a:pt x="383920" y="375412"/>
                </a:lnTo>
                <a:lnTo>
                  <a:pt x="387222" y="413385"/>
                </a:lnTo>
                <a:lnTo>
                  <a:pt x="413003" y="411099"/>
                </a:lnTo>
                <a:lnTo>
                  <a:pt x="425830" y="409575"/>
                </a:lnTo>
                <a:lnTo>
                  <a:pt x="421131" y="371729"/>
                </a:lnTo>
                <a:close/>
              </a:path>
              <a:path w="1054735" h="441960">
                <a:moveTo>
                  <a:pt x="234314" y="378206"/>
                </a:moveTo>
                <a:lnTo>
                  <a:pt x="232409" y="416306"/>
                </a:lnTo>
                <a:lnTo>
                  <a:pt x="252983" y="417195"/>
                </a:lnTo>
                <a:lnTo>
                  <a:pt x="271144" y="417576"/>
                </a:lnTo>
                <a:lnTo>
                  <a:pt x="271652" y="379476"/>
                </a:lnTo>
                <a:lnTo>
                  <a:pt x="253491" y="379095"/>
                </a:lnTo>
                <a:lnTo>
                  <a:pt x="234314" y="378206"/>
                </a:lnTo>
                <a:close/>
              </a:path>
              <a:path w="1054735" h="441960">
                <a:moveTo>
                  <a:pt x="125348" y="331216"/>
                </a:moveTo>
                <a:lnTo>
                  <a:pt x="0" y="356362"/>
                </a:lnTo>
                <a:lnTo>
                  <a:pt x="95376" y="441579"/>
                </a:lnTo>
                <a:lnTo>
                  <a:pt x="80530" y="397298"/>
                </a:lnTo>
                <a:lnTo>
                  <a:pt x="78485" y="396875"/>
                </a:lnTo>
                <a:lnTo>
                  <a:pt x="79213" y="393369"/>
                </a:lnTo>
                <a:lnTo>
                  <a:pt x="73532" y="376428"/>
                </a:lnTo>
                <a:lnTo>
                  <a:pt x="84761" y="366630"/>
                </a:lnTo>
                <a:lnTo>
                  <a:pt x="86232" y="359537"/>
                </a:lnTo>
                <a:lnTo>
                  <a:pt x="92891" y="359537"/>
                </a:lnTo>
                <a:lnTo>
                  <a:pt x="125348" y="331216"/>
                </a:lnTo>
                <a:close/>
              </a:path>
              <a:path w="1054735" h="441960">
                <a:moveTo>
                  <a:pt x="91592" y="360670"/>
                </a:moveTo>
                <a:lnTo>
                  <a:pt x="84761" y="366630"/>
                </a:lnTo>
                <a:lnTo>
                  <a:pt x="79213" y="393369"/>
                </a:lnTo>
                <a:lnTo>
                  <a:pt x="80530" y="397298"/>
                </a:lnTo>
                <a:lnTo>
                  <a:pt x="99948" y="401320"/>
                </a:lnTo>
                <a:lnTo>
                  <a:pt x="116712" y="403987"/>
                </a:lnTo>
                <a:lnTo>
                  <a:pt x="122808" y="366395"/>
                </a:lnTo>
                <a:lnTo>
                  <a:pt x="106044" y="363728"/>
                </a:lnTo>
                <a:lnTo>
                  <a:pt x="91592" y="360670"/>
                </a:lnTo>
                <a:close/>
              </a:path>
              <a:path w="1054735" h="441960">
                <a:moveTo>
                  <a:pt x="79213" y="393369"/>
                </a:moveTo>
                <a:lnTo>
                  <a:pt x="78485" y="396875"/>
                </a:lnTo>
                <a:lnTo>
                  <a:pt x="80530" y="397298"/>
                </a:lnTo>
                <a:lnTo>
                  <a:pt x="79213" y="393369"/>
                </a:lnTo>
                <a:close/>
              </a:path>
              <a:path w="1054735" h="441960">
                <a:moveTo>
                  <a:pt x="86232" y="359537"/>
                </a:moveTo>
                <a:lnTo>
                  <a:pt x="84761" y="366630"/>
                </a:lnTo>
                <a:lnTo>
                  <a:pt x="91592" y="360670"/>
                </a:lnTo>
                <a:lnTo>
                  <a:pt x="86232" y="359537"/>
                </a:lnTo>
                <a:close/>
              </a:path>
              <a:path w="1054735" h="441960">
                <a:moveTo>
                  <a:pt x="92891" y="359537"/>
                </a:moveTo>
                <a:lnTo>
                  <a:pt x="86232" y="359537"/>
                </a:lnTo>
                <a:lnTo>
                  <a:pt x="91592" y="360670"/>
                </a:lnTo>
                <a:lnTo>
                  <a:pt x="92891" y="359537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794129" y="4829302"/>
            <a:ext cx="7183120" cy="1483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74970" algn="l"/>
              </a:tabLst>
            </a:pPr>
            <a:r>
              <a:rPr dirty="0" sz="1800" spc="-5" b="1">
                <a:solidFill>
                  <a:srgbClr val="212121"/>
                </a:solidFill>
                <a:latin typeface="Verdana"/>
                <a:cs typeface="Verdana"/>
              </a:rPr>
              <a:t>Observadores	Participantes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Verdana"/>
              <a:cs typeface="Verdana"/>
            </a:endParaRPr>
          </a:p>
          <a:p>
            <a:pPr marL="21590">
              <a:lnSpc>
                <a:spcPct val="100000"/>
              </a:lnSpc>
            </a:pPr>
            <a:r>
              <a:rPr dirty="0" sz="1800" spc="-5" b="1">
                <a:solidFill>
                  <a:srgbClr val="EC7C30"/>
                </a:solidFill>
                <a:latin typeface="Verdana"/>
                <a:cs typeface="Verdana"/>
              </a:rPr>
              <a:t>Instrucciones</a:t>
            </a:r>
            <a:endParaRPr sz="1800">
              <a:latin typeface="Verdana"/>
              <a:cs typeface="Verdana"/>
            </a:endParaRPr>
          </a:p>
          <a:p>
            <a:pPr marL="57785" marR="12065">
              <a:lnSpc>
                <a:spcPct val="114999"/>
              </a:lnSpc>
              <a:spcBef>
                <a:spcPts val="480"/>
              </a:spcBef>
            </a:pPr>
            <a:r>
              <a:rPr dirty="0" sz="1200" spc="-5">
                <a:latin typeface="Verdana"/>
                <a:cs typeface="Verdana"/>
              </a:rPr>
              <a:t>Por cada declaración, </a:t>
            </a:r>
            <a:r>
              <a:rPr dirty="0" sz="1200" spc="-10">
                <a:latin typeface="Verdana"/>
                <a:cs typeface="Verdana"/>
              </a:rPr>
              <a:t>los </a:t>
            </a:r>
            <a:r>
              <a:rPr dirty="0" sz="1200" spc="-5">
                <a:latin typeface="Verdana"/>
                <a:cs typeface="Verdana"/>
              </a:rPr>
              <a:t>participantes que </a:t>
            </a:r>
            <a:r>
              <a:rPr dirty="0" sz="1200">
                <a:latin typeface="Verdana"/>
                <a:cs typeface="Verdana"/>
              </a:rPr>
              <a:t>representan a </a:t>
            </a:r>
            <a:r>
              <a:rPr dirty="0" sz="1200" spc="-5">
                <a:latin typeface="Verdana"/>
                <a:cs typeface="Verdana"/>
              </a:rPr>
              <a:t>un personaje deberán dar un paso  adelante </a:t>
            </a:r>
            <a:r>
              <a:rPr dirty="0" sz="1200">
                <a:latin typeface="Verdana"/>
                <a:cs typeface="Verdana"/>
              </a:rPr>
              <a:t>o </a:t>
            </a:r>
            <a:r>
              <a:rPr dirty="0" sz="1200" spc="-5">
                <a:latin typeface="Verdana"/>
                <a:cs typeface="Verdana"/>
              </a:rPr>
              <a:t>permanecen </a:t>
            </a:r>
            <a:r>
              <a:rPr dirty="0" sz="1200">
                <a:latin typeface="Verdana"/>
                <a:cs typeface="Verdana"/>
              </a:rPr>
              <a:t>en su </a:t>
            </a:r>
            <a:r>
              <a:rPr dirty="0" sz="1200" spc="-5">
                <a:latin typeface="Verdana"/>
                <a:cs typeface="Verdana"/>
              </a:rPr>
              <a:t>lugar, dependiendo de </a:t>
            </a:r>
            <a:r>
              <a:rPr dirty="0" sz="1200">
                <a:latin typeface="Verdana"/>
                <a:cs typeface="Verdana"/>
              </a:rPr>
              <a:t>si </a:t>
            </a:r>
            <a:r>
              <a:rPr dirty="0" sz="1200" spc="-5">
                <a:latin typeface="Verdana"/>
                <a:cs typeface="Verdana"/>
              </a:rPr>
              <a:t>la declaración </a:t>
            </a:r>
            <a:r>
              <a:rPr dirty="0" sz="1200">
                <a:latin typeface="Verdana"/>
                <a:cs typeface="Verdana"/>
              </a:rPr>
              <a:t>se </a:t>
            </a:r>
            <a:r>
              <a:rPr dirty="0" sz="1200" spc="-5">
                <a:latin typeface="Verdana"/>
                <a:cs typeface="Verdana"/>
              </a:rPr>
              <a:t>aplica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13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ellos.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50124" y="4230636"/>
            <a:ext cx="533400" cy="559435"/>
          </a:xfrm>
          <a:custGeom>
            <a:avLst/>
            <a:gdLst/>
            <a:ahLst/>
            <a:cxnLst/>
            <a:rect l="l" t="t" r="r" b="b"/>
            <a:pathLst>
              <a:path w="533400" h="559435">
                <a:moveTo>
                  <a:pt x="35052" y="240779"/>
                </a:moveTo>
                <a:lnTo>
                  <a:pt x="19926" y="250698"/>
                </a:lnTo>
                <a:lnTo>
                  <a:pt x="8953" y="263613"/>
                </a:lnTo>
                <a:lnTo>
                  <a:pt x="2260" y="278866"/>
                </a:lnTo>
                <a:lnTo>
                  <a:pt x="0" y="295770"/>
                </a:lnTo>
                <a:lnTo>
                  <a:pt x="2679" y="313410"/>
                </a:lnTo>
                <a:lnTo>
                  <a:pt x="10096" y="329006"/>
                </a:lnTo>
                <a:lnTo>
                  <a:pt x="21209" y="342049"/>
                </a:lnTo>
                <a:lnTo>
                  <a:pt x="35052" y="352031"/>
                </a:lnTo>
                <a:lnTo>
                  <a:pt x="35052" y="240779"/>
                </a:lnTo>
                <a:close/>
              </a:path>
              <a:path w="533400" h="559435">
                <a:moveTo>
                  <a:pt x="461772" y="395338"/>
                </a:moveTo>
                <a:lnTo>
                  <a:pt x="370205" y="395338"/>
                </a:lnTo>
                <a:lnTo>
                  <a:pt x="365760" y="393941"/>
                </a:lnTo>
                <a:lnTo>
                  <a:pt x="362712" y="392671"/>
                </a:lnTo>
                <a:lnTo>
                  <a:pt x="340017" y="380911"/>
                </a:lnTo>
                <a:lnTo>
                  <a:pt x="333781" y="378726"/>
                </a:lnTo>
                <a:lnTo>
                  <a:pt x="333781" y="425335"/>
                </a:lnTo>
                <a:lnTo>
                  <a:pt x="332371" y="431673"/>
                </a:lnTo>
                <a:lnTo>
                  <a:pt x="299669" y="455485"/>
                </a:lnTo>
                <a:lnTo>
                  <a:pt x="266700" y="461505"/>
                </a:lnTo>
                <a:lnTo>
                  <a:pt x="249707" y="459981"/>
                </a:lnTo>
                <a:lnTo>
                  <a:pt x="205105" y="438010"/>
                </a:lnTo>
                <a:lnTo>
                  <a:pt x="199580" y="425856"/>
                </a:lnTo>
                <a:lnTo>
                  <a:pt x="200952" y="419696"/>
                </a:lnTo>
                <a:lnTo>
                  <a:pt x="229108" y="414642"/>
                </a:lnTo>
                <a:lnTo>
                  <a:pt x="237515" y="420979"/>
                </a:lnTo>
                <a:lnTo>
                  <a:pt x="246761" y="425500"/>
                </a:lnTo>
                <a:lnTo>
                  <a:pt x="256565" y="428218"/>
                </a:lnTo>
                <a:lnTo>
                  <a:pt x="266700" y="429120"/>
                </a:lnTo>
                <a:lnTo>
                  <a:pt x="276758" y="428218"/>
                </a:lnTo>
                <a:lnTo>
                  <a:pt x="286575" y="425500"/>
                </a:lnTo>
                <a:lnTo>
                  <a:pt x="295808" y="420979"/>
                </a:lnTo>
                <a:lnTo>
                  <a:pt x="304165" y="414642"/>
                </a:lnTo>
                <a:lnTo>
                  <a:pt x="307975" y="411213"/>
                </a:lnTo>
                <a:lnTo>
                  <a:pt x="312801" y="409562"/>
                </a:lnTo>
                <a:lnTo>
                  <a:pt x="321818" y="409562"/>
                </a:lnTo>
                <a:lnTo>
                  <a:pt x="325882" y="411213"/>
                </a:lnTo>
                <a:lnTo>
                  <a:pt x="328168" y="414642"/>
                </a:lnTo>
                <a:lnTo>
                  <a:pt x="332371" y="419493"/>
                </a:lnTo>
                <a:lnTo>
                  <a:pt x="333781" y="425335"/>
                </a:lnTo>
                <a:lnTo>
                  <a:pt x="333781" y="378726"/>
                </a:lnTo>
                <a:lnTo>
                  <a:pt x="316039" y="372503"/>
                </a:lnTo>
                <a:lnTo>
                  <a:pt x="291198" y="367436"/>
                </a:lnTo>
                <a:lnTo>
                  <a:pt x="265938" y="365747"/>
                </a:lnTo>
                <a:lnTo>
                  <a:pt x="240690" y="367436"/>
                </a:lnTo>
                <a:lnTo>
                  <a:pt x="215874" y="372503"/>
                </a:lnTo>
                <a:lnTo>
                  <a:pt x="191909" y="380911"/>
                </a:lnTo>
                <a:lnTo>
                  <a:pt x="169164" y="392671"/>
                </a:lnTo>
                <a:lnTo>
                  <a:pt x="166116" y="393941"/>
                </a:lnTo>
                <a:lnTo>
                  <a:pt x="163195" y="395338"/>
                </a:lnTo>
                <a:lnTo>
                  <a:pt x="71628" y="395338"/>
                </a:lnTo>
                <a:lnTo>
                  <a:pt x="82016" y="439547"/>
                </a:lnTo>
                <a:lnTo>
                  <a:pt x="103200" y="478891"/>
                </a:lnTo>
                <a:lnTo>
                  <a:pt x="133731" y="511949"/>
                </a:lnTo>
                <a:lnTo>
                  <a:pt x="172123" y="537311"/>
                </a:lnTo>
                <a:lnTo>
                  <a:pt x="216928" y="553567"/>
                </a:lnTo>
                <a:lnTo>
                  <a:pt x="266700" y="559295"/>
                </a:lnTo>
                <a:lnTo>
                  <a:pt x="316458" y="553567"/>
                </a:lnTo>
                <a:lnTo>
                  <a:pt x="361264" y="537311"/>
                </a:lnTo>
                <a:lnTo>
                  <a:pt x="399656" y="511949"/>
                </a:lnTo>
                <a:lnTo>
                  <a:pt x="430187" y="478891"/>
                </a:lnTo>
                <a:lnTo>
                  <a:pt x="439547" y="461505"/>
                </a:lnTo>
                <a:lnTo>
                  <a:pt x="451370" y="439547"/>
                </a:lnTo>
                <a:lnTo>
                  <a:pt x="458419" y="409562"/>
                </a:lnTo>
                <a:lnTo>
                  <a:pt x="461772" y="395338"/>
                </a:lnTo>
                <a:close/>
              </a:path>
              <a:path w="533400" h="559435">
                <a:moveTo>
                  <a:pt x="461772" y="252082"/>
                </a:moveTo>
                <a:lnTo>
                  <a:pt x="398424" y="193662"/>
                </a:lnTo>
                <a:lnTo>
                  <a:pt x="370205" y="167627"/>
                </a:lnTo>
                <a:lnTo>
                  <a:pt x="355219" y="174536"/>
                </a:lnTo>
                <a:lnTo>
                  <a:pt x="355219" y="268592"/>
                </a:lnTo>
                <a:lnTo>
                  <a:pt x="355219" y="286626"/>
                </a:lnTo>
                <a:lnTo>
                  <a:pt x="347726" y="293484"/>
                </a:lnTo>
                <a:lnTo>
                  <a:pt x="328168" y="293484"/>
                </a:lnTo>
                <a:lnTo>
                  <a:pt x="320675" y="286626"/>
                </a:lnTo>
                <a:lnTo>
                  <a:pt x="320675" y="268592"/>
                </a:lnTo>
                <a:lnTo>
                  <a:pt x="328168" y="261734"/>
                </a:lnTo>
                <a:lnTo>
                  <a:pt x="347726" y="261734"/>
                </a:lnTo>
                <a:lnTo>
                  <a:pt x="355219" y="268592"/>
                </a:lnTo>
                <a:lnTo>
                  <a:pt x="355219" y="174536"/>
                </a:lnTo>
                <a:lnTo>
                  <a:pt x="345414" y="179044"/>
                </a:lnTo>
                <a:lnTo>
                  <a:pt x="319659" y="187172"/>
                </a:lnTo>
                <a:lnTo>
                  <a:pt x="293230" y="192049"/>
                </a:lnTo>
                <a:lnTo>
                  <a:pt x="266446" y="193662"/>
                </a:lnTo>
                <a:lnTo>
                  <a:pt x="239598" y="192049"/>
                </a:lnTo>
                <a:lnTo>
                  <a:pt x="213004" y="187172"/>
                </a:lnTo>
                <a:lnTo>
                  <a:pt x="212725" y="187096"/>
                </a:lnTo>
                <a:lnTo>
                  <a:pt x="212725" y="268592"/>
                </a:lnTo>
                <a:lnTo>
                  <a:pt x="212725" y="286626"/>
                </a:lnTo>
                <a:lnTo>
                  <a:pt x="205105" y="293484"/>
                </a:lnTo>
                <a:lnTo>
                  <a:pt x="185674" y="293484"/>
                </a:lnTo>
                <a:lnTo>
                  <a:pt x="179705" y="286626"/>
                </a:lnTo>
                <a:lnTo>
                  <a:pt x="179705" y="268592"/>
                </a:lnTo>
                <a:lnTo>
                  <a:pt x="185674" y="261734"/>
                </a:lnTo>
                <a:lnTo>
                  <a:pt x="205105" y="261734"/>
                </a:lnTo>
                <a:lnTo>
                  <a:pt x="212725" y="268592"/>
                </a:lnTo>
                <a:lnTo>
                  <a:pt x="212725" y="187096"/>
                </a:lnTo>
                <a:lnTo>
                  <a:pt x="186931" y="179044"/>
                </a:lnTo>
                <a:lnTo>
                  <a:pt x="161671" y="167627"/>
                </a:lnTo>
                <a:lnTo>
                  <a:pt x="70104" y="252082"/>
                </a:lnTo>
                <a:lnTo>
                  <a:pt x="70104" y="362699"/>
                </a:lnTo>
                <a:lnTo>
                  <a:pt x="154178" y="362699"/>
                </a:lnTo>
                <a:lnTo>
                  <a:pt x="180835" y="349542"/>
                </a:lnTo>
                <a:lnTo>
                  <a:pt x="208737" y="340131"/>
                </a:lnTo>
                <a:lnTo>
                  <a:pt x="237413" y="334492"/>
                </a:lnTo>
                <a:lnTo>
                  <a:pt x="266446" y="332600"/>
                </a:lnTo>
                <a:lnTo>
                  <a:pt x="295490" y="334492"/>
                </a:lnTo>
                <a:lnTo>
                  <a:pt x="324015" y="340131"/>
                </a:lnTo>
                <a:lnTo>
                  <a:pt x="351574" y="349542"/>
                </a:lnTo>
                <a:lnTo>
                  <a:pt x="377698" y="362699"/>
                </a:lnTo>
                <a:lnTo>
                  <a:pt x="461772" y="362699"/>
                </a:lnTo>
                <a:lnTo>
                  <a:pt x="461772" y="332600"/>
                </a:lnTo>
                <a:lnTo>
                  <a:pt x="461772" y="293484"/>
                </a:lnTo>
                <a:lnTo>
                  <a:pt x="461772" y="261734"/>
                </a:lnTo>
                <a:lnTo>
                  <a:pt x="461772" y="252082"/>
                </a:lnTo>
                <a:close/>
              </a:path>
              <a:path w="533400" h="559435">
                <a:moveTo>
                  <a:pt x="463296" y="133845"/>
                </a:moveTo>
                <a:lnTo>
                  <a:pt x="457860" y="110134"/>
                </a:lnTo>
                <a:lnTo>
                  <a:pt x="444703" y="89738"/>
                </a:lnTo>
                <a:lnTo>
                  <a:pt x="425094" y="74510"/>
                </a:lnTo>
                <a:lnTo>
                  <a:pt x="400304" y="66281"/>
                </a:lnTo>
                <a:lnTo>
                  <a:pt x="388658" y="52527"/>
                </a:lnTo>
                <a:lnTo>
                  <a:pt x="373100" y="41948"/>
                </a:lnTo>
                <a:lnTo>
                  <a:pt x="354952" y="35153"/>
                </a:lnTo>
                <a:lnTo>
                  <a:pt x="335534" y="32753"/>
                </a:lnTo>
                <a:lnTo>
                  <a:pt x="328295" y="33134"/>
                </a:lnTo>
                <a:lnTo>
                  <a:pt x="317373" y="19227"/>
                </a:lnTo>
                <a:lnTo>
                  <a:pt x="303110" y="8801"/>
                </a:lnTo>
                <a:lnTo>
                  <a:pt x="286029" y="2260"/>
                </a:lnTo>
                <a:lnTo>
                  <a:pt x="266700" y="0"/>
                </a:lnTo>
                <a:lnTo>
                  <a:pt x="248208" y="2463"/>
                </a:lnTo>
                <a:lnTo>
                  <a:pt x="231432" y="9321"/>
                </a:lnTo>
                <a:lnTo>
                  <a:pt x="216916" y="19812"/>
                </a:lnTo>
                <a:lnTo>
                  <a:pt x="205232" y="33134"/>
                </a:lnTo>
                <a:lnTo>
                  <a:pt x="197866" y="32753"/>
                </a:lnTo>
                <a:lnTo>
                  <a:pt x="178460" y="35153"/>
                </a:lnTo>
                <a:lnTo>
                  <a:pt x="160350" y="41948"/>
                </a:lnTo>
                <a:lnTo>
                  <a:pt x="144830" y="52527"/>
                </a:lnTo>
                <a:lnTo>
                  <a:pt x="133223" y="66281"/>
                </a:lnTo>
                <a:lnTo>
                  <a:pt x="109016" y="74307"/>
                </a:lnTo>
                <a:lnTo>
                  <a:pt x="89471" y="89217"/>
                </a:lnTo>
                <a:lnTo>
                  <a:pt x="76390" y="109537"/>
                </a:lnTo>
                <a:lnTo>
                  <a:pt x="71628" y="133845"/>
                </a:lnTo>
                <a:lnTo>
                  <a:pt x="71628" y="205727"/>
                </a:lnTo>
                <a:lnTo>
                  <a:pt x="151765" y="131940"/>
                </a:lnTo>
                <a:lnTo>
                  <a:pt x="156591" y="130162"/>
                </a:lnTo>
                <a:lnTo>
                  <a:pt x="164592" y="130162"/>
                </a:lnTo>
                <a:lnTo>
                  <a:pt x="167767" y="130924"/>
                </a:lnTo>
                <a:lnTo>
                  <a:pt x="193370" y="144767"/>
                </a:lnTo>
                <a:lnTo>
                  <a:pt x="217360" y="153504"/>
                </a:lnTo>
                <a:lnTo>
                  <a:pt x="242189" y="158762"/>
                </a:lnTo>
                <a:lnTo>
                  <a:pt x="267462" y="160515"/>
                </a:lnTo>
                <a:lnTo>
                  <a:pt x="292722" y="158762"/>
                </a:lnTo>
                <a:lnTo>
                  <a:pt x="317563" y="153504"/>
                </a:lnTo>
                <a:lnTo>
                  <a:pt x="341541" y="144767"/>
                </a:lnTo>
                <a:lnTo>
                  <a:pt x="367284" y="130924"/>
                </a:lnTo>
                <a:lnTo>
                  <a:pt x="370459" y="130162"/>
                </a:lnTo>
                <a:lnTo>
                  <a:pt x="378460" y="130162"/>
                </a:lnTo>
                <a:lnTo>
                  <a:pt x="383159" y="131940"/>
                </a:lnTo>
                <a:lnTo>
                  <a:pt x="463296" y="205727"/>
                </a:lnTo>
                <a:lnTo>
                  <a:pt x="463296" y="133845"/>
                </a:lnTo>
                <a:close/>
              </a:path>
              <a:path w="533400" h="559435">
                <a:moveTo>
                  <a:pt x="533400" y="294246"/>
                </a:moveTo>
                <a:lnTo>
                  <a:pt x="530682" y="278117"/>
                </a:lnTo>
                <a:lnTo>
                  <a:pt x="523113" y="263131"/>
                </a:lnTo>
                <a:lnTo>
                  <a:pt x="511530" y="249961"/>
                </a:lnTo>
                <a:lnTo>
                  <a:pt x="496824" y="239255"/>
                </a:lnTo>
                <a:lnTo>
                  <a:pt x="496824" y="350507"/>
                </a:lnTo>
                <a:lnTo>
                  <a:pt x="511530" y="339788"/>
                </a:lnTo>
                <a:lnTo>
                  <a:pt x="523113" y="326478"/>
                </a:lnTo>
                <a:lnTo>
                  <a:pt x="530682" y="311111"/>
                </a:lnTo>
                <a:lnTo>
                  <a:pt x="533400" y="294246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2392679" y="4230624"/>
            <a:ext cx="607060" cy="558165"/>
            <a:chOff x="2392679" y="4230624"/>
            <a:chExt cx="607060" cy="558165"/>
          </a:xfrm>
        </p:grpSpPr>
        <p:sp>
          <p:nvSpPr>
            <p:cNvPr id="21" name="object 21"/>
            <p:cNvSpPr/>
            <p:nvPr/>
          </p:nvSpPr>
          <p:spPr>
            <a:xfrm>
              <a:off x="2392679" y="4536948"/>
              <a:ext cx="188975" cy="251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462784" y="4230636"/>
              <a:ext cx="536575" cy="558165"/>
            </a:xfrm>
            <a:custGeom>
              <a:avLst/>
              <a:gdLst/>
              <a:ahLst/>
              <a:cxnLst/>
              <a:rect l="l" t="t" r="r" b="b"/>
              <a:pathLst>
                <a:path w="536575" h="558164">
                  <a:moveTo>
                    <a:pt x="147828" y="63614"/>
                  </a:moveTo>
                  <a:lnTo>
                    <a:pt x="145732" y="45808"/>
                  </a:lnTo>
                  <a:lnTo>
                    <a:pt x="145034" y="37325"/>
                  </a:lnTo>
                  <a:lnTo>
                    <a:pt x="144780" y="28943"/>
                  </a:lnTo>
                  <a:lnTo>
                    <a:pt x="104508" y="53098"/>
                  </a:lnTo>
                  <a:lnTo>
                    <a:pt x="69418" y="83375"/>
                  </a:lnTo>
                  <a:lnTo>
                    <a:pt x="40474" y="118948"/>
                  </a:lnTo>
                  <a:lnTo>
                    <a:pt x="18618" y="159016"/>
                  </a:lnTo>
                  <a:lnTo>
                    <a:pt x="4813" y="202780"/>
                  </a:lnTo>
                  <a:lnTo>
                    <a:pt x="0" y="249415"/>
                  </a:lnTo>
                  <a:lnTo>
                    <a:pt x="0" y="291071"/>
                  </a:lnTo>
                  <a:lnTo>
                    <a:pt x="3048" y="291071"/>
                  </a:lnTo>
                  <a:lnTo>
                    <a:pt x="7493" y="285483"/>
                  </a:lnTo>
                  <a:lnTo>
                    <a:pt x="13462" y="282689"/>
                  </a:lnTo>
                  <a:lnTo>
                    <a:pt x="19431" y="278625"/>
                  </a:lnTo>
                  <a:lnTo>
                    <a:pt x="37338" y="268846"/>
                  </a:lnTo>
                  <a:lnTo>
                    <a:pt x="37338" y="231381"/>
                  </a:lnTo>
                  <a:lnTo>
                    <a:pt x="48501" y="181978"/>
                  </a:lnTo>
                  <a:lnTo>
                    <a:pt x="71856" y="135547"/>
                  </a:lnTo>
                  <a:lnTo>
                    <a:pt x="105575" y="95097"/>
                  </a:lnTo>
                  <a:lnTo>
                    <a:pt x="147828" y="63614"/>
                  </a:lnTo>
                  <a:close/>
                </a:path>
                <a:path w="536575" h="558164">
                  <a:moveTo>
                    <a:pt x="466344" y="296024"/>
                  </a:moveTo>
                  <a:lnTo>
                    <a:pt x="460121" y="296405"/>
                  </a:lnTo>
                  <a:lnTo>
                    <a:pt x="454025" y="296532"/>
                  </a:lnTo>
                  <a:lnTo>
                    <a:pt x="447802" y="296532"/>
                  </a:lnTo>
                  <a:lnTo>
                    <a:pt x="394716" y="292366"/>
                  </a:lnTo>
                  <a:lnTo>
                    <a:pt x="358267" y="283489"/>
                  </a:lnTo>
                  <a:lnTo>
                    <a:pt x="358267" y="355206"/>
                  </a:lnTo>
                  <a:lnTo>
                    <a:pt x="350774" y="362191"/>
                  </a:lnTo>
                  <a:lnTo>
                    <a:pt x="337972" y="362191"/>
                  </a:lnTo>
                  <a:lnTo>
                    <a:pt x="337972" y="457314"/>
                  </a:lnTo>
                  <a:lnTo>
                    <a:pt x="302717" y="486994"/>
                  </a:lnTo>
                  <a:lnTo>
                    <a:pt x="268224" y="493001"/>
                  </a:lnTo>
                  <a:lnTo>
                    <a:pt x="250596" y="491477"/>
                  </a:lnTo>
                  <a:lnTo>
                    <a:pt x="206756" y="469633"/>
                  </a:lnTo>
                  <a:lnTo>
                    <a:pt x="201028" y="457314"/>
                  </a:lnTo>
                  <a:lnTo>
                    <a:pt x="202463" y="451142"/>
                  </a:lnTo>
                  <a:lnTo>
                    <a:pt x="206756" y="446138"/>
                  </a:lnTo>
                  <a:lnTo>
                    <a:pt x="210439" y="443344"/>
                  </a:lnTo>
                  <a:lnTo>
                    <a:pt x="215011" y="442074"/>
                  </a:lnTo>
                  <a:lnTo>
                    <a:pt x="223520" y="442074"/>
                  </a:lnTo>
                  <a:lnTo>
                    <a:pt x="227711" y="443344"/>
                  </a:lnTo>
                  <a:lnTo>
                    <a:pt x="230759" y="446138"/>
                  </a:lnTo>
                  <a:lnTo>
                    <a:pt x="239166" y="452475"/>
                  </a:lnTo>
                  <a:lnTo>
                    <a:pt x="248386" y="456996"/>
                  </a:lnTo>
                  <a:lnTo>
                    <a:pt x="258165" y="459714"/>
                  </a:lnTo>
                  <a:lnTo>
                    <a:pt x="268224" y="460616"/>
                  </a:lnTo>
                  <a:lnTo>
                    <a:pt x="278282" y="459714"/>
                  </a:lnTo>
                  <a:lnTo>
                    <a:pt x="288099" y="456996"/>
                  </a:lnTo>
                  <a:lnTo>
                    <a:pt x="297332" y="452475"/>
                  </a:lnTo>
                  <a:lnTo>
                    <a:pt x="305689" y="446138"/>
                  </a:lnTo>
                  <a:lnTo>
                    <a:pt x="309499" y="443344"/>
                  </a:lnTo>
                  <a:lnTo>
                    <a:pt x="314325" y="442074"/>
                  </a:lnTo>
                  <a:lnTo>
                    <a:pt x="323342" y="442074"/>
                  </a:lnTo>
                  <a:lnTo>
                    <a:pt x="327533" y="443344"/>
                  </a:lnTo>
                  <a:lnTo>
                    <a:pt x="329692" y="446138"/>
                  </a:lnTo>
                  <a:lnTo>
                    <a:pt x="335661" y="451142"/>
                  </a:lnTo>
                  <a:lnTo>
                    <a:pt x="337972" y="457314"/>
                  </a:lnTo>
                  <a:lnTo>
                    <a:pt x="337972" y="362191"/>
                  </a:lnTo>
                  <a:lnTo>
                    <a:pt x="329692" y="362191"/>
                  </a:lnTo>
                  <a:lnTo>
                    <a:pt x="328320" y="360921"/>
                  </a:lnTo>
                  <a:lnTo>
                    <a:pt x="322199" y="355206"/>
                  </a:lnTo>
                  <a:lnTo>
                    <a:pt x="322199" y="338696"/>
                  </a:lnTo>
                  <a:lnTo>
                    <a:pt x="329692" y="331838"/>
                  </a:lnTo>
                  <a:lnTo>
                    <a:pt x="349250" y="331838"/>
                  </a:lnTo>
                  <a:lnTo>
                    <a:pt x="356743" y="338696"/>
                  </a:lnTo>
                  <a:lnTo>
                    <a:pt x="356743" y="346951"/>
                  </a:lnTo>
                  <a:lnTo>
                    <a:pt x="358267" y="355206"/>
                  </a:lnTo>
                  <a:lnTo>
                    <a:pt x="358267" y="283489"/>
                  </a:lnTo>
                  <a:lnTo>
                    <a:pt x="343420" y="279869"/>
                  </a:lnTo>
                  <a:lnTo>
                    <a:pt x="294906" y="259029"/>
                  </a:lnTo>
                  <a:lnTo>
                    <a:pt x="250190" y="229857"/>
                  </a:lnTo>
                  <a:lnTo>
                    <a:pt x="219214" y="201688"/>
                  </a:lnTo>
                  <a:lnTo>
                    <a:pt x="214249" y="195491"/>
                  </a:lnTo>
                  <a:lnTo>
                    <a:pt x="214249" y="337426"/>
                  </a:lnTo>
                  <a:lnTo>
                    <a:pt x="214249" y="353936"/>
                  </a:lnTo>
                  <a:lnTo>
                    <a:pt x="206756" y="360794"/>
                  </a:lnTo>
                  <a:lnTo>
                    <a:pt x="197739" y="360794"/>
                  </a:lnTo>
                  <a:lnTo>
                    <a:pt x="196850" y="360921"/>
                  </a:lnTo>
                  <a:lnTo>
                    <a:pt x="185928" y="360921"/>
                  </a:lnTo>
                  <a:lnTo>
                    <a:pt x="179705" y="354444"/>
                  </a:lnTo>
                  <a:lnTo>
                    <a:pt x="179705" y="337426"/>
                  </a:lnTo>
                  <a:lnTo>
                    <a:pt x="187198" y="330441"/>
                  </a:lnTo>
                  <a:lnTo>
                    <a:pt x="206756" y="330441"/>
                  </a:lnTo>
                  <a:lnTo>
                    <a:pt x="214249" y="337426"/>
                  </a:lnTo>
                  <a:lnTo>
                    <a:pt x="214249" y="195491"/>
                  </a:lnTo>
                  <a:lnTo>
                    <a:pt x="193560" y="169646"/>
                  </a:lnTo>
                  <a:lnTo>
                    <a:pt x="172974" y="135013"/>
                  </a:lnTo>
                  <a:lnTo>
                    <a:pt x="157226" y="99047"/>
                  </a:lnTo>
                  <a:lnTo>
                    <a:pt x="149682" y="104889"/>
                  </a:lnTo>
                  <a:lnTo>
                    <a:pt x="102057" y="150774"/>
                  </a:lnTo>
                  <a:lnTo>
                    <a:pt x="75387" y="213588"/>
                  </a:lnTo>
                  <a:lnTo>
                    <a:pt x="71628" y="247891"/>
                  </a:lnTo>
                  <a:lnTo>
                    <a:pt x="71628" y="378701"/>
                  </a:lnTo>
                  <a:lnTo>
                    <a:pt x="78676" y="425932"/>
                  </a:lnTo>
                  <a:lnTo>
                    <a:pt x="98577" y="468591"/>
                  </a:lnTo>
                  <a:lnTo>
                    <a:pt x="129387" y="504913"/>
                  </a:lnTo>
                  <a:lnTo>
                    <a:pt x="169214" y="533082"/>
                  </a:lnTo>
                  <a:lnTo>
                    <a:pt x="216128" y="551307"/>
                  </a:lnTo>
                  <a:lnTo>
                    <a:pt x="268224" y="557771"/>
                  </a:lnTo>
                  <a:lnTo>
                    <a:pt x="320903" y="551307"/>
                  </a:lnTo>
                  <a:lnTo>
                    <a:pt x="368236" y="533082"/>
                  </a:lnTo>
                  <a:lnTo>
                    <a:pt x="408330" y="504913"/>
                  </a:lnTo>
                  <a:lnTo>
                    <a:pt x="418477" y="493001"/>
                  </a:lnTo>
                  <a:lnTo>
                    <a:pt x="439305" y="468591"/>
                  </a:lnTo>
                  <a:lnTo>
                    <a:pt x="451700" y="442074"/>
                  </a:lnTo>
                  <a:lnTo>
                    <a:pt x="459270" y="425932"/>
                  </a:lnTo>
                  <a:lnTo>
                    <a:pt x="466344" y="378701"/>
                  </a:lnTo>
                  <a:lnTo>
                    <a:pt x="466344" y="362191"/>
                  </a:lnTo>
                  <a:lnTo>
                    <a:pt x="466344" y="331838"/>
                  </a:lnTo>
                  <a:lnTo>
                    <a:pt x="466344" y="330441"/>
                  </a:lnTo>
                  <a:lnTo>
                    <a:pt x="466344" y="296532"/>
                  </a:lnTo>
                  <a:lnTo>
                    <a:pt x="466344" y="296024"/>
                  </a:lnTo>
                  <a:close/>
                </a:path>
                <a:path w="536575" h="558164">
                  <a:moveTo>
                    <a:pt x="536448" y="361302"/>
                  </a:moveTo>
                  <a:lnTo>
                    <a:pt x="533946" y="345173"/>
                  </a:lnTo>
                  <a:lnTo>
                    <a:pt x="526719" y="330187"/>
                  </a:lnTo>
                  <a:lnTo>
                    <a:pt x="515226" y="317017"/>
                  </a:lnTo>
                  <a:lnTo>
                    <a:pt x="499872" y="306311"/>
                  </a:lnTo>
                  <a:lnTo>
                    <a:pt x="499872" y="417563"/>
                  </a:lnTo>
                  <a:lnTo>
                    <a:pt x="514578" y="407631"/>
                  </a:lnTo>
                  <a:lnTo>
                    <a:pt x="526161" y="394576"/>
                  </a:lnTo>
                  <a:lnTo>
                    <a:pt x="533730" y="378955"/>
                  </a:lnTo>
                  <a:lnTo>
                    <a:pt x="536448" y="361302"/>
                  </a:lnTo>
                  <a:close/>
                </a:path>
                <a:path w="536575" h="558164">
                  <a:moveTo>
                    <a:pt x="536448" y="247764"/>
                  </a:moveTo>
                  <a:lnTo>
                    <a:pt x="532130" y="203555"/>
                  </a:lnTo>
                  <a:lnTo>
                    <a:pt x="519709" y="161798"/>
                  </a:lnTo>
                  <a:lnTo>
                    <a:pt x="499948" y="123253"/>
                  </a:lnTo>
                  <a:lnTo>
                    <a:pt x="473595" y="88633"/>
                  </a:lnTo>
                  <a:lnTo>
                    <a:pt x="441426" y="58661"/>
                  </a:lnTo>
                  <a:lnTo>
                    <a:pt x="404190" y="34086"/>
                  </a:lnTo>
                  <a:lnTo>
                    <a:pt x="362661" y="15633"/>
                  </a:lnTo>
                  <a:lnTo>
                    <a:pt x="317588" y="4025"/>
                  </a:lnTo>
                  <a:lnTo>
                    <a:pt x="269748" y="0"/>
                  </a:lnTo>
                  <a:lnTo>
                    <a:pt x="247383" y="990"/>
                  </a:lnTo>
                  <a:lnTo>
                    <a:pt x="225259" y="3822"/>
                  </a:lnTo>
                  <a:lnTo>
                    <a:pt x="203657" y="8191"/>
                  </a:lnTo>
                  <a:lnTo>
                    <a:pt x="182880" y="13830"/>
                  </a:lnTo>
                  <a:lnTo>
                    <a:pt x="183959" y="35610"/>
                  </a:lnTo>
                  <a:lnTo>
                    <a:pt x="191770" y="78092"/>
                  </a:lnTo>
                  <a:lnTo>
                    <a:pt x="211074" y="127546"/>
                  </a:lnTo>
                  <a:lnTo>
                    <a:pt x="249313" y="179806"/>
                  </a:lnTo>
                  <a:lnTo>
                    <a:pt x="303707" y="222211"/>
                  </a:lnTo>
                  <a:lnTo>
                    <a:pt x="368630" y="251091"/>
                  </a:lnTo>
                  <a:lnTo>
                    <a:pt x="416801" y="260946"/>
                  </a:lnTo>
                  <a:lnTo>
                    <a:pt x="444754" y="262496"/>
                  </a:lnTo>
                  <a:lnTo>
                    <a:pt x="457073" y="262496"/>
                  </a:lnTo>
                  <a:lnTo>
                    <a:pt x="466090" y="262877"/>
                  </a:lnTo>
                  <a:lnTo>
                    <a:pt x="500507" y="262877"/>
                  </a:lnTo>
                  <a:lnTo>
                    <a:pt x="510311" y="263410"/>
                  </a:lnTo>
                  <a:lnTo>
                    <a:pt x="519569" y="264972"/>
                  </a:lnTo>
                  <a:lnTo>
                    <a:pt x="528269" y="267601"/>
                  </a:lnTo>
                  <a:lnTo>
                    <a:pt x="536448" y="271259"/>
                  </a:lnTo>
                  <a:lnTo>
                    <a:pt x="536448" y="24776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/>
          <p:nvPr/>
        </p:nvSpPr>
        <p:spPr>
          <a:xfrm>
            <a:off x="3482340" y="3945636"/>
            <a:ext cx="3728085" cy="490855"/>
          </a:xfrm>
          <a:custGeom>
            <a:avLst/>
            <a:gdLst/>
            <a:ahLst/>
            <a:cxnLst/>
            <a:rect l="l" t="t" r="r" b="b"/>
            <a:pathLst>
              <a:path w="3728084" h="490854">
                <a:moveTo>
                  <a:pt x="3482340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3482340" y="490727"/>
                </a:lnTo>
                <a:lnTo>
                  <a:pt x="3531788" y="485743"/>
                </a:lnTo>
                <a:lnTo>
                  <a:pt x="3577845" y="471445"/>
                </a:lnTo>
                <a:lnTo>
                  <a:pt x="3619524" y="448823"/>
                </a:lnTo>
                <a:lnTo>
                  <a:pt x="3655837" y="418861"/>
                </a:lnTo>
                <a:lnTo>
                  <a:pt x="3685799" y="382548"/>
                </a:lnTo>
                <a:lnTo>
                  <a:pt x="3708421" y="340869"/>
                </a:lnTo>
                <a:lnTo>
                  <a:pt x="3722719" y="294812"/>
                </a:lnTo>
                <a:lnTo>
                  <a:pt x="3727704" y="245363"/>
                </a:lnTo>
                <a:lnTo>
                  <a:pt x="3722719" y="195915"/>
                </a:lnTo>
                <a:lnTo>
                  <a:pt x="3708421" y="149858"/>
                </a:lnTo>
                <a:lnTo>
                  <a:pt x="3685799" y="108179"/>
                </a:lnTo>
                <a:lnTo>
                  <a:pt x="3655837" y="71866"/>
                </a:lnTo>
                <a:lnTo>
                  <a:pt x="3619524" y="41904"/>
                </a:lnTo>
                <a:lnTo>
                  <a:pt x="3577845" y="19282"/>
                </a:lnTo>
                <a:lnTo>
                  <a:pt x="3531788" y="4984"/>
                </a:lnTo>
                <a:lnTo>
                  <a:pt x="348234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832097" y="4034155"/>
            <a:ext cx="2983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Separar la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plenaria</a:t>
            </a:r>
            <a:r>
              <a:rPr dirty="0" sz="1800" spc="-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1556004"/>
            <a:ext cx="10081260" cy="6003290"/>
            <a:chOff x="611123" y="1556004"/>
            <a:chExt cx="10081260" cy="6003290"/>
          </a:xfrm>
        </p:grpSpPr>
        <p:sp>
          <p:nvSpPr>
            <p:cNvPr id="4" name="object 4"/>
            <p:cNvSpPr/>
            <p:nvPr/>
          </p:nvSpPr>
          <p:spPr>
            <a:xfrm>
              <a:off x="5439156" y="2214372"/>
              <a:ext cx="5253355" cy="5344795"/>
            </a:xfrm>
            <a:custGeom>
              <a:avLst/>
              <a:gdLst/>
              <a:ahLst/>
              <a:cxnLst/>
              <a:rect l="l" t="t" r="r" b="b"/>
              <a:pathLst>
                <a:path w="5253355" h="5344795">
                  <a:moveTo>
                    <a:pt x="3001518" y="0"/>
                  </a:moveTo>
                  <a:lnTo>
                    <a:pt x="2952852" y="379"/>
                  </a:lnTo>
                  <a:lnTo>
                    <a:pt x="2904374" y="1512"/>
                  </a:lnTo>
                  <a:lnTo>
                    <a:pt x="2856088" y="3394"/>
                  </a:lnTo>
                  <a:lnTo>
                    <a:pt x="2808001" y="6019"/>
                  </a:lnTo>
                  <a:lnTo>
                    <a:pt x="2760118" y="9381"/>
                  </a:lnTo>
                  <a:lnTo>
                    <a:pt x="2712445" y="13474"/>
                  </a:lnTo>
                  <a:lnTo>
                    <a:pt x="2664989" y="18294"/>
                  </a:lnTo>
                  <a:lnTo>
                    <a:pt x="2617754" y="23833"/>
                  </a:lnTo>
                  <a:lnTo>
                    <a:pt x="2570746" y="30087"/>
                  </a:lnTo>
                  <a:lnTo>
                    <a:pt x="2523973" y="37049"/>
                  </a:lnTo>
                  <a:lnTo>
                    <a:pt x="2477438" y="44714"/>
                  </a:lnTo>
                  <a:lnTo>
                    <a:pt x="2431149" y="53076"/>
                  </a:lnTo>
                  <a:lnTo>
                    <a:pt x="2385110" y="62130"/>
                  </a:lnTo>
                  <a:lnTo>
                    <a:pt x="2339328" y="71870"/>
                  </a:lnTo>
                  <a:lnTo>
                    <a:pt x="2293809" y="82290"/>
                  </a:lnTo>
                  <a:lnTo>
                    <a:pt x="2248558" y="93384"/>
                  </a:lnTo>
                  <a:lnTo>
                    <a:pt x="2203582" y="105147"/>
                  </a:lnTo>
                  <a:lnTo>
                    <a:pt x="2158885" y="117572"/>
                  </a:lnTo>
                  <a:lnTo>
                    <a:pt x="2114475" y="130655"/>
                  </a:lnTo>
                  <a:lnTo>
                    <a:pt x="2070356" y="144390"/>
                  </a:lnTo>
                  <a:lnTo>
                    <a:pt x="2026534" y="158770"/>
                  </a:lnTo>
                  <a:lnTo>
                    <a:pt x="1983016" y="173790"/>
                  </a:lnTo>
                  <a:lnTo>
                    <a:pt x="1939807" y="189445"/>
                  </a:lnTo>
                  <a:lnTo>
                    <a:pt x="1896913" y="205729"/>
                  </a:lnTo>
                  <a:lnTo>
                    <a:pt x="1854340" y="222635"/>
                  </a:lnTo>
                  <a:lnTo>
                    <a:pt x="1812093" y="240159"/>
                  </a:lnTo>
                  <a:lnTo>
                    <a:pt x="1770179" y="258294"/>
                  </a:lnTo>
                  <a:lnTo>
                    <a:pt x="1728603" y="277035"/>
                  </a:lnTo>
                  <a:lnTo>
                    <a:pt x="1687371" y="296376"/>
                  </a:lnTo>
                  <a:lnTo>
                    <a:pt x="1646489" y="316312"/>
                  </a:lnTo>
                  <a:lnTo>
                    <a:pt x="1605963" y="336836"/>
                  </a:lnTo>
                  <a:lnTo>
                    <a:pt x="1565798" y="357943"/>
                  </a:lnTo>
                  <a:lnTo>
                    <a:pt x="1526001" y="379628"/>
                  </a:lnTo>
                  <a:lnTo>
                    <a:pt x="1486577" y="401884"/>
                  </a:lnTo>
                  <a:lnTo>
                    <a:pt x="1447532" y="424706"/>
                  </a:lnTo>
                  <a:lnTo>
                    <a:pt x="1408872" y="448088"/>
                  </a:lnTo>
                  <a:lnTo>
                    <a:pt x="1370602" y="472025"/>
                  </a:lnTo>
                  <a:lnTo>
                    <a:pt x="1332729" y="496510"/>
                  </a:lnTo>
                  <a:lnTo>
                    <a:pt x="1295258" y="521538"/>
                  </a:lnTo>
                  <a:lnTo>
                    <a:pt x="1258196" y="547104"/>
                  </a:lnTo>
                  <a:lnTo>
                    <a:pt x="1221547" y="573201"/>
                  </a:lnTo>
                  <a:lnTo>
                    <a:pt x="1185318" y="599824"/>
                  </a:lnTo>
                  <a:lnTo>
                    <a:pt x="1149515" y="626968"/>
                  </a:lnTo>
                  <a:lnTo>
                    <a:pt x="1114143" y="654625"/>
                  </a:lnTo>
                  <a:lnTo>
                    <a:pt x="1079209" y="682792"/>
                  </a:lnTo>
                  <a:lnTo>
                    <a:pt x="1044717" y="711461"/>
                  </a:lnTo>
                  <a:lnTo>
                    <a:pt x="1010674" y="740628"/>
                  </a:lnTo>
                  <a:lnTo>
                    <a:pt x="977087" y="770287"/>
                  </a:lnTo>
                  <a:lnTo>
                    <a:pt x="943959" y="800431"/>
                  </a:lnTo>
                  <a:lnTo>
                    <a:pt x="911298" y="831056"/>
                  </a:lnTo>
                  <a:lnTo>
                    <a:pt x="879109" y="862155"/>
                  </a:lnTo>
                  <a:lnTo>
                    <a:pt x="847399" y="893723"/>
                  </a:lnTo>
                  <a:lnTo>
                    <a:pt x="816172" y="925754"/>
                  </a:lnTo>
                  <a:lnTo>
                    <a:pt x="785434" y="958242"/>
                  </a:lnTo>
                  <a:lnTo>
                    <a:pt x="755192" y="991182"/>
                  </a:lnTo>
                  <a:lnTo>
                    <a:pt x="725452" y="1024568"/>
                  </a:lnTo>
                  <a:lnTo>
                    <a:pt x="696218" y="1058394"/>
                  </a:lnTo>
                  <a:lnTo>
                    <a:pt x="667498" y="1092655"/>
                  </a:lnTo>
                  <a:lnTo>
                    <a:pt x="639296" y="1127344"/>
                  </a:lnTo>
                  <a:lnTo>
                    <a:pt x="611619" y="1162457"/>
                  </a:lnTo>
                  <a:lnTo>
                    <a:pt x="584472" y="1197987"/>
                  </a:lnTo>
                  <a:lnTo>
                    <a:pt x="557862" y="1233928"/>
                  </a:lnTo>
                  <a:lnTo>
                    <a:pt x="531794" y="1270276"/>
                  </a:lnTo>
                  <a:lnTo>
                    <a:pt x="506273" y="1307024"/>
                  </a:lnTo>
                  <a:lnTo>
                    <a:pt x="481306" y="1344166"/>
                  </a:lnTo>
                  <a:lnTo>
                    <a:pt x="456899" y="1381697"/>
                  </a:lnTo>
                  <a:lnTo>
                    <a:pt x="433057" y="1419611"/>
                  </a:lnTo>
                  <a:lnTo>
                    <a:pt x="409786" y="1457903"/>
                  </a:lnTo>
                  <a:lnTo>
                    <a:pt x="387092" y="1496566"/>
                  </a:lnTo>
                  <a:lnTo>
                    <a:pt x="364981" y="1535596"/>
                  </a:lnTo>
                  <a:lnTo>
                    <a:pt x="343459" y="1574986"/>
                  </a:lnTo>
                  <a:lnTo>
                    <a:pt x="322531" y="1614730"/>
                  </a:lnTo>
                  <a:lnTo>
                    <a:pt x="302204" y="1654823"/>
                  </a:lnTo>
                  <a:lnTo>
                    <a:pt x="282482" y="1695259"/>
                  </a:lnTo>
                  <a:lnTo>
                    <a:pt x="263373" y="1736033"/>
                  </a:lnTo>
                  <a:lnTo>
                    <a:pt x="244881" y="1777138"/>
                  </a:lnTo>
                  <a:lnTo>
                    <a:pt x="227012" y="1818570"/>
                  </a:lnTo>
                  <a:lnTo>
                    <a:pt x="209774" y="1860321"/>
                  </a:lnTo>
                  <a:lnTo>
                    <a:pt x="193170" y="1902388"/>
                  </a:lnTo>
                  <a:lnTo>
                    <a:pt x="177207" y="1944763"/>
                  </a:lnTo>
                  <a:lnTo>
                    <a:pt x="161892" y="1987441"/>
                  </a:lnTo>
                  <a:lnTo>
                    <a:pt x="147229" y="2030417"/>
                  </a:lnTo>
                  <a:lnTo>
                    <a:pt x="133224" y="2073685"/>
                  </a:lnTo>
                  <a:lnTo>
                    <a:pt x="119884" y="2117238"/>
                  </a:lnTo>
                  <a:lnTo>
                    <a:pt x="107214" y="2161072"/>
                  </a:lnTo>
                  <a:lnTo>
                    <a:pt x="95220" y="2205181"/>
                  </a:lnTo>
                  <a:lnTo>
                    <a:pt x="83908" y="2249558"/>
                  </a:lnTo>
                  <a:lnTo>
                    <a:pt x="73283" y="2294199"/>
                  </a:lnTo>
                  <a:lnTo>
                    <a:pt x="63352" y="2339097"/>
                  </a:lnTo>
                  <a:lnTo>
                    <a:pt x="54120" y="2384247"/>
                  </a:lnTo>
                  <a:lnTo>
                    <a:pt x="45593" y="2429643"/>
                  </a:lnTo>
                  <a:lnTo>
                    <a:pt x="37777" y="2475279"/>
                  </a:lnTo>
                  <a:lnTo>
                    <a:pt x="30678" y="2521150"/>
                  </a:lnTo>
                  <a:lnTo>
                    <a:pt x="24301" y="2567250"/>
                  </a:lnTo>
                  <a:lnTo>
                    <a:pt x="18653" y="2613573"/>
                  </a:lnTo>
                  <a:lnTo>
                    <a:pt x="13739" y="2660114"/>
                  </a:lnTo>
                  <a:lnTo>
                    <a:pt x="9565" y="2706866"/>
                  </a:lnTo>
                  <a:lnTo>
                    <a:pt x="6137" y="2753825"/>
                  </a:lnTo>
                  <a:lnTo>
                    <a:pt x="3461" y="2800984"/>
                  </a:lnTo>
                  <a:lnTo>
                    <a:pt x="1542" y="2848337"/>
                  </a:lnTo>
                  <a:lnTo>
                    <a:pt x="386" y="2895880"/>
                  </a:lnTo>
                  <a:lnTo>
                    <a:pt x="0" y="2943605"/>
                  </a:lnTo>
                  <a:lnTo>
                    <a:pt x="386" y="2991331"/>
                  </a:lnTo>
                  <a:lnTo>
                    <a:pt x="1542" y="3038872"/>
                  </a:lnTo>
                  <a:lnTo>
                    <a:pt x="3461" y="3086225"/>
                  </a:lnTo>
                  <a:lnTo>
                    <a:pt x="6137" y="3133384"/>
                  </a:lnTo>
                  <a:lnTo>
                    <a:pt x="9565" y="3180341"/>
                  </a:lnTo>
                  <a:lnTo>
                    <a:pt x="13739" y="3227093"/>
                  </a:lnTo>
                  <a:lnTo>
                    <a:pt x="18653" y="3273633"/>
                  </a:lnTo>
                  <a:lnTo>
                    <a:pt x="24301" y="3319956"/>
                  </a:lnTo>
                  <a:lnTo>
                    <a:pt x="30678" y="3366055"/>
                  </a:lnTo>
                  <a:lnTo>
                    <a:pt x="37777" y="3411926"/>
                  </a:lnTo>
                  <a:lnTo>
                    <a:pt x="45593" y="3457562"/>
                  </a:lnTo>
                  <a:lnTo>
                    <a:pt x="54120" y="3502957"/>
                  </a:lnTo>
                  <a:lnTo>
                    <a:pt x="63352" y="3548107"/>
                  </a:lnTo>
                  <a:lnTo>
                    <a:pt x="73283" y="3593004"/>
                  </a:lnTo>
                  <a:lnTo>
                    <a:pt x="83908" y="3637645"/>
                  </a:lnTo>
                  <a:lnTo>
                    <a:pt x="95220" y="3682022"/>
                  </a:lnTo>
                  <a:lnTo>
                    <a:pt x="107214" y="3726130"/>
                  </a:lnTo>
                  <a:lnTo>
                    <a:pt x="119884" y="3769964"/>
                  </a:lnTo>
                  <a:lnTo>
                    <a:pt x="133224" y="3813517"/>
                  </a:lnTo>
                  <a:lnTo>
                    <a:pt x="147229" y="3856784"/>
                  </a:lnTo>
                  <a:lnTo>
                    <a:pt x="161892" y="3899760"/>
                  </a:lnTo>
                  <a:lnTo>
                    <a:pt x="177207" y="3942438"/>
                  </a:lnTo>
                  <a:lnTo>
                    <a:pt x="193170" y="3984813"/>
                  </a:lnTo>
                  <a:lnTo>
                    <a:pt x="209774" y="4026879"/>
                  </a:lnTo>
                  <a:lnTo>
                    <a:pt x="227012" y="4068631"/>
                  </a:lnTo>
                  <a:lnTo>
                    <a:pt x="244881" y="4110062"/>
                  </a:lnTo>
                  <a:lnTo>
                    <a:pt x="263373" y="4151167"/>
                  </a:lnTo>
                  <a:lnTo>
                    <a:pt x="282482" y="4191941"/>
                  </a:lnTo>
                  <a:lnTo>
                    <a:pt x="302204" y="4232377"/>
                  </a:lnTo>
                  <a:lnTo>
                    <a:pt x="322531" y="4272470"/>
                  </a:lnTo>
                  <a:lnTo>
                    <a:pt x="343459" y="4312214"/>
                  </a:lnTo>
                  <a:lnTo>
                    <a:pt x="364981" y="4351604"/>
                  </a:lnTo>
                  <a:lnTo>
                    <a:pt x="387092" y="4390633"/>
                  </a:lnTo>
                  <a:lnTo>
                    <a:pt x="409786" y="4429297"/>
                  </a:lnTo>
                  <a:lnTo>
                    <a:pt x="433057" y="4467588"/>
                  </a:lnTo>
                  <a:lnTo>
                    <a:pt x="456899" y="4505503"/>
                  </a:lnTo>
                  <a:lnTo>
                    <a:pt x="481306" y="4543034"/>
                  </a:lnTo>
                  <a:lnTo>
                    <a:pt x="506273" y="4580176"/>
                  </a:lnTo>
                  <a:lnTo>
                    <a:pt x="531794" y="4616924"/>
                  </a:lnTo>
                  <a:lnTo>
                    <a:pt x="557862" y="4653272"/>
                  </a:lnTo>
                  <a:lnTo>
                    <a:pt x="584472" y="4689213"/>
                  </a:lnTo>
                  <a:lnTo>
                    <a:pt x="611619" y="4724744"/>
                  </a:lnTo>
                  <a:lnTo>
                    <a:pt x="639296" y="4759856"/>
                  </a:lnTo>
                  <a:lnTo>
                    <a:pt x="667498" y="4794546"/>
                  </a:lnTo>
                  <a:lnTo>
                    <a:pt x="696218" y="4828806"/>
                  </a:lnTo>
                  <a:lnTo>
                    <a:pt x="725452" y="4862633"/>
                  </a:lnTo>
                  <a:lnTo>
                    <a:pt x="755192" y="4896019"/>
                  </a:lnTo>
                  <a:lnTo>
                    <a:pt x="785434" y="4928959"/>
                  </a:lnTo>
                  <a:lnTo>
                    <a:pt x="816172" y="4961447"/>
                  </a:lnTo>
                  <a:lnTo>
                    <a:pt x="847399" y="4993479"/>
                  </a:lnTo>
                  <a:lnTo>
                    <a:pt x="879109" y="5025047"/>
                  </a:lnTo>
                  <a:lnTo>
                    <a:pt x="911298" y="5056146"/>
                  </a:lnTo>
                  <a:lnTo>
                    <a:pt x="943959" y="5086771"/>
                  </a:lnTo>
                  <a:lnTo>
                    <a:pt x="977087" y="5116915"/>
                  </a:lnTo>
                  <a:lnTo>
                    <a:pt x="1010674" y="5146574"/>
                  </a:lnTo>
                  <a:lnTo>
                    <a:pt x="1044717" y="5175741"/>
                  </a:lnTo>
                  <a:lnTo>
                    <a:pt x="1079209" y="5204411"/>
                  </a:lnTo>
                  <a:lnTo>
                    <a:pt x="1114143" y="5232578"/>
                  </a:lnTo>
                  <a:lnTo>
                    <a:pt x="1149515" y="5260236"/>
                  </a:lnTo>
                  <a:lnTo>
                    <a:pt x="1185318" y="5287379"/>
                  </a:lnTo>
                  <a:lnTo>
                    <a:pt x="1221547" y="5314003"/>
                  </a:lnTo>
                  <a:lnTo>
                    <a:pt x="1258196" y="5340100"/>
                  </a:lnTo>
                  <a:lnTo>
                    <a:pt x="1264813" y="5344664"/>
                  </a:lnTo>
                  <a:lnTo>
                    <a:pt x="4738222" y="5344664"/>
                  </a:lnTo>
                  <a:lnTo>
                    <a:pt x="4781488" y="5314003"/>
                  </a:lnTo>
                  <a:lnTo>
                    <a:pt x="4817717" y="5287379"/>
                  </a:lnTo>
                  <a:lnTo>
                    <a:pt x="4853520" y="5260236"/>
                  </a:lnTo>
                  <a:lnTo>
                    <a:pt x="4888892" y="5232578"/>
                  </a:lnTo>
                  <a:lnTo>
                    <a:pt x="4923826" y="5204411"/>
                  </a:lnTo>
                  <a:lnTo>
                    <a:pt x="4958318" y="5175741"/>
                  </a:lnTo>
                  <a:lnTo>
                    <a:pt x="4992361" y="5146574"/>
                  </a:lnTo>
                  <a:lnTo>
                    <a:pt x="5025948" y="5116915"/>
                  </a:lnTo>
                  <a:lnTo>
                    <a:pt x="5059076" y="5086771"/>
                  </a:lnTo>
                  <a:lnTo>
                    <a:pt x="5091737" y="5056146"/>
                  </a:lnTo>
                  <a:lnTo>
                    <a:pt x="5123926" y="5025047"/>
                  </a:lnTo>
                  <a:lnTo>
                    <a:pt x="5155636" y="4993479"/>
                  </a:lnTo>
                  <a:lnTo>
                    <a:pt x="5186863" y="4961447"/>
                  </a:lnTo>
                  <a:lnTo>
                    <a:pt x="5217601" y="4928959"/>
                  </a:lnTo>
                  <a:lnTo>
                    <a:pt x="5247843" y="4896019"/>
                  </a:lnTo>
                  <a:lnTo>
                    <a:pt x="5253227" y="4889974"/>
                  </a:lnTo>
                  <a:lnTo>
                    <a:pt x="5253227" y="997227"/>
                  </a:lnTo>
                  <a:lnTo>
                    <a:pt x="5217601" y="958242"/>
                  </a:lnTo>
                  <a:lnTo>
                    <a:pt x="5186863" y="925754"/>
                  </a:lnTo>
                  <a:lnTo>
                    <a:pt x="5155636" y="893723"/>
                  </a:lnTo>
                  <a:lnTo>
                    <a:pt x="5123926" y="862155"/>
                  </a:lnTo>
                  <a:lnTo>
                    <a:pt x="5091737" y="831056"/>
                  </a:lnTo>
                  <a:lnTo>
                    <a:pt x="5059076" y="800431"/>
                  </a:lnTo>
                  <a:lnTo>
                    <a:pt x="5025948" y="770287"/>
                  </a:lnTo>
                  <a:lnTo>
                    <a:pt x="4992361" y="740628"/>
                  </a:lnTo>
                  <a:lnTo>
                    <a:pt x="4958318" y="711461"/>
                  </a:lnTo>
                  <a:lnTo>
                    <a:pt x="4923826" y="682792"/>
                  </a:lnTo>
                  <a:lnTo>
                    <a:pt x="4888892" y="654625"/>
                  </a:lnTo>
                  <a:lnTo>
                    <a:pt x="4853520" y="626968"/>
                  </a:lnTo>
                  <a:lnTo>
                    <a:pt x="4817717" y="599824"/>
                  </a:lnTo>
                  <a:lnTo>
                    <a:pt x="4781488" y="573201"/>
                  </a:lnTo>
                  <a:lnTo>
                    <a:pt x="4744839" y="547104"/>
                  </a:lnTo>
                  <a:lnTo>
                    <a:pt x="4707777" y="521538"/>
                  </a:lnTo>
                  <a:lnTo>
                    <a:pt x="4670306" y="496510"/>
                  </a:lnTo>
                  <a:lnTo>
                    <a:pt x="4632433" y="472025"/>
                  </a:lnTo>
                  <a:lnTo>
                    <a:pt x="4594163" y="448088"/>
                  </a:lnTo>
                  <a:lnTo>
                    <a:pt x="4555503" y="424706"/>
                  </a:lnTo>
                  <a:lnTo>
                    <a:pt x="4516458" y="401884"/>
                  </a:lnTo>
                  <a:lnTo>
                    <a:pt x="4477034" y="379628"/>
                  </a:lnTo>
                  <a:lnTo>
                    <a:pt x="4437237" y="357943"/>
                  </a:lnTo>
                  <a:lnTo>
                    <a:pt x="4397072" y="336836"/>
                  </a:lnTo>
                  <a:lnTo>
                    <a:pt x="4356546" y="316312"/>
                  </a:lnTo>
                  <a:lnTo>
                    <a:pt x="4315664" y="296376"/>
                  </a:lnTo>
                  <a:lnTo>
                    <a:pt x="4274432" y="277035"/>
                  </a:lnTo>
                  <a:lnTo>
                    <a:pt x="4232856" y="258294"/>
                  </a:lnTo>
                  <a:lnTo>
                    <a:pt x="4190942" y="240159"/>
                  </a:lnTo>
                  <a:lnTo>
                    <a:pt x="4148695" y="222635"/>
                  </a:lnTo>
                  <a:lnTo>
                    <a:pt x="4106122" y="205729"/>
                  </a:lnTo>
                  <a:lnTo>
                    <a:pt x="4063228" y="189445"/>
                  </a:lnTo>
                  <a:lnTo>
                    <a:pt x="4020019" y="173790"/>
                  </a:lnTo>
                  <a:lnTo>
                    <a:pt x="3976501" y="158770"/>
                  </a:lnTo>
                  <a:lnTo>
                    <a:pt x="3932679" y="144390"/>
                  </a:lnTo>
                  <a:lnTo>
                    <a:pt x="3888560" y="130655"/>
                  </a:lnTo>
                  <a:lnTo>
                    <a:pt x="3844150" y="117572"/>
                  </a:lnTo>
                  <a:lnTo>
                    <a:pt x="3799453" y="105147"/>
                  </a:lnTo>
                  <a:lnTo>
                    <a:pt x="3754477" y="93384"/>
                  </a:lnTo>
                  <a:lnTo>
                    <a:pt x="3709226" y="82290"/>
                  </a:lnTo>
                  <a:lnTo>
                    <a:pt x="3663707" y="71870"/>
                  </a:lnTo>
                  <a:lnTo>
                    <a:pt x="3617925" y="62130"/>
                  </a:lnTo>
                  <a:lnTo>
                    <a:pt x="3571886" y="53076"/>
                  </a:lnTo>
                  <a:lnTo>
                    <a:pt x="3525597" y="44714"/>
                  </a:lnTo>
                  <a:lnTo>
                    <a:pt x="3479062" y="37049"/>
                  </a:lnTo>
                  <a:lnTo>
                    <a:pt x="3432289" y="30087"/>
                  </a:lnTo>
                  <a:lnTo>
                    <a:pt x="3385281" y="23833"/>
                  </a:lnTo>
                  <a:lnTo>
                    <a:pt x="3338046" y="18294"/>
                  </a:lnTo>
                  <a:lnTo>
                    <a:pt x="3290590" y="13474"/>
                  </a:lnTo>
                  <a:lnTo>
                    <a:pt x="3242917" y="9381"/>
                  </a:lnTo>
                  <a:lnTo>
                    <a:pt x="3195034" y="6019"/>
                  </a:lnTo>
                  <a:lnTo>
                    <a:pt x="3146947" y="3394"/>
                  </a:lnTo>
                  <a:lnTo>
                    <a:pt x="3098661" y="1512"/>
                  </a:lnTo>
                  <a:lnTo>
                    <a:pt x="3050183" y="379"/>
                  </a:lnTo>
                  <a:lnTo>
                    <a:pt x="30015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0619" y="1556004"/>
              <a:ext cx="8929370" cy="4577080"/>
            </a:xfrm>
            <a:custGeom>
              <a:avLst/>
              <a:gdLst/>
              <a:ahLst/>
              <a:cxnLst/>
              <a:rect l="l" t="t" r="r" b="b"/>
              <a:pathLst>
                <a:path w="8929370" h="4577080">
                  <a:moveTo>
                    <a:pt x="0" y="4576572"/>
                  </a:moveTo>
                  <a:lnTo>
                    <a:pt x="8929116" y="4576572"/>
                  </a:lnTo>
                  <a:lnTo>
                    <a:pt x="8929116" y="0"/>
                  </a:lnTo>
                  <a:lnTo>
                    <a:pt x="0" y="0"/>
                  </a:lnTo>
                  <a:lnTo>
                    <a:pt x="0" y="4576572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123" y="1556004"/>
              <a:ext cx="539750" cy="4577080"/>
            </a:xfrm>
            <a:custGeom>
              <a:avLst/>
              <a:gdLst/>
              <a:ahLst/>
              <a:cxnLst/>
              <a:rect l="l" t="t" r="r" b="b"/>
              <a:pathLst>
                <a:path w="539750" h="4577080">
                  <a:moveTo>
                    <a:pt x="539496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539496" y="457657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B8101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45716" y="3964305"/>
            <a:ext cx="7030720" cy="163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09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Sesión</a:t>
            </a:r>
            <a:r>
              <a:rPr dirty="0" sz="6000" spc="-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000" b="1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6000">
              <a:latin typeface="Verdana"/>
              <a:cs typeface="Verdana"/>
            </a:endParaRPr>
          </a:p>
          <a:p>
            <a:pPr marL="12700">
              <a:lnSpc>
                <a:spcPts val="2650"/>
              </a:lnSpc>
            </a:pP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Conceptos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de planeación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urbana:</a:t>
            </a:r>
            <a:r>
              <a:rPr dirty="0" sz="23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Comunidades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acogedoras, verdes, seguras y</a:t>
            </a:r>
            <a:r>
              <a:rPr dirty="0" sz="23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transitables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26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72966" y="3550345"/>
            <a:ext cx="3719417" cy="400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723130" cy="4264660"/>
          </a:xfrm>
          <a:custGeom>
            <a:avLst/>
            <a:gdLst/>
            <a:ahLst/>
            <a:cxnLst/>
            <a:rect l="l" t="t" r="r" b="b"/>
            <a:pathLst>
              <a:path w="4723130" h="4264660">
                <a:moveTo>
                  <a:pt x="4405118" y="0"/>
                </a:moveTo>
                <a:lnTo>
                  <a:pt x="0" y="0"/>
                </a:lnTo>
                <a:lnTo>
                  <a:pt x="0" y="3732038"/>
                </a:lnTo>
                <a:lnTo>
                  <a:pt x="52586" y="3767502"/>
                </a:lnTo>
                <a:lnTo>
                  <a:pt x="90459" y="3791994"/>
                </a:lnTo>
                <a:lnTo>
                  <a:pt x="128728" y="3815937"/>
                </a:lnTo>
                <a:lnTo>
                  <a:pt x="167389" y="3839326"/>
                </a:lnTo>
                <a:lnTo>
                  <a:pt x="206434" y="3862154"/>
                </a:lnTo>
                <a:lnTo>
                  <a:pt x="245858" y="3884417"/>
                </a:lnTo>
                <a:lnTo>
                  <a:pt x="285655" y="3906107"/>
                </a:lnTo>
                <a:lnTo>
                  <a:pt x="325820" y="3927220"/>
                </a:lnTo>
                <a:lnTo>
                  <a:pt x="366346" y="3947750"/>
                </a:lnTo>
                <a:lnTo>
                  <a:pt x="407228" y="3967691"/>
                </a:lnTo>
                <a:lnTo>
                  <a:pt x="448459" y="3987038"/>
                </a:lnTo>
                <a:lnTo>
                  <a:pt x="490035" y="4005784"/>
                </a:lnTo>
                <a:lnTo>
                  <a:pt x="531949" y="4023924"/>
                </a:lnTo>
                <a:lnTo>
                  <a:pt x="574196" y="4041453"/>
                </a:lnTo>
                <a:lnTo>
                  <a:pt x="616769" y="4058364"/>
                </a:lnTo>
                <a:lnTo>
                  <a:pt x="659662" y="4074652"/>
                </a:lnTo>
                <a:lnTo>
                  <a:pt x="702871" y="4090311"/>
                </a:lnTo>
                <a:lnTo>
                  <a:pt x="746389" y="4105336"/>
                </a:lnTo>
                <a:lnTo>
                  <a:pt x="790210" y="4119720"/>
                </a:lnTo>
                <a:lnTo>
                  <a:pt x="834329" y="4133459"/>
                </a:lnTo>
                <a:lnTo>
                  <a:pt x="878739" y="4146545"/>
                </a:lnTo>
                <a:lnTo>
                  <a:pt x="923435" y="4158974"/>
                </a:lnTo>
                <a:lnTo>
                  <a:pt x="968411" y="4170741"/>
                </a:lnTo>
                <a:lnTo>
                  <a:pt x="1013661" y="4181838"/>
                </a:lnTo>
                <a:lnTo>
                  <a:pt x="1059180" y="4192261"/>
                </a:lnTo>
                <a:lnTo>
                  <a:pt x="1104961" y="4202003"/>
                </a:lnTo>
                <a:lnTo>
                  <a:pt x="1150999" y="4211060"/>
                </a:lnTo>
                <a:lnTo>
                  <a:pt x="1197288" y="4219424"/>
                </a:lnTo>
                <a:lnTo>
                  <a:pt x="1243822" y="4227092"/>
                </a:lnTo>
                <a:lnTo>
                  <a:pt x="1290595" y="4234056"/>
                </a:lnTo>
                <a:lnTo>
                  <a:pt x="1337601" y="4240311"/>
                </a:lnTo>
                <a:lnTo>
                  <a:pt x="1384835" y="4245852"/>
                </a:lnTo>
                <a:lnTo>
                  <a:pt x="1432291" y="4250673"/>
                </a:lnTo>
                <a:lnTo>
                  <a:pt x="1479963" y="4254768"/>
                </a:lnTo>
                <a:lnTo>
                  <a:pt x="1527845" y="4258131"/>
                </a:lnTo>
                <a:lnTo>
                  <a:pt x="1575931" y="4260756"/>
                </a:lnTo>
                <a:lnTo>
                  <a:pt x="1624216" y="4262639"/>
                </a:lnTo>
                <a:lnTo>
                  <a:pt x="1672693" y="4263772"/>
                </a:lnTo>
                <a:lnTo>
                  <a:pt x="1721358" y="4264152"/>
                </a:lnTo>
                <a:lnTo>
                  <a:pt x="1770023" y="4263772"/>
                </a:lnTo>
                <a:lnTo>
                  <a:pt x="1818501" y="4262639"/>
                </a:lnTo>
                <a:lnTo>
                  <a:pt x="1866787" y="4260756"/>
                </a:lnTo>
                <a:lnTo>
                  <a:pt x="1914874" y="4258131"/>
                </a:lnTo>
                <a:lnTo>
                  <a:pt x="1962757" y="4254768"/>
                </a:lnTo>
                <a:lnTo>
                  <a:pt x="2010430" y="4250673"/>
                </a:lnTo>
                <a:lnTo>
                  <a:pt x="2057886" y="4245852"/>
                </a:lnTo>
                <a:lnTo>
                  <a:pt x="2105121" y="4240311"/>
                </a:lnTo>
                <a:lnTo>
                  <a:pt x="2152129" y="4234056"/>
                </a:lnTo>
                <a:lnTo>
                  <a:pt x="2198902" y="4227092"/>
                </a:lnTo>
                <a:lnTo>
                  <a:pt x="2245437" y="4219424"/>
                </a:lnTo>
                <a:lnTo>
                  <a:pt x="2291726" y="4211060"/>
                </a:lnTo>
                <a:lnTo>
                  <a:pt x="2337765" y="4202003"/>
                </a:lnTo>
                <a:lnTo>
                  <a:pt x="2383547" y="4192261"/>
                </a:lnTo>
                <a:lnTo>
                  <a:pt x="2429066" y="4181838"/>
                </a:lnTo>
                <a:lnTo>
                  <a:pt x="2474317" y="4170741"/>
                </a:lnTo>
                <a:lnTo>
                  <a:pt x="2519293" y="4158974"/>
                </a:lnTo>
                <a:lnTo>
                  <a:pt x="2563990" y="4146545"/>
                </a:lnTo>
                <a:lnTo>
                  <a:pt x="2608400" y="4133459"/>
                </a:lnTo>
                <a:lnTo>
                  <a:pt x="2652519" y="4119720"/>
                </a:lnTo>
                <a:lnTo>
                  <a:pt x="2696341" y="4105336"/>
                </a:lnTo>
                <a:lnTo>
                  <a:pt x="2739859" y="4090311"/>
                </a:lnTo>
                <a:lnTo>
                  <a:pt x="2783068" y="4074652"/>
                </a:lnTo>
                <a:lnTo>
                  <a:pt x="2825962" y="4058364"/>
                </a:lnTo>
                <a:lnTo>
                  <a:pt x="2868535" y="4041453"/>
                </a:lnTo>
                <a:lnTo>
                  <a:pt x="2910782" y="4023924"/>
                </a:lnTo>
                <a:lnTo>
                  <a:pt x="2952696" y="4005784"/>
                </a:lnTo>
                <a:lnTo>
                  <a:pt x="2994272" y="3987038"/>
                </a:lnTo>
                <a:lnTo>
                  <a:pt x="3035504" y="3967691"/>
                </a:lnTo>
                <a:lnTo>
                  <a:pt x="3076386" y="3947750"/>
                </a:lnTo>
                <a:lnTo>
                  <a:pt x="3116912" y="3927220"/>
                </a:lnTo>
                <a:lnTo>
                  <a:pt x="3157077" y="3906107"/>
                </a:lnTo>
                <a:lnTo>
                  <a:pt x="3196874" y="3884417"/>
                </a:lnTo>
                <a:lnTo>
                  <a:pt x="3236298" y="3862154"/>
                </a:lnTo>
                <a:lnTo>
                  <a:pt x="3275343" y="3839326"/>
                </a:lnTo>
                <a:lnTo>
                  <a:pt x="3314003" y="3815937"/>
                </a:lnTo>
                <a:lnTo>
                  <a:pt x="3352273" y="3791994"/>
                </a:lnTo>
                <a:lnTo>
                  <a:pt x="3390146" y="3767502"/>
                </a:lnTo>
                <a:lnTo>
                  <a:pt x="3427617" y="3742467"/>
                </a:lnTo>
                <a:lnTo>
                  <a:pt x="3464679" y="3716894"/>
                </a:lnTo>
                <a:lnTo>
                  <a:pt x="3501328" y="3690790"/>
                </a:lnTo>
                <a:lnTo>
                  <a:pt x="3537557" y="3664160"/>
                </a:lnTo>
                <a:lnTo>
                  <a:pt x="3573360" y="3637009"/>
                </a:lnTo>
                <a:lnTo>
                  <a:pt x="3608732" y="3609344"/>
                </a:lnTo>
                <a:lnTo>
                  <a:pt x="3643666" y="3581170"/>
                </a:lnTo>
                <a:lnTo>
                  <a:pt x="3678158" y="3552492"/>
                </a:lnTo>
                <a:lnTo>
                  <a:pt x="3712201" y="3523318"/>
                </a:lnTo>
                <a:lnTo>
                  <a:pt x="3745788" y="3493651"/>
                </a:lnTo>
                <a:lnTo>
                  <a:pt x="3778916" y="3463498"/>
                </a:lnTo>
                <a:lnTo>
                  <a:pt x="3811577" y="3432866"/>
                </a:lnTo>
                <a:lnTo>
                  <a:pt x="3843766" y="3401758"/>
                </a:lnTo>
                <a:lnTo>
                  <a:pt x="3875476" y="3370182"/>
                </a:lnTo>
                <a:lnTo>
                  <a:pt x="3906703" y="3338142"/>
                </a:lnTo>
                <a:lnTo>
                  <a:pt x="3937441" y="3305645"/>
                </a:lnTo>
                <a:lnTo>
                  <a:pt x="3967683" y="3272697"/>
                </a:lnTo>
                <a:lnTo>
                  <a:pt x="3997423" y="3239302"/>
                </a:lnTo>
                <a:lnTo>
                  <a:pt x="4026657" y="3205467"/>
                </a:lnTo>
                <a:lnTo>
                  <a:pt x="4055377" y="3171197"/>
                </a:lnTo>
                <a:lnTo>
                  <a:pt x="4083579" y="3136498"/>
                </a:lnTo>
                <a:lnTo>
                  <a:pt x="4111256" y="3101377"/>
                </a:lnTo>
                <a:lnTo>
                  <a:pt x="4138403" y="3065837"/>
                </a:lnTo>
                <a:lnTo>
                  <a:pt x="4165013" y="3029886"/>
                </a:lnTo>
                <a:lnTo>
                  <a:pt x="4191081" y="2993529"/>
                </a:lnTo>
                <a:lnTo>
                  <a:pt x="4216602" y="2956772"/>
                </a:lnTo>
                <a:lnTo>
                  <a:pt x="4241569" y="2919620"/>
                </a:lnTo>
                <a:lnTo>
                  <a:pt x="4265976" y="2882079"/>
                </a:lnTo>
                <a:lnTo>
                  <a:pt x="4289818" y="2844155"/>
                </a:lnTo>
                <a:lnTo>
                  <a:pt x="4313089" y="2805853"/>
                </a:lnTo>
                <a:lnTo>
                  <a:pt x="4335783" y="2767180"/>
                </a:lnTo>
                <a:lnTo>
                  <a:pt x="4357894" y="2728140"/>
                </a:lnTo>
                <a:lnTo>
                  <a:pt x="4379416" y="2688740"/>
                </a:lnTo>
                <a:lnTo>
                  <a:pt x="4400344" y="2648986"/>
                </a:lnTo>
                <a:lnTo>
                  <a:pt x="4420671" y="2608883"/>
                </a:lnTo>
                <a:lnTo>
                  <a:pt x="4440393" y="2568436"/>
                </a:lnTo>
                <a:lnTo>
                  <a:pt x="4459502" y="2527652"/>
                </a:lnTo>
                <a:lnTo>
                  <a:pt x="4477994" y="2486536"/>
                </a:lnTo>
                <a:lnTo>
                  <a:pt x="4495863" y="2445094"/>
                </a:lnTo>
                <a:lnTo>
                  <a:pt x="4513101" y="2403332"/>
                </a:lnTo>
                <a:lnTo>
                  <a:pt x="4529705" y="2361255"/>
                </a:lnTo>
                <a:lnTo>
                  <a:pt x="4545668" y="2318869"/>
                </a:lnTo>
                <a:lnTo>
                  <a:pt x="4560983" y="2276180"/>
                </a:lnTo>
                <a:lnTo>
                  <a:pt x="4575646" y="2233193"/>
                </a:lnTo>
                <a:lnTo>
                  <a:pt x="4589651" y="2189915"/>
                </a:lnTo>
                <a:lnTo>
                  <a:pt x="4602991" y="2146351"/>
                </a:lnTo>
                <a:lnTo>
                  <a:pt x="4615661" y="2102506"/>
                </a:lnTo>
                <a:lnTo>
                  <a:pt x="4627655" y="2058386"/>
                </a:lnTo>
                <a:lnTo>
                  <a:pt x="4638967" y="2013998"/>
                </a:lnTo>
                <a:lnTo>
                  <a:pt x="4649592" y="1969346"/>
                </a:lnTo>
                <a:lnTo>
                  <a:pt x="4659523" y="1924437"/>
                </a:lnTo>
                <a:lnTo>
                  <a:pt x="4668755" y="1879276"/>
                </a:lnTo>
                <a:lnTo>
                  <a:pt x="4677282" y="1833869"/>
                </a:lnTo>
                <a:lnTo>
                  <a:pt x="4685098" y="1788222"/>
                </a:lnTo>
                <a:lnTo>
                  <a:pt x="4692197" y="1742340"/>
                </a:lnTo>
                <a:lnTo>
                  <a:pt x="4698574" y="1696229"/>
                </a:lnTo>
                <a:lnTo>
                  <a:pt x="4704222" y="1649894"/>
                </a:lnTo>
                <a:lnTo>
                  <a:pt x="4709136" y="1603343"/>
                </a:lnTo>
                <a:lnTo>
                  <a:pt x="4713310" y="1556579"/>
                </a:lnTo>
                <a:lnTo>
                  <a:pt x="4716738" y="1509609"/>
                </a:lnTo>
                <a:lnTo>
                  <a:pt x="4719414" y="1462439"/>
                </a:lnTo>
                <a:lnTo>
                  <a:pt x="4721333" y="1415074"/>
                </a:lnTo>
                <a:lnTo>
                  <a:pt x="4722489" y="1367521"/>
                </a:lnTo>
                <a:lnTo>
                  <a:pt x="4722876" y="1319784"/>
                </a:lnTo>
                <a:lnTo>
                  <a:pt x="4722489" y="1272047"/>
                </a:lnTo>
                <a:lnTo>
                  <a:pt x="4721333" y="1224493"/>
                </a:lnTo>
                <a:lnTo>
                  <a:pt x="4719414" y="1177128"/>
                </a:lnTo>
                <a:lnTo>
                  <a:pt x="4716738" y="1129958"/>
                </a:lnTo>
                <a:lnTo>
                  <a:pt x="4713310" y="1082988"/>
                </a:lnTo>
                <a:lnTo>
                  <a:pt x="4709136" y="1036225"/>
                </a:lnTo>
                <a:lnTo>
                  <a:pt x="4704222" y="989673"/>
                </a:lnTo>
                <a:lnTo>
                  <a:pt x="4698574" y="943339"/>
                </a:lnTo>
                <a:lnTo>
                  <a:pt x="4692197" y="897228"/>
                </a:lnTo>
                <a:lnTo>
                  <a:pt x="4685098" y="851346"/>
                </a:lnTo>
                <a:lnTo>
                  <a:pt x="4677282" y="805698"/>
                </a:lnTo>
                <a:lnTo>
                  <a:pt x="4668755" y="760291"/>
                </a:lnTo>
                <a:lnTo>
                  <a:pt x="4659523" y="715130"/>
                </a:lnTo>
                <a:lnTo>
                  <a:pt x="4649592" y="670221"/>
                </a:lnTo>
                <a:lnTo>
                  <a:pt x="4638967" y="625569"/>
                </a:lnTo>
                <a:lnTo>
                  <a:pt x="4627655" y="581181"/>
                </a:lnTo>
                <a:lnTo>
                  <a:pt x="4615661" y="537061"/>
                </a:lnTo>
                <a:lnTo>
                  <a:pt x="4602991" y="493217"/>
                </a:lnTo>
                <a:lnTo>
                  <a:pt x="4589651" y="449652"/>
                </a:lnTo>
                <a:lnTo>
                  <a:pt x="4575646" y="406374"/>
                </a:lnTo>
                <a:lnTo>
                  <a:pt x="4560983" y="363387"/>
                </a:lnTo>
                <a:lnTo>
                  <a:pt x="4545668" y="320698"/>
                </a:lnTo>
                <a:lnTo>
                  <a:pt x="4529705" y="278312"/>
                </a:lnTo>
                <a:lnTo>
                  <a:pt x="4513101" y="236235"/>
                </a:lnTo>
                <a:lnTo>
                  <a:pt x="4495863" y="194473"/>
                </a:lnTo>
                <a:lnTo>
                  <a:pt x="4477994" y="153031"/>
                </a:lnTo>
                <a:lnTo>
                  <a:pt x="4459502" y="111915"/>
                </a:lnTo>
                <a:lnTo>
                  <a:pt x="4440393" y="71131"/>
                </a:lnTo>
                <a:lnTo>
                  <a:pt x="4420671" y="30685"/>
                </a:lnTo>
                <a:lnTo>
                  <a:pt x="4405118" y="0"/>
                </a:lnTo>
                <a:close/>
              </a:path>
            </a:pathLst>
          </a:custGeom>
          <a:solidFill>
            <a:srgbClr val="F5F6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4695" y="2420493"/>
            <a:ext cx="205867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solidFill>
                  <a:srgbClr val="404040"/>
                </a:solidFill>
                <a:latin typeface="Verdana"/>
                <a:cs typeface="Verdana"/>
              </a:rPr>
              <a:t>Exploremos…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0391" y="733044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4" y="0"/>
                </a:moveTo>
                <a:lnTo>
                  <a:pt x="245364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4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4" y="490728"/>
                </a:lnTo>
                <a:lnTo>
                  <a:pt x="4901184" y="490728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4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4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29106" y="805053"/>
            <a:ext cx="4734560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Módulo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de Ciudades y Comunidades Amigables 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5275" y="2983992"/>
            <a:ext cx="5481955" cy="1681480"/>
          </a:xfrm>
          <a:custGeom>
            <a:avLst/>
            <a:gdLst/>
            <a:ahLst/>
            <a:cxnLst/>
            <a:rect l="l" t="t" r="r" b="b"/>
            <a:pathLst>
              <a:path w="5481955" h="1681479">
                <a:moveTo>
                  <a:pt x="5201666" y="0"/>
                </a:moveTo>
                <a:lnTo>
                  <a:pt x="280162" y="0"/>
                </a:lnTo>
                <a:lnTo>
                  <a:pt x="234719" y="3668"/>
                </a:lnTo>
                <a:lnTo>
                  <a:pt x="191611" y="14286"/>
                </a:lnTo>
                <a:lnTo>
                  <a:pt x="151413" y="31279"/>
                </a:lnTo>
                <a:lnTo>
                  <a:pt x="114704" y="54067"/>
                </a:lnTo>
                <a:lnTo>
                  <a:pt x="82059" y="82073"/>
                </a:lnTo>
                <a:lnTo>
                  <a:pt x="54056" y="114720"/>
                </a:lnTo>
                <a:lnTo>
                  <a:pt x="31272" y="151430"/>
                </a:lnTo>
                <a:lnTo>
                  <a:pt x="14283" y="191625"/>
                </a:lnTo>
                <a:lnTo>
                  <a:pt x="3666" y="234728"/>
                </a:lnTo>
                <a:lnTo>
                  <a:pt x="0" y="280162"/>
                </a:lnTo>
                <a:lnTo>
                  <a:pt x="0" y="1400810"/>
                </a:lnTo>
                <a:lnTo>
                  <a:pt x="3666" y="1446243"/>
                </a:lnTo>
                <a:lnTo>
                  <a:pt x="14283" y="1489346"/>
                </a:lnTo>
                <a:lnTo>
                  <a:pt x="31272" y="1529541"/>
                </a:lnTo>
                <a:lnTo>
                  <a:pt x="54056" y="1566251"/>
                </a:lnTo>
                <a:lnTo>
                  <a:pt x="82059" y="1598898"/>
                </a:lnTo>
                <a:lnTo>
                  <a:pt x="114704" y="1626904"/>
                </a:lnTo>
                <a:lnTo>
                  <a:pt x="151413" y="1649692"/>
                </a:lnTo>
                <a:lnTo>
                  <a:pt x="191611" y="1666685"/>
                </a:lnTo>
                <a:lnTo>
                  <a:pt x="234719" y="1677303"/>
                </a:lnTo>
                <a:lnTo>
                  <a:pt x="280162" y="1680972"/>
                </a:lnTo>
                <a:lnTo>
                  <a:pt x="5201666" y="1680972"/>
                </a:lnTo>
                <a:lnTo>
                  <a:pt x="5247099" y="1677303"/>
                </a:lnTo>
                <a:lnTo>
                  <a:pt x="5290202" y="1666685"/>
                </a:lnTo>
                <a:lnTo>
                  <a:pt x="5330397" y="1649692"/>
                </a:lnTo>
                <a:lnTo>
                  <a:pt x="5367107" y="1626904"/>
                </a:lnTo>
                <a:lnTo>
                  <a:pt x="5399754" y="1598898"/>
                </a:lnTo>
                <a:lnTo>
                  <a:pt x="5427760" y="1566251"/>
                </a:lnTo>
                <a:lnTo>
                  <a:pt x="5450548" y="1529541"/>
                </a:lnTo>
                <a:lnTo>
                  <a:pt x="5467541" y="1489346"/>
                </a:lnTo>
                <a:lnTo>
                  <a:pt x="5478159" y="1446243"/>
                </a:lnTo>
                <a:lnTo>
                  <a:pt x="5481828" y="1400810"/>
                </a:lnTo>
                <a:lnTo>
                  <a:pt x="5481828" y="280162"/>
                </a:lnTo>
                <a:lnTo>
                  <a:pt x="5478159" y="234728"/>
                </a:lnTo>
                <a:lnTo>
                  <a:pt x="5467541" y="191625"/>
                </a:lnTo>
                <a:lnTo>
                  <a:pt x="5450548" y="151430"/>
                </a:lnTo>
                <a:lnTo>
                  <a:pt x="5427760" y="114720"/>
                </a:lnTo>
                <a:lnTo>
                  <a:pt x="5399754" y="82073"/>
                </a:lnTo>
                <a:lnTo>
                  <a:pt x="5367107" y="54067"/>
                </a:lnTo>
                <a:lnTo>
                  <a:pt x="5330397" y="31279"/>
                </a:lnTo>
                <a:lnTo>
                  <a:pt x="5290202" y="14286"/>
                </a:lnTo>
                <a:lnTo>
                  <a:pt x="5247099" y="3668"/>
                </a:lnTo>
                <a:lnTo>
                  <a:pt x="520166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69516" y="3166059"/>
            <a:ext cx="445325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Comunidades  acogedoras, verdes, 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seguras </a:t>
            </a: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transitables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27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723130" cy="4264660"/>
          </a:xfrm>
          <a:custGeom>
            <a:avLst/>
            <a:gdLst/>
            <a:ahLst/>
            <a:cxnLst/>
            <a:rect l="l" t="t" r="r" b="b"/>
            <a:pathLst>
              <a:path w="4723130" h="4264660">
                <a:moveTo>
                  <a:pt x="4405118" y="0"/>
                </a:moveTo>
                <a:lnTo>
                  <a:pt x="0" y="0"/>
                </a:lnTo>
                <a:lnTo>
                  <a:pt x="0" y="3732038"/>
                </a:lnTo>
                <a:lnTo>
                  <a:pt x="52586" y="3767502"/>
                </a:lnTo>
                <a:lnTo>
                  <a:pt x="90459" y="3791994"/>
                </a:lnTo>
                <a:lnTo>
                  <a:pt x="128728" y="3815937"/>
                </a:lnTo>
                <a:lnTo>
                  <a:pt x="167389" y="3839326"/>
                </a:lnTo>
                <a:lnTo>
                  <a:pt x="206434" y="3862154"/>
                </a:lnTo>
                <a:lnTo>
                  <a:pt x="245858" y="3884417"/>
                </a:lnTo>
                <a:lnTo>
                  <a:pt x="285655" y="3906107"/>
                </a:lnTo>
                <a:lnTo>
                  <a:pt x="325820" y="3927220"/>
                </a:lnTo>
                <a:lnTo>
                  <a:pt x="366346" y="3947750"/>
                </a:lnTo>
                <a:lnTo>
                  <a:pt x="407228" y="3967691"/>
                </a:lnTo>
                <a:lnTo>
                  <a:pt x="448459" y="3987038"/>
                </a:lnTo>
                <a:lnTo>
                  <a:pt x="490035" y="4005784"/>
                </a:lnTo>
                <a:lnTo>
                  <a:pt x="531949" y="4023924"/>
                </a:lnTo>
                <a:lnTo>
                  <a:pt x="574196" y="4041453"/>
                </a:lnTo>
                <a:lnTo>
                  <a:pt x="616769" y="4058364"/>
                </a:lnTo>
                <a:lnTo>
                  <a:pt x="659662" y="4074652"/>
                </a:lnTo>
                <a:lnTo>
                  <a:pt x="702871" y="4090311"/>
                </a:lnTo>
                <a:lnTo>
                  <a:pt x="746389" y="4105336"/>
                </a:lnTo>
                <a:lnTo>
                  <a:pt x="790210" y="4119720"/>
                </a:lnTo>
                <a:lnTo>
                  <a:pt x="834329" y="4133459"/>
                </a:lnTo>
                <a:lnTo>
                  <a:pt x="878739" y="4146545"/>
                </a:lnTo>
                <a:lnTo>
                  <a:pt x="923435" y="4158974"/>
                </a:lnTo>
                <a:lnTo>
                  <a:pt x="968411" y="4170741"/>
                </a:lnTo>
                <a:lnTo>
                  <a:pt x="1013661" y="4181838"/>
                </a:lnTo>
                <a:lnTo>
                  <a:pt x="1059180" y="4192261"/>
                </a:lnTo>
                <a:lnTo>
                  <a:pt x="1104961" y="4202003"/>
                </a:lnTo>
                <a:lnTo>
                  <a:pt x="1150999" y="4211060"/>
                </a:lnTo>
                <a:lnTo>
                  <a:pt x="1197288" y="4219424"/>
                </a:lnTo>
                <a:lnTo>
                  <a:pt x="1243822" y="4227092"/>
                </a:lnTo>
                <a:lnTo>
                  <a:pt x="1290595" y="4234056"/>
                </a:lnTo>
                <a:lnTo>
                  <a:pt x="1337601" y="4240311"/>
                </a:lnTo>
                <a:lnTo>
                  <a:pt x="1384835" y="4245852"/>
                </a:lnTo>
                <a:lnTo>
                  <a:pt x="1432291" y="4250673"/>
                </a:lnTo>
                <a:lnTo>
                  <a:pt x="1479963" y="4254768"/>
                </a:lnTo>
                <a:lnTo>
                  <a:pt x="1527845" y="4258131"/>
                </a:lnTo>
                <a:lnTo>
                  <a:pt x="1575931" y="4260756"/>
                </a:lnTo>
                <a:lnTo>
                  <a:pt x="1624216" y="4262639"/>
                </a:lnTo>
                <a:lnTo>
                  <a:pt x="1672693" y="4263772"/>
                </a:lnTo>
                <a:lnTo>
                  <a:pt x="1721358" y="4264152"/>
                </a:lnTo>
                <a:lnTo>
                  <a:pt x="1770023" y="4263772"/>
                </a:lnTo>
                <a:lnTo>
                  <a:pt x="1818501" y="4262639"/>
                </a:lnTo>
                <a:lnTo>
                  <a:pt x="1866787" y="4260756"/>
                </a:lnTo>
                <a:lnTo>
                  <a:pt x="1914874" y="4258131"/>
                </a:lnTo>
                <a:lnTo>
                  <a:pt x="1962757" y="4254768"/>
                </a:lnTo>
                <a:lnTo>
                  <a:pt x="2010430" y="4250673"/>
                </a:lnTo>
                <a:lnTo>
                  <a:pt x="2057886" y="4245852"/>
                </a:lnTo>
                <a:lnTo>
                  <a:pt x="2105121" y="4240311"/>
                </a:lnTo>
                <a:lnTo>
                  <a:pt x="2152129" y="4234056"/>
                </a:lnTo>
                <a:lnTo>
                  <a:pt x="2198902" y="4227092"/>
                </a:lnTo>
                <a:lnTo>
                  <a:pt x="2245437" y="4219424"/>
                </a:lnTo>
                <a:lnTo>
                  <a:pt x="2291726" y="4211060"/>
                </a:lnTo>
                <a:lnTo>
                  <a:pt x="2337765" y="4202003"/>
                </a:lnTo>
                <a:lnTo>
                  <a:pt x="2383547" y="4192261"/>
                </a:lnTo>
                <a:lnTo>
                  <a:pt x="2429066" y="4181838"/>
                </a:lnTo>
                <a:lnTo>
                  <a:pt x="2474317" y="4170741"/>
                </a:lnTo>
                <a:lnTo>
                  <a:pt x="2519293" y="4158974"/>
                </a:lnTo>
                <a:lnTo>
                  <a:pt x="2563990" y="4146545"/>
                </a:lnTo>
                <a:lnTo>
                  <a:pt x="2608400" y="4133459"/>
                </a:lnTo>
                <a:lnTo>
                  <a:pt x="2652519" y="4119720"/>
                </a:lnTo>
                <a:lnTo>
                  <a:pt x="2696341" y="4105336"/>
                </a:lnTo>
                <a:lnTo>
                  <a:pt x="2739859" y="4090311"/>
                </a:lnTo>
                <a:lnTo>
                  <a:pt x="2783068" y="4074652"/>
                </a:lnTo>
                <a:lnTo>
                  <a:pt x="2825962" y="4058364"/>
                </a:lnTo>
                <a:lnTo>
                  <a:pt x="2868535" y="4041453"/>
                </a:lnTo>
                <a:lnTo>
                  <a:pt x="2910782" y="4023924"/>
                </a:lnTo>
                <a:lnTo>
                  <a:pt x="2952696" y="4005784"/>
                </a:lnTo>
                <a:lnTo>
                  <a:pt x="2994272" y="3987038"/>
                </a:lnTo>
                <a:lnTo>
                  <a:pt x="3035504" y="3967691"/>
                </a:lnTo>
                <a:lnTo>
                  <a:pt x="3076386" y="3947750"/>
                </a:lnTo>
                <a:lnTo>
                  <a:pt x="3116912" y="3927220"/>
                </a:lnTo>
                <a:lnTo>
                  <a:pt x="3157077" y="3906107"/>
                </a:lnTo>
                <a:lnTo>
                  <a:pt x="3196874" y="3884417"/>
                </a:lnTo>
                <a:lnTo>
                  <a:pt x="3236298" y="3862154"/>
                </a:lnTo>
                <a:lnTo>
                  <a:pt x="3275343" y="3839326"/>
                </a:lnTo>
                <a:lnTo>
                  <a:pt x="3314003" y="3815937"/>
                </a:lnTo>
                <a:lnTo>
                  <a:pt x="3352273" y="3791994"/>
                </a:lnTo>
                <a:lnTo>
                  <a:pt x="3390146" y="3767502"/>
                </a:lnTo>
                <a:lnTo>
                  <a:pt x="3427617" y="3742467"/>
                </a:lnTo>
                <a:lnTo>
                  <a:pt x="3464679" y="3716894"/>
                </a:lnTo>
                <a:lnTo>
                  <a:pt x="3501328" y="3690790"/>
                </a:lnTo>
                <a:lnTo>
                  <a:pt x="3537557" y="3664160"/>
                </a:lnTo>
                <a:lnTo>
                  <a:pt x="3573360" y="3637009"/>
                </a:lnTo>
                <a:lnTo>
                  <a:pt x="3608732" y="3609344"/>
                </a:lnTo>
                <a:lnTo>
                  <a:pt x="3643666" y="3581170"/>
                </a:lnTo>
                <a:lnTo>
                  <a:pt x="3678158" y="3552492"/>
                </a:lnTo>
                <a:lnTo>
                  <a:pt x="3712201" y="3523318"/>
                </a:lnTo>
                <a:lnTo>
                  <a:pt x="3745788" y="3493651"/>
                </a:lnTo>
                <a:lnTo>
                  <a:pt x="3778916" y="3463498"/>
                </a:lnTo>
                <a:lnTo>
                  <a:pt x="3811577" y="3432866"/>
                </a:lnTo>
                <a:lnTo>
                  <a:pt x="3843766" y="3401758"/>
                </a:lnTo>
                <a:lnTo>
                  <a:pt x="3875476" y="3370182"/>
                </a:lnTo>
                <a:lnTo>
                  <a:pt x="3906703" y="3338142"/>
                </a:lnTo>
                <a:lnTo>
                  <a:pt x="3937441" y="3305645"/>
                </a:lnTo>
                <a:lnTo>
                  <a:pt x="3967683" y="3272697"/>
                </a:lnTo>
                <a:lnTo>
                  <a:pt x="3997423" y="3239302"/>
                </a:lnTo>
                <a:lnTo>
                  <a:pt x="4026657" y="3205467"/>
                </a:lnTo>
                <a:lnTo>
                  <a:pt x="4055377" y="3171197"/>
                </a:lnTo>
                <a:lnTo>
                  <a:pt x="4083579" y="3136498"/>
                </a:lnTo>
                <a:lnTo>
                  <a:pt x="4111256" y="3101377"/>
                </a:lnTo>
                <a:lnTo>
                  <a:pt x="4138403" y="3065837"/>
                </a:lnTo>
                <a:lnTo>
                  <a:pt x="4165013" y="3029886"/>
                </a:lnTo>
                <a:lnTo>
                  <a:pt x="4191081" y="2993529"/>
                </a:lnTo>
                <a:lnTo>
                  <a:pt x="4216602" y="2956772"/>
                </a:lnTo>
                <a:lnTo>
                  <a:pt x="4241569" y="2919620"/>
                </a:lnTo>
                <a:lnTo>
                  <a:pt x="4265976" y="2882079"/>
                </a:lnTo>
                <a:lnTo>
                  <a:pt x="4289818" y="2844155"/>
                </a:lnTo>
                <a:lnTo>
                  <a:pt x="4313089" y="2805853"/>
                </a:lnTo>
                <a:lnTo>
                  <a:pt x="4335783" y="2767180"/>
                </a:lnTo>
                <a:lnTo>
                  <a:pt x="4357894" y="2728140"/>
                </a:lnTo>
                <a:lnTo>
                  <a:pt x="4379416" y="2688740"/>
                </a:lnTo>
                <a:lnTo>
                  <a:pt x="4400344" y="2648986"/>
                </a:lnTo>
                <a:lnTo>
                  <a:pt x="4420671" y="2608883"/>
                </a:lnTo>
                <a:lnTo>
                  <a:pt x="4440393" y="2568436"/>
                </a:lnTo>
                <a:lnTo>
                  <a:pt x="4459502" y="2527652"/>
                </a:lnTo>
                <a:lnTo>
                  <a:pt x="4477994" y="2486536"/>
                </a:lnTo>
                <a:lnTo>
                  <a:pt x="4495863" y="2445094"/>
                </a:lnTo>
                <a:lnTo>
                  <a:pt x="4513101" y="2403332"/>
                </a:lnTo>
                <a:lnTo>
                  <a:pt x="4529705" y="2361255"/>
                </a:lnTo>
                <a:lnTo>
                  <a:pt x="4545668" y="2318869"/>
                </a:lnTo>
                <a:lnTo>
                  <a:pt x="4560983" y="2276180"/>
                </a:lnTo>
                <a:lnTo>
                  <a:pt x="4575646" y="2233193"/>
                </a:lnTo>
                <a:lnTo>
                  <a:pt x="4589651" y="2189915"/>
                </a:lnTo>
                <a:lnTo>
                  <a:pt x="4602991" y="2146351"/>
                </a:lnTo>
                <a:lnTo>
                  <a:pt x="4615661" y="2102506"/>
                </a:lnTo>
                <a:lnTo>
                  <a:pt x="4627655" y="2058386"/>
                </a:lnTo>
                <a:lnTo>
                  <a:pt x="4638967" y="2013998"/>
                </a:lnTo>
                <a:lnTo>
                  <a:pt x="4649592" y="1969346"/>
                </a:lnTo>
                <a:lnTo>
                  <a:pt x="4659523" y="1924437"/>
                </a:lnTo>
                <a:lnTo>
                  <a:pt x="4668755" y="1879276"/>
                </a:lnTo>
                <a:lnTo>
                  <a:pt x="4677282" y="1833869"/>
                </a:lnTo>
                <a:lnTo>
                  <a:pt x="4685098" y="1788222"/>
                </a:lnTo>
                <a:lnTo>
                  <a:pt x="4692197" y="1742340"/>
                </a:lnTo>
                <a:lnTo>
                  <a:pt x="4698574" y="1696229"/>
                </a:lnTo>
                <a:lnTo>
                  <a:pt x="4704222" y="1649894"/>
                </a:lnTo>
                <a:lnTo>
                  <a:pt x="4709136" y="1603343"/>
                </a:lnTo>
                <a:lnTo>
                  <a:pt x="4713310" y="1556579"/>
                </a:lnTo>
                <a:lnTo>
                  <a:pt x="4716738" y="1509609"/>
                </a:lnTo>
                <a:lnTo>
                  <a:pt x="4719414" y="1462439"/>
                </a:lnTo>
                <a:lnTo>
                  <a:pt x="4721333" y="1415074"/>
                </a:lnTo>
                <a:lnTo>
                  <a:pt x="4722489" y="1367521"/>
                </a:lnTo>
                <a:lnTo>
                  <a:pt x="4722876" y="1319784"/>
                </a:lnTo>
                <a:lnTo>
                  <a:pt x="4722489" y="1272047"/>
                </a:lnTo>
                <a:lnTo>
                  <a:pt x="4721333" y="1224493"/>
                </a:lnTo>
                <a:lnTo>
                  <a:pt x="4719414" y="1177128"/>
                </a:lnTo>
                <a:lnTo>
                  <a:pt x="4716738" y="1129958"/>
                </a:lnTo>
                <a:lnTo>
                  <a:pt x="4713310" y="1082988"/>
                </a:lnTo>
                <a:lnTo>
                  <a:pt x="4709136" y="1036225"/>
                </a:lnTo>
                <a:lnTo>
                  <a:pt x="4704222" y="989673"/>
                </a:lnTo>
                <a:lnTo>
                  <a:pt x="4698574" y="943339"/>
                </a:lnTo>
                <a:lnTo>
                  <a:pt x="4692197" y="897228"/>
                </a:lnTo>
                <a:lnTo>
                  <a:pt x="4685098" y="851346"/>
                </a:lnTo>
                <a:lnTo>
                  <a:pt x="4677282" y="805698"/>
                </a:lnTo>
                <a:lnTo>
                  <a:pt x="4668755" y="760291"/>
                </a:lnTo>
                <a:lnTo>
                  <a:pt x="4659523" y="715130"/>
                </a:lnTo>
                <a:lnTo>
                  <a:pt x="4649592" y="670221"/>
                </a:lnTo>
                <a:lnTo>
                  <a:pt x="4638967" y="625569"/>
                </a:lnTo>
                <a:lnTo>
                  <a:pt x="4627655" y="581181"/>
                </a:lnTo>
                <a:lnTo>
                  <a:pt x="4615661" y="537061"/>
                </a:lnTo>
                <a:lnTo>
                  <a:pt x="4602991" y="493217"/>
                </a:lnTo>
                <a:lnTo>
                  <a:pt x="4589651" y="449652"/>
                </a:lnTo>
                <a:lnTo>
                  <a:pt x="4575646" y="406374"/>
                </a:lnTo>
                <a:lnTo>
                  <a:pt x="4560983" y="363387"/>
                </a:lnTo>
                <a:lnTo>
                  <a:pt x="4545668" y="320698"/>
                </a:lnTo>
                <a:lnTo>
                  <a:pt x="4529705" y="278312"/>
                </a:lnTo>
                <a:lnTo>
                  <a:pt x="4513101" y="236235"/>
                </a:lnTo>
                <a:lnTo>
                  <a:pt x="4495863" y="194473"/>
                </a:lnTo>
                <a:lnTo>
                  <a:pt x="4477994" y="153031"/>
                </a:lnTo>
                <a:lnTo>
                  <a:pt x="4459502" y="111915"/>
                </a:lnTo>
                <a:lnTo>
                  <a:pt x="4440393" y="71131"/>
                </a:lnTo>
                <a:lnTo>
                  <a:pt x="4420671" y="30685"/>
                </a:lnTo>
                <a:lnTo>
                  <a:pt x="4405118" y="0"/>
                </a:lnTo>
                <a:close/>
              </a:path>
            </a:pathLst>
          </a:custGeom>
          <a:solidFill>
            <a:srgbClr val="F5F6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08429" y="2559557"/>
            <a:ext cx="4968240" cy="237236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dirty="0" sz="2800" spc="-5" b="1">
                <a:solidFill>
                  <a:srgbClr val="212121"/>
                </a:solidFill>
                <a:latin typeface="Verdana"/>
                <a:cs typeface="Verdana"/>
              </a:rPr>
              <a:t>¿Cuáles </a:t>
            </a:r>
            <a:r>
              <a:rPr dirty="0" sz="2800" spc="-10" b="1">
                <a:solidFill>
                  <a:srgbClr val="212121"/>
                </a:solidFill>
                <a:latin typeface="Verdana"/>
                <a:cs typeface="Verdana"/>
              </a:rPr>
              <a:t>son </a:t>
            </a:r>
            <a:r>
              <a:rPr dirty="0" sz="2800" spc="-5" b="1">
                <a:solidFill>
                  <a:srgbClr val="212121"/>
                </a:solidFill>
                <a:latin typeface="Verdana"/>
                <a:cs typeface="Verdana"/>
              </a:rPr>
              <a:t>algunos </a:t>
            </a:r>
            <a:r>
              <a:rPr dirty="0" sz="2800" spc="-10" b="1">
                <a:solidFill>
                  <a:srgbClr val="212121"/>
                </a:solidFill>
                <a:latin typeface="Verdana"/>
                <a:cs typeface="Verdana"/>
              </a:rPr>
              <a:t>de  </a:t>
            </a:r>
            <a:r>
              <a:rPr dirty="0" sz="2800" spc="-5" b="1">
                <a:solidFill>
                  <a:srgbClr val="212121"/>
                </a:solidFill>
                <a:latin typeface="Verdana"/>
                <a:cs typeface="Verdana"/>
              </a:rPr>
              <a:t>los </a:t>
            </a:r>
            <a:r>
              <a:rPr dirty="0" sz="2800" spc="-5" b="1">
                <a:solidFill>
                  <a:srgbClr val="EC7C30"/>
                </a:solidFill>
                <a:latin typeface="Verdana"/>
                <a:cs typeface="Verdana"/>
              </a:rPr>
              <a:t>principios </a:t>
            </a:r>
            <a:r>
              <a:rPr dirty="0" sz="2800" spc="-10" b="1">
                <a:solidFill>
                  <a:srgbClr val="EC7C30"/>
                </a:solidFill>
                <a:latin typeface="Verdana"/>
                <a:cs typeface="Verdana"/>
              </a:rPr>
              <a:t>de  </a:t>
            </a:r>
            <a:r>
              <a:rPr dirty="0" sz="2800" spc="-5" b="1">
                <a:solidFill>
                  <a:srgbClr val="EC7C30"/>
                </a:solidFill>
                <a:latin typeface="Verdana"/>
                <a:cs typeface="Verdana"/>
              </a:rPr>
              <a:t>planificación </a:t>
            </a:r>
            <a:r>
              <a:rPr dirty="0" sz="2800" spc="-5" b="1">
                <a:solidFill>
                  <a:srgbClr val="212121"/>
                </a:solidFill>
                <a:latin typeface="Verdana"/>
                <a:cs typeface="Verdana"/>
              </a:rPr>
              <a:t>que </a:t>
            </a:r>
            <a:r>
              <a:rPr dirty="0" sz="2800" spc="-10" b="1">
                <a:solidFill>
                  <a:srgbClr val="212121"/>
                </a:solidFill>
                <a:latin typeface="Verdana"/>
                <a:cs typeface="Verdana"/>
              </a:rPr>
              <a:t>crean  una comunidad </a:t>
            </a:r>
            <a:r>
              <a:rPr dirty="0" sz="2800" spc="-5" b="1">
                <a:solidFill>
                  <a:srgbClr val="212121"/>
                </a:solidFill>
                <a:latin typeface="Verdana"/>
                <a:cs typeface="Verdana"/>
              </a:rPr>
              <a:t>inclusiva  y amigable </a:t>
            </a:r>
            <a:r>
              <a:rPr dirty="0" sz="2800" spc="-10" b="1">
                <a:solidFill>
                  <a:srgbClr val="212121"/>
                </a:solidFill>
                <a:latin typeface="Verdana"/>
                <a:cs typeface="Verdana"/>
              </a:rPr>
              <a:t>con </a:t>
            </a:r>
            <a:r>
              <a:rPr dirty="0" sz="2800" spc="-5" b="1">
                <a:solidFill>
                  <a:srgbClr val="212121"/>
                </a:solidFill>
                <a:latin typeface="Verdana"/>
                <a:cs typeface="Verdana"/>
              </a:rPr>
              <a:t>las  </a:t>
            </a:r>
            <a:r>
              <a:rPr dirty="0" sz="2800" spc="-10" b="1">
                <a:solidFill>
                  <a:srgbClr val="212121"/>
                </a:solidFill>
                <a:latin typeface="Verdana"/>
                <a:cs typeface="Verdana"/>
              </a:rPr>
              <a:t>personas</a:t>
            </a:r>
            <a:r>
              <a:rPr dirty="0" sz="2800" spc="15" b="1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212121"/>
                </a:solidFill>
                <a:latin typeface="Verdana"/>
                <a:cs typeface="Verdana"/>
              </a:rPr>
              <a:t>mayores?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37954" y="3231082"/>
            <a:ext cx="3254428" cy="4327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0391" y="733044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4" y="0"/>
                </a:moveTo>
                <a:lnTo>
                  <a:pt x="245364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4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4" y="490728"/>
                </a:lnTo>
                <a:lnTo>
                  <a:pt x="4901184" y="490728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4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4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29106" y="805053"/>
            <a:ext cx="4734560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Módulo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de Ciudades y Comunidades Amigables 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02663" y="2426208"/>
            <a:ext cx="161925" cy="2708275"/>
          </a:xfrm>
          <a:custGeom>
            <a:avLst/>
            <a:gdLst/>
            <a:ahLst/>
            <a:cxnLst/>
            <a:rect l="l" t="t" r="r" b="b"/>
            <a:pathLst>
              <a:path w="161925" h="2708275">
                <a:moveTo>
                  <a:pt x="161544" y="0"/>
                </a:moveTo>
                <a:lnTo>
                  <a:pt x="0" y="0"/>
                </a:lnTo>
                <a:lnTo>
                  <a:pt x="0" y="2708147"/>
                </a:lnTo>
                <a:lnTo>
                  <a:pt x="161544" y="2708147"/>
                </a:lnTo>
                <a:lnTo>
                  <a:pt x="16154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59040"/>
          </a:xfrm>
          <a:custGeom>
            <a:avLst/>
            <a:gdLst/>
            <a:ahLst/>
            <a:cxnLst/>
            <a:rect l="l" t="t" r="r" b="b"/>
            <a:pathLst>
              <a:path w="10692765" h="7559040">
                <a:moveTo>
                  <a:pt x="10692384" y="0"/>
                </a:moveTo>
                <a:lnTo>
                  <a:pt x="0" y="0"/>
                </a:lnTo>
                <a:lnTo>
                  <a:pt x="0" y="7559040"/>
                </a:lnTo>
                <a:lnTo>
                  <a:pt x="10692384" y="7559040"/>
                </a:lnTo>
                <a:lnTo>
                  <a:pt x="106923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15728" y="3596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5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28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0166985" cy="4264660"/>
            <a:chOff x="0" y="0"/>
            <a:chExt cx="10166985" cy="42646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4723130" cy="4264660"/>
            </a:xfrm>
            <a:custGeom>
              <a:avLst/>
              <a:gdLst/>
              <a:ahLst/>
              <a:cxnLst/>
              <a:rect l="l" t="t" r="r" b="b"/>
              <a:pathLst>
                <a:path w="4723130" h="4264660">
                  <a:moveTo>
                    <a:pt x="4405118" y="0"/>
                  </a:moveTo>
                  <a:lnTo>
                    <a:pt x="0" y="0"/>
                  </a:lnTo>
                  <a:lnTo>
                    <a:pt x="0" y="3732038"/>
                  </a:lnTo>
                  <a:lnTo>
                    <a:pt x="52586" y="3767502"/>
                  </a:lnTo>
                  <a:lnTo>
                    <a:pt x="90459" y="3791994"/>
                  </a:lnTo>
                  <a:lnTo>
                    <a:pt x="128728" y="3815937"/>
                  </a:lnTo>
                  <a:lnTo>
                    <a:pt x="167389" y="3839326"/>
                  </a:lnTo>
                  <a:lnTo>
                    <a:pt x="206434" y="3862154"/>
                  </a:lnTo>
                  <a:lnTo>
                    <a:pt x="245858" y="3884417"/>
                  </a:lnTo>
                  <a:lnTo>
                    <a:pt x="285655" y="3906107"/>
                  </a:lnTo>
                  <a:lnTo>
                    <a:pt x="325820" y="3927220"/>
                  </a:lnTo>
                  <a:lnTo>
                    <a:pt x="366346" y="3947750"/>
                  </a:lnTo>
                  <a:lnTo>
                    <a:pt x="407228" y="3967691"/>
                  </a:lnTo>
                  <a:lnTo>
                    <a:pt x="448459" y="3987038"/>
                  </a:lnTo>
                  <a:lnTo>
                    <a:pt x="490035" y="4005784"/>
                  </a:lnTo>
                  <a:lnTo>
                    <a:pt x="531949" y="4023924"/>
                  </a:lnTo>
                  <a:lnTo>
                    <a:pt x="574196" y="4041453"/>
                  </a:lnTo>
                  <a:lnTo>
                    <a:pt x="616769" y="4058364"/>
                  </a:lnTo>
                  <a:lnTo>
                    <a:pt x="659662" y="4074652"/>
                  </a:lnTo>
                  <a:lnTo>
                    <a:pt x="702871" y="4090311"/>
                  </a:lnTo>
                  <a:lnTo>
                    <a:pt x="746389" y="4105336"/>
                  </a:lnTo>
                  <a:lnTo>
                    <a:pt x="790210" y="4119720"/>
                  </a:lnTo>
                  <a:lnTo>
                    <a:pt x="834329" y="4133459"/>
                  </a:lnTo>
                  <a:lnTo>
                    <a:pt x="878739" y="4146545"/>
                  </a:lnTo>
                  <a:lnTo>
                    <a:pt x="923435" y="4158974"/>
                  </a:lnTo>
                  <a:lnTo>
                    <a:pt x="968411" y="4170741"/>
                  </a:lnTo>
                  <a:lnTo>
                    <a:pt x="1013661" y="4181838"/>
                  </a:lnTo>
                  <a:lnTo>
                    <a:pt x="1059180" y="4192261"/>
                  </a:lnTo>
                  <a:lnTo>
                    <a:pt x="1104961" y="4202003"/>
                  </a:lnTo>
                  <a:lnTo>
                    <a:pt x="1150999" y="4211060"/>
                  </a:lnTo>
                  <a:lnTo>
                    <a:pt x="1197288" y="4219424"/>
                  </a:lnTo>
                  <a:lnTo>
                    <a:pt x="1243822" y="4227092"/>
                  </a:lnTo>
                  <a:lnTo>
                    <a:pt x="1290595" y="4234056"/>
                  </a:lnTo>
                  <a:lnTo>
                    <a:pt x="1337601" y="4240311"/>
                  </a:lnTo>
                  <a:lnTo>
                    <a:pt x="1384835" y="4245852"/>
                  </a:lnTo>
                  <a:lnTo>
                    <a:pt x="1432291" y="4250673"/>
                  </a:lnTo>
                  <a:lnTo>
                    <a:pt x="1479963" y="4254768"/>
                  </a:lnTo>
                  <a:lnTo>
                    <a:pt x="1527845" y="4258131"/>
                  </a:lnTo>
                  <a:lnTo>
                    <a:pt x="1575931" y="4260756"/>
                  </a:lnTo>
                  <a:lnTo>
                    <a:pt x="1624216" y="4262639"/>
                  </a:lnTo>
                  <a:lnTo>
                    <a:pt x="1672693" y="4263772"/>
                  </a:lnTo>
                  <a:lnTo>
                    <a:pt x="1721358" y="4264152"/>
                  </a:lnTo>
                  <a:lnTo>
                    <a:pt x="1770023" y="4263772"/>
                  </a:lnTo>
                  <a:lnTo>
                    <a:pt x="1818501" y="4262639"/>
                  </a:lnTo>
                  <a:lnTo>
                    <a:pt x="1866787" y="4260756"/>
                  </a:lnTo>
                  <a:lnTo>
                    <a:pt x="1914874" y="4258131"/>
                  </a:lnTo>
                  <a:lnTo>
                    <a:pt x="1962757" y="4254768"/>
                  </a:lnTo>
                  <a:lnTo>
                    <a:pt x="2010430" y="4250673"/>
                  </a:lnTo>
                  <a:lnTo>
                    <a:pt x="2057886" y="4245852"/>
                  </a:lnTo>
                  <a:lnTo>
                    <a:pt x="2105121" y="4240311"/>
                  </a:lnTo>
                  <a:lnTo>
                    <a:pt x="2152129" y="4234056"/>
                  </a:lnTo>
                  <a:lnTo>
                    <a:pt x="2198902" y="4227092"/>
                  </a:lnTo>
                  <a:lnTo>
                    <a:pt x="2245437" y="4219424"/>
                  </a:lnTo>
                  <a:lnTo>
                    <a:pt x="2291726" y="4211060"/>
                  </a:lnTo>
                  <a:lnTo>
                    <a:pt x="2337765" y="4202003"/>
                  </a:lnTo>
                  <a:lnTo>
                    <a:pt x="2383547" y="4192261"/>
                  </a:lnTo>
                  <a:lnTo>
                    <a:pt x="2429066" y="4181838"/>
                  </a:lnTo>
                  <a:lnTo>
                    <a:pt x="2474317" y="4170741"/>
                  </a:lnTo>
                  <a:lnTo>
                    <a:pt x="2519293" y="4158974"/>
                  </a:lnTo>
                  <a:lnTo>
                    <a:pt x="2563990" y="4146545"/>
                  </a:lnTo>
                  <a:lnTo>
                    <a:pt x="2608400" y="4133459"/>
                  </a:lnTo>
                  <a:lnTo>
                    <a:pt x="2652519" y="4119720"/>
                  </a:lnTo>
                  <a:lnTo>
                    <a:pt x="2696341" y="4105336"/>
                  </a:lnTo>
                  <a:lnTo>
                    <a:pt x="2739859" y="4090311"/>
                  </a:lnTo>
                  <a:lnTo>
                    <a:pt x="2783068" y="4074652"/>
                  </a:lnTo>
                  <a:lnTo>
                    <a:pt x="2825962" y="4058364"/>
                  </a:lnTo>
                  <a:lnTo>
                    <a:pt x="2868535" y="4041453"/>
                  </a:lnTo>
                  <a:lnTo>
                    <a:pt x="2910782" y="4023924"/>
                  </a:lnTo>
                  <a:lnTo>
                    <a:pt x="2952696" y="4005784"/>
                  </a:lnTo>
                  <a:lnTo>
                    <a:pt x="2994272" y="3987038"/>
                  </a:lnTo>
                  <a:lnTo>
                    <a:pt x="3035504" y="3967691"/>
                  </a:lnTo>
                  <a:lnTo>
                    <a:pt x="3076386" y="3947750"/>
                  </a:lnTo>
                  <a:lnTo>
                    <a:pt x="3116912" y="3927220"/>
                  </a:lnTo>
                  <a:lnTo>
                    <a:pt x="3157077" y="3906107"/>
                  </a:lnTo>
                  <a:lnTo>
                    <a:pt x="3196874" y="3884417"/>
                  </a:lnTo>
                  <a:lnTo>
                    <a:pt x="3236298" y="3862154"/>
                  </a:lnTo>
                  <a:lnTo>
                    <a:pt x="3275343" y="3839326"/>
                  </a:lnTo>
                  <a:lnTo>
                    <a:pt x="3314003" y="3815937"/>
                  </a:lnTo>
                  <a:lnTo>
                    <a:pt x="3352273" y="3791994"/>
                  </a:lnTo>
                  <a:lnTo>
                    <a:pt x="3390146" y="3767502"/>
                  </a:lnTo>
                  <a:lnTo>
                    <a:pt x="3427617" y="3742467"/>
                  </a:lnTo>
                  <a:lnTo>
                    <a:pt x="3464679" y="3716894"/>
                  </a:lnTo>
                  <a:lnTo>
                    <a:pt x="3501328" y="3690790"/>
                  </a:lnTo>
                  <a:lnTo>
                    <a:pt x="3537557" y="3664160"/>
                  </a:lnTo>
                  <a:lnTo>
                    <a:pt x="3573360" y="3637009"/>
                  </a:lnTo>
                  <a:lnTo>
                    <a:pt x="3608732" y="3609344"/>
                  </a:lnTo>
                  <a:lnTo>
                    <a:pt x="3643666" y="3581170"/>
                  </a:lnTo>
                  <a:lnTo>
                    <a:pt x="3678158" y="3552492"/>
                  </a:lnTo>
                  <a:lnTo>
                    <a:pt x="3712201" y="3523318"/>
                  </a:lnTo>
                  <a:lnTo>
                    <a:pt x="3745788" y="3493651"/>
                  </a:lnTo>
                  <a:lnTo>
                    <a:pt x="3778916" y="3463498"/>
                  </a:lnTo>
                  <a:lnTo>
                    <a:pt x="3811577" y="3432866"/>
                  </a:lnTo>
                  <a:lnTo>
                    <a:pt x="3843766" y="3401758"/>
                  </a:lnTo>
                  <a:lnTo>
                    <a:pt x="3875476" y="3370182"/>
                  </a:lnTo>
                  <a:lnTo>
                    <a:pt x="3906703" y="3338142"/>
                  </a:lnTo>
                  <a:lnTo>
                    <a:pt x="3937441" y="3305645"/>
                  </a:lnTo>
                  <a:lnTo>
                    <a:pt x="3967683" y="3272697"/>
                  </a:lnTo>
                  <a:lnTo>
                    <a:pt x="3997423" y="3239302"/>
                  </a:lnTo>
                  <a:lnTo>
                    <a:pt x="4026657" y="3205467"/>
                  </a:lnTo>
                  <a:lnTo>
                    <a:pt x="4055377" y="3171197"/>
                  </a:lnTo>
                  <a:lnTo>
                    <a:pt x="4083579" y="3136498"/>
                  </a:lnTo>
                  <a:lnTo>
                    <a:pt x="4111256" y="3101377"/>
                  </a:lnTo>
                  <a:lnTo>
                    <a:pt x="4138403" y="3065837"/>
                  </a:lnTo>
                  <a:lnTo>
                    <a:pt x="4165013" y="3029886"/>
                  </a:lnTo>
                  <a:lnTo>
                    <a:pt x="4191081" y="2993529"/>
                  </a:lnTo>
                  <a:lnTo>
                    <a:pt x="4216602" y="2956772"/>
                  </a:lnTo>
                  <a:lnTo>
                    <a:pt x="4241569" y="2919620"/>
                  </a:lnTo>
                  <a:lnTo>
                    <a:pt x="4265976" y="2882079"/>
                  </a:lnTo>
                  <a:lnTo>
                    <a:pt x="4289818" y="2844155"/>
                  </a:lnTo>
                  <a:lnTo>
                    <a:pt x="4313089" y="2805853"/>
                  </a:lnTo>
                  <a:lnTo>
                    <a:pt x="4335783" y="2767180"/>
                  </a:lnTo>
                  <a:lnTo>
                    <a:pt x="4357894" y="2728140"/>
                  </a:lnTo>
                  <a:lnTo>
                    <a:pt x="4379416" y="2688740"/>
                  </a:lnTo>
                  <a:lnTo>
                    <a:pt x="4400344" y="2648986"/>
                  </a:lnTo>
                  <a:lnTo>
                    <a:pt x="4420671" y="2608883"/>
                  </a:lnTo>
                  <a:lnTo>
                    <a:pt x="4440393" y="2568436"/>
                  </a:lnTo>
                  <a:lnTo>
                    <a:pt x="4459502" y="2527652"/>
                  </a:lnTo>
                  <a:lnTo>
                    <a:pt x="4477994" y="2486536"/>
                  </a:lnTo>
                  <a:lnTo>
                    <a:pt x="4495863" y="2445094"/>
                  </a:lnTo>
                  <a:lnTo>
                    <a:pt x="4513101" y="2403332"/>
                  </a:lnTo>
                  <a:lnTo>
                    <a:pt x="4529705" y="2361255"/>
                  </a:lnTo>
                  <a:lnTo>
                    <a:pt x="4545668" y="2318869"/>
                  </a:lnTo>
                  <a:lnTo>
                    <a:pt x="4560983" y="2276180"/>
                  </a:lnTo>
                  <a:lnTo>
                    <a:pt x="4575646" y="2233193"/>
                  </a:lnTo>
                  <a:lnTo>
                    <a:pt x="4589651" y="2189915"/>
                  </a:lnTo>
                  <a:lnTo>
                    <a:pt x="4602991" y="2146351"/>
                  </a:lnTo>
                  <a:lnTo>
                    <a:pt x="4615661" y="2102506"/>
                  </a:lnTo>
                  <a:lnTo>
                    <a:pt x="4627655" y="2058386"/>
                  </a:lnTo>
                  <a:lnTo>
                    <a:pt x="4638967" y="2013998"/>
                  </a:lnTo>
                  <a:lnTo>
                    <a:pt x="4649592" y="1969346"/>
                  </a:lnTo>
                  <a:lnTo>
                    <a:pt x="4659523" y="1924437"/>
                  </a:lnTo>
                  <a:lnTo>
                    <a:pt x="4668755" y="1879276"/>
                  </a:lnTo>
                  <a:lnTo>
                    <a:pt x="4677282" y="1833869"/>
                  </a:lnTo>
                  <a:lnTo>
                    <a:pt x="4685098" y="1788222"/>
                  </a:lnTo>
                  <a:lnTo>
                    <a:pt x="4692197" y="1742340"/>
                  </a:lnTo>
                  <a:lnTo>
                    <a:pt x="4698574" y="1696229"/>
                  </a:lnTo>
                  <a:lnTo>
                    <a:pt x="4704222" y="1649894"/>
                  </a:lnTo>
                  <a:lnTo>
                    <a:pt x="4709136" y="1603343"/>
                  </a:lnTo>
                  <a:lnTo>
                    <a:pt x="4713310" y="1556579"/>
                  </a:lnTo>
                  <a:lnTo>
                    <a:pt x="4716738" y="1509609"/>
                  </a:lnTo>
                  <a:lnTo>
                    <a:pt x="4719414" y="1462439"/>
                  </a:lnTo>
                  <a:lnTo>
                    <a:pt x="4721333" y="1415074"/>
                  </a:lnTo>
                  <a:lnTo>
                    <a:pt x="4722489" y="1367521"/>
                  </a:lnTo>
                  <a:lnTo>
                    <a:pt x="4722876" y="1319784"/>
                  </a:lnTo>
                  <a:lnTo>
                    <a:pt x="4722489" y="1272047"/>
                  </a:lnTo>
                  <a:lnTo>
                    <a:pt x="4721333" y="1224493"/>
                  </a:lnTo>
                  <a:lnTo>
                    <a:pt x="4719414" y="1177128"/>
                  </a:lnTo>
                  <a:lnTo>
                    <a:pt x="4716738" y="1129958"/>
                  </a:lnTo>
                  <a:lnTo>
                    <a:pt x="4713310" y="1082988"/>
                  </a:lnTo>
                  <a:lnTo>
                    <a:pt x="4709136" y="1036225"/>
                  </a:lnTo>
                  <a:lnTo>
                    <a:pt x="4704222" y="989673"/>
                  </a:lnTo>
                  <a:lnTo>
                    <a:pt x="4698574" y="943339"/>
                  </a:lnTo>
                  <a:lnTo>
                    <a:pt x="4692197" y="897228"/>
                  </a:lnTo>
                  <a:lnTo>
                    <a:pt x="4685098" y="851346"/>
                  </a:lnTo>
                  <a:lnTo>
                    <a:pt x="4677282" y="805698"/>
                  </a:lnTo>
                  <a:lnTo>
                    <a:pt x="4668755" y="760291"/>
                  </a:lnTo>
                  <a:lnTo>
                    <a:pt x="4659523" y="715130"/>
                  </a:lnTo>
                  <a:lnTo>
                    <a:pt x="4649592" y="670221"/>
                  </a:lnTo>
                  <a:lnTo>
                    <a:pt x="4638967" y="625569"/>
                  </a:lnTo>
                  <a:lnTo>
                    <a:pt x="4627655" y="581181"/>
                  </a:lnTo>
                  <a:lnTo>
                    <a:pt x="4615661" y="537061"/>
                  </a:lnTo>
                  <a:lnTo>
                    <a:pt x="4602991" y="493217"/>
                  </a:lnTo>
                  <a:lnTo>
                    <a:pt x="4589651" y="449652"/>
                  </a:lnTo>
                  <a:lnTo>
                    <a:pt x="4575646" y="406374"/>
                  </a:lnTo>
                  <a:lnTo>
                    <a:pt x="4560983" y="363387"/>
                  </a:lnTo>
                  <a:lnTo>
                    <a:pt x="4545668" y="320698"/>
                  </a:lnTo>
                  <a:lnTo>
                    <a:pt x="4529705" y="278312"/>
                  </a:lnTo>
                  <a:lnTo>
                    <a:pt x="4513101" y="236235"/>
                  </a:lnTo>
                  <a:lnTo>
                    <a:pt x="4495863" y="194473"/>
                  </a:lnTo>
                  <a:lnTo>
                    <a:pt x="4477994" y="153031"/>
                  </a:lnTo>
                  <a:lnTo>
                    <a:pt x="4459502" y="111915"/>
                  </a:lnTo>
                  <a:lnTo>
                    <a:pt x="4440393" y="71131"/>
                  </a:lnTo>
                  <a:lnTo>
                    <a:pt x="4420671" y="30685"/>
                  </a:lnTo>
                  <a:lnTo>
                    <a:pt x="4405118" y="0"/>
                  </a:lnTo>
                  <a:close/>
                </a:path>
              </a:pathLst>
            </a:custGeom>
            <a:solidFill>
              <a:srgbClr val="ED7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2148" y="1959864"/>
              <a:ext cx="9744710" cy="1849120"/>
            </a:xfrm>
            <a:custGeom>
              <a:avLst/>
              <a:gdLst/>
              <a:ahLst/>
              <a:cxnLst/>
              <a:rect l="l" t="t" r="r" b="b"/>
              <a:pathLst>
                <a:path w="9744710" h="1849120">
                  <a:moveTo>
                    <a:pt x="9744456" y="0"/>
                  </a:moveTo>
                  <a:lnTo>
                    <a:pt x="0" y="0"/>
                  </a:lnTo>
                  <a:lnTo>
                    <a:pt x="0" y="1848612"/>
                  </a:lnTo>
                  <a:lnTo>
                    <a:pt x="9744456" y="1848612"/>
                  </a:lnTo>
                  <a:lnTo>
                    <a:pt x="9744456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69416" y="2443353"/>
            <a:ext cx="55448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Densidad 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uso</a:t>
            </a:r>
            <a:r>
              <a:rPr dirty="0" sz="3600" spc="-1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mixto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2148" y="111252"/>
            <a:ext cx="9758680" cy="6179820"/>
            <a:chOff x="422148" y="111252"/>
            <a:chExt cx="9758680" cy="6179820"/>
          </a:xfrm>
        </p:grpSpPr>
        <p:sp>
          <p:nvSpPr>
            <p:cNvPr id="10" name="object 10"/>
            <p:cNvSpPr/>
            <p:nvPr/>
          </p:nvSpPr>
          <p:spPr>
            <a:xfrm>
              <a:off x="422148" y="3226308"/>
              <a:ext cx="9758171" cy="3064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2148" y="111252"/>
              <a:ext cx="1933956" cy="1848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00244" y="126949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180203" y="1341501"/>
            <a:ext cx="4734560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Módulo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de Ciudades y Comunidades Amigables 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2148" y="1959864"/>
            <a:ext cx="9725025" cy="4326890"/>
          </a:xfrm>
          <a:custGeom>
            <a:avLst/>
            <a:gdLst/>
            <a:ahLst/>
            <a:cxnLst/>
            <a:rect l="l" t="t" r="r" b="b"/>
            <a:pathLst>
              <a:path w="9725025" h="4326890">
                <a:moveTo>
                  <a:pt x="0" y="4326636"/>
                </a:moveTo>
                <a:lnTo>
                  <a:pt x="9724644" y="4326636"/>
                </a:lnTo>
                <a:lnTo>
                  <a:pt x="9724644" y="0"/>
                </a:lnTo>
                <a:lnTo>
                  <a:pt x="0" y="0"/>
                </a:lnTo>
                <a:lnTo>
                  <a:pt x="0" y="4326636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Número de registro de </a:t>
            </a:r>
            <a:r>
              <a:rPr dirty="0" spc="-5">
                <a:solidFill>
                  <a:srgbClr val="FFFFFF"/>
                </a:solidFill>
              </a:rPr>
              <a:t>organización </a:t>
            </a:r>
            <a:r>
              <a:rPr dirty="0">
                <a:solidFill>
                  <a:srgbClr val="FFFFFF"/>
                </a:solidFill>
              </a:rPr>
              <a:t>benéfica: 288180 @ HelpAge </a:t>
            </a:r>
            <a:r>
              <a:rPr dirty="0" spc="-5">
                <a:solidFill>
                  <a:srgbClr val="FFFFFF"/>
                </a:solidFill>
              </a:rPr>
              <a:t>International</a:t>
            </a:r>
            <a:r>
              <a:rPr dirty="0" spc="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59040"/>
          </a:xfrm>
          <a:custGeom>
            <a:avLst/>
            <a:gdLst/>
            <a:ahLst/>
            <a:cxnLst/>
            <a:rect l="l" t="t" r="r" b="b"/>
            <a:pathLst>
              <a:path w="10692765" h="7559040">
                <a:moveTo>
                  <a:pt x="10692384" y="0"/>
                </a:moveTo>
                <a:lnTo>
                  <a:pt x="0" y="0"/>
                </a:lnTo>
                <a:lnTo>
                  <a:pt x="0" y="7559040"/>
                </a:lnTo>
                <a:lnTo>
                  <a:pt x="10692384" y="7559040"/>
                </a:lnTo>
                <a:lnTo>
                  <a:pt x="106923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15728" y="3596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5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29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0217150" cy="4264660"/>
            <a:chOff x="0" y="0"/>
            <a:chExt cx="10217150" cy="42646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4723130" cy="4264660"/>
            </a:xfrm>
            <a:custGeom>
              <a:avLst/>
              <a:gdLst/>
              <a:ahLst/>
              <a:cxnLst/>
              <a:rect l="l" t="t" r="r" b="b"/>
              <a:pathLst>
                <a:path w="4723130" h="4264660">
                  <a:moveTo>
                    <a:pt x="4405118" y="0"/>
                  </a:moveTo>
                  <a:lnTo>
                    <a:pt x="0" y="0"/>
                  </a:lnTo>
                  <a:lnTo>
                    <a:pt x="0" y="3732038"/>
                  </a:lnTo>
                  <a:lnTo>
                    <a:pt x="52586" y="3767502"/>
                  </a:lnTo>
                  <a:lnTo>
                    <a:pt x="90459" y="3791994"/>
                  </a:lnTo>
                  <a:lnTo>
                    <a:pt x="128728" y="3815937"/>
                  </a:lnTo>
                  <a:lnTo>
                    <a:pt x="167389" y="3839326"/>
                  </a:lnTo>
                  <a:lnTo>
                    <a:pt x="206434" y="3862154"/>
                  </a:lnTo>
                  <a:lnTo>
                    <a:pt x="245858" y="3884417"/>
                  </a:lnTo>
                  <a:lnTo>
                    <a:pt x="285655" y="3906107"/>
                  </a:lnTo>
                  <a:lnTo>
                    <a:pt x="325820" y="3927220"/>
                  </a:lnTo>
                  <a:lnTo>
                    <a:pt x="366346" y="3947750"/>
                  </a:lnTo>
                  <a:lnTo>
                    <a:pt x="407228" y="3967691"/>
                  </a:lnTo>
                  <a:lnTo>
                    <a:pt x="448459" y="3987038"/>
                  </a:lnTo>
                  <a:lnTo>
                    <a:pt x="490035" y="4005784"/>
                  </a:lnTo>
                  <a:lnTo>
                    <a:pt x="531949" y="4023924"/>
                  </a:lnTo>
                  <a:lnTo>
                    <a:pt x="574196" y="4041453"/>
                  </a:lnTo>
                  <a:lnTo>
                    <a:pt x="616769" y="4058364"/>
                  </a:lnTo>
                  <a:lnTo>
                    <a:pt x="659662" y="4074652"/>
                  </a:lnTo>
                  <a:lnTo>
                    <a:pt x="702871" y="4090311"/>
                  </a:lnTo>
                  <a:lnTo>
                    <a:pt x="746389" y="4105336"/>
                  </a:lnTo>
                  <a:lnTo>
                    <a:pt x="790210" y="4119720"/>
                  </a:lnTo>
                  <a:lnTo>
                    <a:pt x="834329" y="4133459"/>
                  </a:lnTo>
                  <a:lnTo>
                    <a:pt x="878739" y="4146545"/>
                  </a:lnTo>
                  <a:lnTo>
                    <a:pt x="923435" y="4158974"/>
                  </a:lnTo>
                  <a:lnTo>
                    <a:pt x="968411" y="4170741"/>
                  </a:lnTo>
                  <a:lnTo>
                    <a:pt x="1013661" y="4181838"/>
                  </a:lnTo>
                  <a:lnTo>
                    <a:pt x="1059180" y="4192261"/>
                  </a:lnTo>
                  <a:lnTo>
                    <a:pt x="1104961" y="4202003"/>
                  </a:lnTo>
                  <a:lnTo>
                    <a:pt x="1150999" y="4211060"/>
                  </a:lnTo>
                  <a:lnTo>
                    <a:pt x="1197288" y="4219424"/>
                  </a:lnTo>
                  <a:lnTo>
                    <a:pt x="1243822" y="4227092"/>
                  </a:lnTo>
                  <a:lnTo>
                    <a:pt x="1290595" y="4234056"/>
                  </a:lnTo>
                  <a:lnTo>
                    <a:pt x="1337601" y="4240311"/>
                  </a:lnTo>
                  <a:lnTo>
                    <a:pt x="1384835" y="4245852"/>
                  </a:lnTo>
                  <a:lnTo>
                    <a:pt x="1432291" y="4250673"/>
                  </a:lnTo>
                  <a:lnTo>
                    <a:pt x="1479963" y="4254768"/>
                  </a:lnTo>
                  <a:lnTo>
                    <a:pt x="1527845" y="4258131"/>
                  </a:lnTo>
                  <a:lnTo>
                    <a:pt x="1575931" y="4260756"/>
                  </a:lnTo>
                  <a:lnTo>
                    <a:pt x="1624216" y="4262639"/>
                  </a:lnTo>
                  <a:lnTo>
                    <a:pt x="1672693" y="4263772"/>
                  </a:lnTo>
                  <a:lnTo>
                    <a:pt x="1721358" y="4264152"/>
                  </a:lnTo>
                  <a:lnTo>
                    <a:pt x="1770023" y="4263772"/>
                  </a:lnTo>
                  <a:lnTo>
                    <a:pt x="1818501" y="4262639"/>
                  </a:lnTo>
                  <a:lnTo>
                    <a:pt x="1866787" y="4260756"/>
                  </a:lnTo>
                  <a:lnTo>
                    <a:pt x="1914874" y="4258131"/>
                  </a:lnTo>
                  <a:lnTo>
                    <a:pt x="1962757" y="4254768"/>
                  </a:lnTo>
                  <a:lnTo>
                    <a:pt x="2010430" y="4250673"/>
                  </a:lnTo>
                  <a:lnTo>
                    <a:pt x="2057886" y="4245852"/>
                  </a:lnTo>
                  <a:lnTo>
                    <a:pt x="2105121" y="4240311"/>
                  </a:lnTo>
                  <a:lnTo>
                    <a:pt x="2152129" y="4234056"/>
                  </a:lnTo>
                  <a:lnTo>
                    <a:pt x="2198902" y="4227092"/>
                  </a:lnTo>
                  <a:lnTo>
                    <a:pt x="2245437" y="4219424"/>
                  </a:lnTo>
                  <a:lnTo>
                    <a:pt x="2291726" y="4211060"/>
                  </a:lnTo>
                  <a:lnTo>
                    <a:pt x="2337765" y="4202003"/>
                  </a:lnTo>
                  <a:lnTo>
                    <a:pt x="2383547" y="4192261"/>
                  </a:lnTo>
                  <a:lnTo>
                    <a:pt x="2429066" y="4181838"/>
                  </a:lnTo>
                  <a:lnTo>
                    <a:pt x="2474317" y="4170741"/>
                  </a:lnTo>
                  <a:lnTo>
                    <a:pt x="2519293" y="4158974"/>
                  </a:lnTo>
                  <a:lnTo>
                    <a:pt x="2563990" y="4146545"/>
                  </a:lnTo>
                  <a:lnTo>
                    <a:pt x="2608400" y="4133459"/>
                  </a:lnTo>
                  <a:lnTo>
                    <a:pt x="2652519" y="4119720"/>
                  </a:lnTo>
                  <a:lnTo>
                    <a:pt x="2696341" y="4105336"/>
                  </a:lnTo>
                  <a:lnTo>
                    <a:pt x="2739859" y="4090311"/>
                  </a:lnTo>
                  <a:lnTo>
                    <a:pt x="2783068" y="4074652"/>
                  </a:lnTo>
                  <a:lnTo>
                    <a:pt x="2825962" y="4058364"/>
                  </a:lnTo>
                  <a:lnTo>
                    <a:pt x="2868535" y="4041453"/>
                  </a:lnTo>
                  <a:lnTo>
                    <a:pt x="2910782" y="4023924"/>
                  </a:lnTo>
                  <a:lnTo>
                    <a:pt x="2952696" y="4005784"/>
                  </a:lnTo>
                  <a:lnTo>
                    <a:pt x="2994272" y="3987038"/>
                  </a:lnTo>
                  <a:lnTo>
                    <a:pt x="3035504" y="3967691"/>
                  </a:lnTo>
                  <a:lnTo>
                    <a:pt x="3076386" y="3947750"/>
                  </a:lnTo>
                  <a:lnTo>
                    <a:pt x="3116912" y="3927220"/>
                  </a:lnTo>
                  <a:lnTo>
                    <a:pt x="3157077" y="3906107"/>
                  </a:lnTo>
                  <a:lnTo>
                    <a:pt x="3196874" y="3884417"/>
                  </a:lnTo>
                  <a:lnTo>
                    <a:pt x="3236298" y="3862154"/>
                  </a:lnTo>
                  <a:lnTo>
                    <a:pt x="3275343" y="3839326"/>
                  </a:lnTo>
                  <a:lnTo>
                    <a:pt x="3314003" y="3815937"/>
                  </a:lnTo>
                  <a:lnTo>
                    <a:pt x="3352273" y="3791994"/>
                  </a:lnTo>
                  <a:lnTo>
                    <a:pt x="3390146" y="3767502"/>
                  </a:lnTo>
                  <a:lnTo>
                    <a:pt x="3427617" y="3742467"/>
                  </a:lnTo>
                  <a:lnTo>
                    <a:pt x="3464679" y="3716894"/>
                  </a:lnTo>
                  <a:lnTo>
                    <a:pt x="3501328" y="3690790"/>
                  </a:lnTo>
                  <a:lnTo>
                    <a:pt x="3537557" y="3664160"/>
                  </a:lnTo>
                  <a:lnTo>
                    <a:pt x="3573360" y="3637009"/>
                  </a:lnTo>
                  <a:lnTo>
                    <a:pt x="3608732" y="3609344"/>
                  </a:lnTo>
                  <a:lnTo>
                    <a:pt x="3643666" y="3581170"/>
                  </a:lnTo>
                  <a:lnTo>
                    <a:pt x="3678158" y="3552492"/>
                  </a:lnTo>
                  <a:lnTo>
                    <a:pt x="3712201" y="3523318"/>
                  </a:lnTo>
                  <a:lnTo>
                    <a:pt x="3745788" y="3493651"/>
                  </a:lnTo>
                  <a:lnTo>
                    <a:pt x="3778916" y="3463498"/>
                  </a:lnTo>
                  <a:lnTo>
                    <a:pt x="3811577" y="3432866"/>
                  </a:lnTo>
                  <a:lnTo>
                    <a:pt x="3843766" y="3401758"/>
                  </a:lnTo>
                  <a:lnTo>
                    <a:pt x="3875476" y="3370182"/>
                  </a:lnTo>
                  <a:lnTo>
                    <a:pt x="3906703" y="3338142"/>
                  </a:lnTo>
                  <a:lnTo>
                    <a:pt x="3937441" y="3305645"/>
                  </a:lnTo>
                  <a:lnTo>
                    <a:pt x="3967683" y="3272697"/>
                  </a:lnTo>
                  <a:lnTo>
                    <a:pt x="3997423" y="3239302"/>
                  </a:lnTo>
                  <a:lnTo>
                    <a:pt x="4026657" y="3205467"/>
                  </a:lnTo>
                  <a:lnTo>
                    <a:pt x="4055377" y="3171197"/>
                  </a:lnTo>
                  <a:lnTo>
                    <a:pt x="4083579" y="3136498"/>
                  </a:lnTo>
                  <a:lnTo>
                    <a:pt x="4111256" y="3101377"/>
                  </a:lnTo>
                  <a:lnTo>
                    <a:pt x="4138403" y="3065837"/>
                  </a:lnTo>
                  <a:lnTo>
                    <a:pt x="4165013" y="3029886"/>
                  </a:lnTo>
                  <a:lnTo>
                    <a:pt x="4191081" y="2993529"/>
                  </a:lnTo>
                  <a:lnTo>
                    <a:pt x="4216602" y="2956772"/>
                  </a:lnTo>
                  <a:lnTo>
                    <a:pt x="4241569" y="2919620"/>
                  </a:lnTo>
                  <a:lnTo>
                    <a:pt x="4265976" y="2882079"/>
                  </a:lnTo>
                  <a:lnTo>
                    <a:pt x="4289818" y="2844155"/>
                  </a:lnTo>
                  <a:lnTo>
                    <a:pt x="4313089" y="2805853"/>
                  </a:lnTo>
                  <a:lnTo>
                    <a:pt x="4335783" y="2767180"/>
                  </a:lnTo>
                  <a:lnTo>
                    <a:pt x="4357894" y="2728140"/>
                  </a:lnTo>
                  <a:lnTo>
                    <a:pt x="4379416" y="2688740"/>
                  </a:lnTo>
                  <a:lnTo>
                    <a:pt x="4400344" y="2648986"/>
                  </a:lnTo>
                  <a:lnTo>
                    <a:pt x="4420671" y="2608883"/>
                  </a:lnTo>
                  <a:lnTo>
                    <a:pt x="4440393" y="2568436"/>
                  </a:lnTo>
                  <a:lnTo>
                    <a:pt x="4459502" y="2527652"/>
                  </a:lnTo>
                  <a:lnTo>
                    <a:pt x="4477994" y="2486536"/>
                  </a:lnTo>
                  <a:lnTo>
                    <a:pt x="4495863" y="2445094"/>
                  </a:lnTo>
                  <a:lnTo>
                    <a:pt x="4513101" y="2403332"/>
                  </a:lnTo>
                  <a:lnTo>
                    <a:pt x="4529705" y="2361255"/>
                  </a:lnTo>
                  <a:lnTo>
                    <a:pt x="4545668" y="2318869"/>
                  </a:lnTo>
                  <a:lnTo>
                    <a:pt x="4560983" y="2276180"/>
                  </a:lnTo>
                  <a:lnTo>
                    <a:pt x="4575646" y="2233193"/>
                  </a:lnTo>
                  <a:lnTo>
                    <a:pt x="4589651" y="2189915"/>
                  </a:lnTo>
                  <a:lnTo>
                    <a:pt x="4602991" y="2146351"/>
                  </a:lnTo>
                  <a:lnTo>
                    <a:pt x="4615661" y="2102506"/>
                  </a:lnTo>
                  <a:lnTo>
                    <a:pt x="4627655" y="2058386"/>
                  </a:lnTo>
                  <a:lnTo>
                    <a:pt x="4638967" y="2013998"/>
                  </a:lnTo>
                  <a:lnTo>
                    <a:pt x="4649592" y="1969346"/>
                  </a:lnTo>
                  <a:lnTo>
                    <a:pt x="4659523" y="1924437"/>
                  </a:lnTo>
                  <a:lnTo>
                    <a:pt x="4668755" y="1879276"/>
                  </a:lnTo>
                  <a:lnTo>
                    <a:pt x="4677282" y="1833869"/>
                  </a:lnTo>
                  <a:lnTo>
                    <a:pt x="4685098" y="1788222"/>
                  </a:lnTo>
                  <a:lnTo>
                    <a:pt x="4692197" y="1742340"/>
                  </a:lnTo>
                  <a:lnTo>
                    <a:pt x="4698574" y="1696229"/>
                  </a:lnTo>
                  <a:lnTo>
                    <a:pt x="4704222" y="1649894"/>
                  </a:lnTo>
                  <a:lnTo>
                    <a:pt x="4709136" y="1603343"/>
                  </a:lnTo>
                  <a:lnTo>
                    <a:pt x="4713310" y="1556579"/>
                  </a:lnTo>
                  <a:lnTo>
                    <a:pt x="4716738" y="1509609"/>
                  </a:lnTo>
                  <a:lnTo>
                    <a:pt x="4719414" y="1462439"/>
                  </a:lnTo>
                  <a:lnTo>
                    <a:pt x="4721333" y="1415074"/>
                  </a:lnTo>
                  <a:lnTo>
                    <a:pt x="4722489" y="1367521"/>
                  </a:lnTo>
                  <a:lnTo>
                    <a:pt x="4722876" y="1319784"/>
                  </a:lnTo>
                  <a:lnTo>
                    <a:pt x="4722489" y="1272047"/>
                  </a:lnTo>
                  <a:lnTo>
                    <a:pt x="4721333" y="1224493"/>
                  </a:lnTo>
                  <a:lnTo>
                    <a:pt x="4719414" y="1177128"/>
                  </a:lnTo>
                  <a:lnTo>
                    <a:pt x="4716738" y="1129958"/>
                  </a:lnTo>
                  <a:lnTo>
                    <a:pt x="4713310" y="1082988"/>
                  </a:lnTo>
                  <a:lnTo>
                    <a:pt x="4709136" y="1036225"/>
                  </a:lnTo>
                  <a:lnTo>
                    <a:pt x="4704222" y="989673"/>
                  </a:lnTo>
                  <a:lnTo>
                    <a:pt x="4698574" y="943339"/>
                  </a:lnTo>
                  <a:lnTo>
                    <a:pt x="4692197" y="897228"/>
                  </a:lnTo>
                  <a:lnTo>
                    <a:pt x="4685098" y="851346"/>
                  </a:lnTo>
                  <a:lnTo>
                    <a:pt x="4677282" y="805698"/>
                  </a:lnTo>
                  <a:lnTo>
                    <a:pt x="4668755" y="760291"/>
                  </a:lnTo>
                  <a:lnTo>
                    <a:pt x="4659523" y="715130"/>
                  </a:lnTo>
                  <a:lnTo>
                    <a:pt x="4649592" y="670221"/>
                  </a:lnTo>
                  <a:lnTo>
                    <a:pt x="4638967" y="625569"/>
                  </a:lnTo>
                  <a:lnTo>
                    <a:pt x="4627655" y="581181"/>
                  </a:lnTo>
                  <a:lnTo>
                    <a:pt x="4615661" y="537061"/>
                  </a:lnTo>
                  <a:lnTo>
                    <a:pt x="4602991" y="493217"/>
                  </a:lnTo>
                  <a:lnTo>
                    <a:pt x="4589651" y="449652"/>
                  </a:lnTo>
                  <a:lnTo>
                    <a:pt x="4575646" y="406374"/>
                  </a:lnTo>
                  <a:lnTo>
                    <a:pt x="4560983" y="363387"/>
                  </a:lnTo>
                  <a:lnTo>
                    <a:pt x="4545668" y="320698"/>
                  </a:lnTo>
                  <a:lnTo>
                    <a:pt x="4529705" y="278312"/>
                  </a:lnTo>
                  <a:lnTo>
                    <a:pt x="4513101" y="236235"/>
                  </a:lnTo>
                  <a:lnTo>
                    <a:pt x="4495863" y="194473"/>
                  </a:lnTo>
                  <a:lnTo>
                    <a:pt x="4477994" y="153031"/>
                  </a:lnTo>
                  <a:lnTo>
                    <a:pt x="4459502" y="111915"/>
                  </a:lnTo>
                  <a:lnTo>
                    <a:pt x="4440393" y="71131"/>
                  </a:lnTo>
                  <a:lnTo>
                    <a:pt x="4420671" y="30685"/>
                  </a:lnTo>
                  <a:lnTo>
                    <a:pt x="4405118" y="0"/>
                  </a:lnTo>
                  <a:close/>
                </a:path>
              </a:pathLst>
            </a:custGeom>
            <a:solidFill>
              <a:srgbClr val="ED7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2440" y="1725168"/>
              <a:ext cx="9744710" cy="1847214"/>
            </a:xfrm>
            <a:custGeom>
              <a:avLst/>
              <a:gdLst/>
              <a:ahLst/>
              <a:cxnLst/>
              <a:rect l="l" t="t" r="r" b="b"/>
              <a:pathLst>
                <a:path w="9744710" h="1847214">
                  <a:moveTo>
                    <a:pt x="9744456" y="0"/>
                  </a:moveTo>
                  <a:lnTo>
                    <a:pt x="0" y="0"/>
                  </a:lnTo>
                  <a:lnTo>
                    <a:pt x="0" y="1847088"/>
                  </a:lnTo>
                  <a:lnTo>
                    <a:pt x="9744456" y="1847088"/>
                  </a:lnTo>
                  <a:lnTo>
                    <a:pt x="9744456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19099" y="2208022"/>
            <a:ext cx="68008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Espacios 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verdes y</a:t>
            </a:r>
            <a:r>
              <a:rPr dirty="0" sz="3600" spc="-1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parques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9016" y="195072"/>
            <a:ext cx="9638030" cy="1530350"/>
            <a:chOff x="509016" y="195072"/>
            <a:chExt cx="9638030" cy="1530350"/>
          </a:xfrm>
        </p:grpSpPr>
        <p:sp>
          <p:nvSpPr>
            <p:cNvPr id="10" name="object 10"/>
            <p:cNvSpPr/>
            <p:nvPr/>
          </p:nvSpPr>
          <p:spPr>
            <a:xfrm>
              <a:off x="509016" y="195072"/>
              <a:ext cx="1600199" cy="15300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00244" y="1033272"/>
              <a:ext cx="5146675" cy="492759"/>
            </a:xfrm>
            <a:custGeom>
              <a:avLst/>
              <a:gdLst/>
              <a:ahLst/>
              <a:cxnLst/>
              <a:rect l="l" t="t" r="r" b="b"/>
              <a:pathLst>
                <a:path w="5146675" h="492759">
                  <a:moveTo>
                    <a:pt x="4900422" y="0"/>
                  </a:moveTo>
                  <a:lnTo>
                    <a:pt x="246125" y="0"/>
                  </a:lnTo>
                  <a:lnTo>
                    <a:pt x="196534" y="5002"/>
                  </a:lnTo>
                  <a:lnTo>
                    <a:pt x="150340" y="19347"/>
                  </a:lnTo>
                  <a:lnTo>
                    <a:pt x="108532" y="42045"/>
                  </a:lnTo>
                  <a:lnTo>
                    <a:pt x="72104" y="72104"/>
                  </a:lnTo>
                  <a:lnTo>
                    <a:pt x="42045" y="108532"/>
                  </a:lnTo>
                  <a:lnTo>
                    <a:pt x="19347" y="150340"/>
                  </a:lnTo>
                  <a:lnTo>
                    <a:pt x="5002" y="196534"/>
                  </a:lnTo>
                  <a:lnTo>
                    <a:pt x="0" y="246126"/>
                  </a:lnTo>
                  <a:lnTo>
                    <a:pt x="5002" y="295717"/>
                  </a:lnTo>
                  <a:lnTo>
                    <a:pt x="19347" y="341911"/>
                  </a:lnTo>
                  <a:lnTo>
                    <a:pt x="42045" y="383719"/>
                  </a:lnTo>
                  <a:lnTo>
                    <a:pt x="72104" y="420147"/>
                  </a:lnTo>
                  <a:lnTo>
                    <a:pt x="108532" y="450206"/>
                  </a:lnTo>
                  <a:lnTo>
                    <a:pt x="150340" y="472904"/>
                  </a:lnTo>
                  <a:lnTo>
                    <a:pt x="196534" y="487249"/>
                  </a:lnTo>
                  <a:lnTo>
                    <a:pt x="246125" y="492252"/>
                  </a:lnTo>
                  <a:lnTo>
                    <a:pt x="4900422" y="492252"/>
                  </a:lnTo>
                  <a:lnTo>
                    <a:pt x="4950013" y="487249"/>
                  </a:lnTo>
                  <a:lnTo>
                    <a:pt x="4996207" y="472904"/>
                  </a:lnTo>
                  <a:lnTo>
                    <a:pt x="5038015" y="450206"/>
                  </a:lnTo>
                  <a:lnTo>
                    <a:pt x="5074443" y="420147"/>
                  </a:lnTo>
                  <a:lnTo>
                    <a:pt x="5104502" y="383719"/>
                  </a:lnTo>
                  <a:lnTo>
                    <a:pt x="5127200" y="341911"/>
                  </a:lnTo>
                  <a:lnTo>
                    <a:pt x="5141545" y="295717"/>
                  </a:lnTo>
                  <a:lnTo>
                    <a:pt x="5146548" y="246126"/>
                  </a:lnTo>
                  <a:lnTo>
                    <a:pt x="5141545" y="196534"/>
                  </a:lnTo>
                  <a:lnTo>
                    <a:pt x="5127200" y="150340"/>
                  </a:lnTo>
                  <a:lnTo>
                    <a:pt x="5104502" y="108532"/>
                  </a:lnTo>
                  <a:lnTo>
                    <a:pt x="5074443" y="72104"/>
                  </a:lnTo>
                  <a:lnTo>
                    <a:pt x="5038015" y="42045"/>
                  </a:lnTo>
                  <a:lnTo>
                    <a:pt x="4996207" y="19347"/>
                  </a:lnTo>
                  <a:lnTo>
                    <a:pt x="4950013" y="5002"/>
                  </a:lnTo>
                  <a:lnTo>
                    <a:pt x="4900422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180203" y="1106169"/>
            <a:ext cx="4734560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Módulo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de Ciudades y Comunidades Amigables 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3483" y="1687068"/>
            <a:ext cx="9802495" cy="4876800"/>
            <a:chOff x="443483" y="1687068"/>
            <a:chExt cx="9802495" cy="4876800"/>
          </a:xfrm>
        </p:grpSpPr>
        <p:sp>
          <p:nvSpPr>
            <p:cNvPr id="14" name="object 14"/>
            <p:cNvSpPr/>
            <p:nvPr/>
          </p:nvSpPr>
          <p:spPr>
            <a:xfrm>
              <a:off x="495299" y="2997733"/>
              <a:ext cx="5113020" cy="35280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497068" y="2991612"/>
              <a:ext cx="4722876" cy="35295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81583" y="1725168"/>
              <a:ext cx="9726295" cy="4800600"/>
            </a:xfrm>
            <a:custGeom>
              <a:avLst/>
              <a:gdLst/>
              <a:ahLst/>
              <a:cxnLst/>
              <a:rect l="l" t="t" r="r" b="b"/>
              <a:pathLst>
                <a:path w="9726295" h="4800600">
                  <a:moveTo>
                    <a:pt x="0" y="4800600"/>
                  </a:moveTo>
                  <a:lnTo>
                    <a:pt x="9726168" y="4800600"/>
                  </a:lnTo>
                  <a:lnTo>
                    <a:pt x="9726168" y="0"/>
                  </a:lnTo>
                  <a:lnTo>
                    <a:pt x="0" y="0"/>
                  </a:lnTo>
                  <a:lnTo>
                    <a:pt x="0" y="480060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Número de registro de </a:t>
            </a:r>
            <a:r>
              <a:rPr dirty="0" spc="-5">
                <a:solidFill>
                  <a:srgbClr val="FFFFFF"/>
                </a:solidFill>
              </a:rPr>
              <a:t>organización </a:t>
            </a:r>
            <a:r>
              <a:rPr dirty="0">
                <a:solidFill>
                  <a:srgbClr val="FFFFFF"/>
                </a:solidFill>
              </a:rPr>
              <a:t>benéfica: 288180 @ HelpAge </a:t>
            </a:r>
            <a:r>
              <a:rPr dirty="0" spc="-5">
                <a:solidFill>
                  <a:srgbClr val="FFFFFF"/>
                </a:solidFill>
              </a:rPr>
              <a:t>International</a:t>
            </a:r>
            <a:r>
              <a:rPr dirty="0" spc="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8438" y="419862"/>
            <a:ext cx="1028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b="1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90865" y="3518085"/>
            <a:ext cx="3101518" cy="404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823585" cy="3985260"/>
            <a:chOff x="0" y="0"/>
            <a:chExt cx="5823585" cy="39852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727575" cy="3985260"/>
            </a:xfrm>
            <a:custGeom>
              <a:avLst/>
              <a:gdLst/>
              <a:ahLst/>
              <a:cxnLst/>
              <a:rect l="l" t="t" r="r" b="b"/>
              <a:pathLst>
                <a:path w="4727575" h="3985260">
                  <a:moveTo>
                    <a:pt x="4463821" y="0"/>
                  </a:moveTo>
                  <a:lnTo>
                    <a:pt x="0" y="0"/>
                  </a:lnTo>
                  <a:lnTo>
                    <a:pt x="0" y="3212339"/>
                  </a:lnTo>
                  <a:lnTo>
                    <a:pt x="49304" y="3258376"/>
                  </a:lnTo>
                  <a:lnTo>
                    <a:pt x="82662" y="3288222"/>
                  </a:lnTo>
                  <a:lnTo>
                    <a:pt x="116497" y="3317539"/>
                  </a:lnTo>
                  <a:lnTo>
                    <a:pt x="150803" y="3346320"/>
                  </a:lnTo>
                  <a:lnTo>
                    <a:pt x="185572" y="3374560"/>
                  </a:lnTo>
                  <a:lnTo>
                    <a:pt x="220799" y="3402250"/>
                  </a:lnTo>
                  <a:lnTo>
                    <a:pt x="256476" y="3429386"/>
                  </a:lnTo>
                  <a:lnTo>
                    <a:pt x="292598" y="3455960"/>
                  </a:lnTo>
                  <a:lnTo>
                    <a:pt x="329158" y="3481965"/>
                  </a:lnTo>
                  <a:lnTo>
                    <a:pt x="366149" y="3507396"/>
                  </a:lnTo>
                  <a:lnTo>
                    <a:pt x="403564" y="3532246"/>
                  </a:lnTo>
                  <a:lnTo>
                    <a:pt x="441398" y="3556508"/>
                  </a:lnTo>
                  <a:lnTo>
                    <a:pt x="479644" y="3580176"/>
                  </a:lnTo>
                  <a:lnTo>
                    <a:pt x="518295" y="3603244"/>
                  </a:lnTo>
                  <a:lnTo>
                    <a:pt x="557345" y="3625704"/>
                  </a:lnTo>
                  <a:lnTo>
                    <a:pt x="596787" y="3647550"/>
                  </a:lnTo>
                  <a:lnTo>
                    <a:pt x="636614" y="3668776"/>
                  </a:lnTo>
                  <a:lnTo>
                    <a:pt x="676821" y="3689375"/>
                  </a:lnTo>
                  <a:lnTo>
                    <a:pt x="717401" y="3709342"/>
                  </a:lnTo>
                  <a:lnTo>
                    <a:pt x="758347" y="3728668"/>
                  </a:lnTo>
                  <a:lnTo>
                    <a:pt x="799652" y="3747348"/>
                  </a:lnTo>
                  <a:lnTo>
                    <a:pt x="841311" y="3765375"/>
                  </a:lnTo>
                  <a:lnTo>
                    <a:pt x="883316" y="3782743"/>
                  </a:lnTo>
                  <a:lnTo>
                    <a:pt x="925661" y="3799445"/>
                  </a:lnTo>
                  <a:lnTo>
                    <a:pt x="968340" y="3815475"/>
                  </a:lnTo>
                  <a:lnTo>
                    <a:pt x="1011347" y="3830826"/>
                  </a:lnTo>
                  <a:lnTo>
                    <a:pt x="1054674" y="3845491"/>
                  </a:lnTo>
                  <a:lnTo>
                    <a:pt x="1098315" y="3859465"/>
                  </a:lnTo>
                  <a:lnTo>
                    <a:pt x="1142263" y="3872740"/>
                  </a:lnTo>
                  <a:lnTo>
                    <a:pt x="1186513" y="3885311"/>
                  </a:lnTo>
                  <a:lnTo>
                    <a:pt x="1231057" y="3897170"/>
                  </a:lnTo>
                  <a:lnTo>
                    <a:pt x="1275890" y="3908311"/>
                  </a:lnTo>
                  <a:lnTo>
                    <a:pt x="1321003" y="3918727"/>
                  </a:lnTo>
                  <a:lnTo>
                    <a:pt x="1366392" y="3928413"/>
                  </a:lnTo>
                  <a:lnTo>
                    <a:pt x="1412050" y="3937362"/>
                  </a:lnTo>
                  <a:lnTo>
                    <a:pt x="1457970" y="3945566"/>
                  </a:lnTo>
                  <a:lnTo>
                    <a:pt x="1504145" y="3953020"/>
                  </a:lnTo>
                  <a:lnTo>
                    <a:pt x="1550569" y="3959717"/>
                  </a:lnTo>
                  <a:lnTo>
                    <a:pt x="1597235" y="3965650"/>
                  </a:lnTo>
                  <a:lnTo>
                    <a:pt x="1644138" y="3970814"/>
                  </a:lnTo>
                  <a:lnTo>
                    <a:pt x="1691270" y="3975201"/>
                  </a:lnTo>
                  <a:lnTo>
                    <a:pt x="1738625" y="3978804"/>
                  </a:lnTo>
                  <a:lnTo>
                    <a:pt x="1786197" y="3981619"/>
                  </a:lnTo>
                  <a:lnTo>
                    <a:pt x="1833979" y="3983637"/>
                  </a:lnTo>
                  <a:lnTo>
                    <a:pt x="1881964" y="3984853"/>
                  </a:lnTo>
                  <a:lnTo>
                    <a:pt x="1930145" y="3985260"/>
                  </a:lnTo>
                  <a:lnTo>
                    <a:pt x="1978329" y="3984853"/>
                  </a:lnTo>
                  <a:lnTo>
                    <a:pt x="2026316" y="3983637"/>
                  </a:lnTo>
                  <a:lnTo>
                    <a:pt x="2074098" y="3981619"/>
                  </a:lnTo>
                  <a:lnTo>
                    <a:pt x="2121671" y="3978804"/>
                  </a:lnTo>
                  <a:lnTo>
                    <a:pt x="2169028" y="3975201"/>
                  </a:lnTo>
                  <a:lnTo>
                    <a:pt x="2216161" y="3970814"/>
                  </a:lnTo>
                  <a:lnTo>
                    <a:pt x="2263065" y="3965650"/>
                  </a:lnTo>
                  <a:lnTo>
                    <a:pt x="2309733" y="3959717"/>
                  </a:lnTo>
                  <a:lnTo>
                    <a:pt x="2356158" y="3953020"/>
                  </a:lnTo>
                  <a:lnTo>
                    <a:pt x="2402334" y="3945566"/>
                  </a:lnTo>
                  <a:lnTo>
                    <a:pt x="2448255" y="3937362"/>
                  </a:lnTo>
                  <a:lnTo>
                    <a:pt x="2493913" y="3928413"/>
                  </a:lnTo>
                  <a:lnTo>
                    <a:pt x="2539303" y="3918727"/>
                  </a:lnTo>
                  <a:lnTo>
                    <a:pt x="2584418" y="3908311"/>
                  </a:lnTo>
                  <a:lnTo>
                    <a:pt x="2629251" y="3897170"/>
                  </a:lnTo>
                  <a:lnTo>
                    <a:pt x="2673796" y="3885311"/>
                  </a:lnTo>
                  <a:lnTo>
                    <a:pt x="2718046" y="3872740"/>
                  </a:lnTo>
                  <a:lnTo>
                    <a:pt x="2761995" y="3859465"/>
                  </a:lnTo>
                  <a:lnTo>
                    <a:pt x="2805637" y="3845491"/>
                  </a:lnTo>
                  <a:lnTo>
                    <a:pt x="2848964" y="3830826"/>
                  </a:lnTo>
                  <a:lnTo>
                    <a:pt x="2891971" y="3815475"/>
                  </a:lnTo>
                  <a:lnTo>
                    <a:pt x="2934650" y="3799445"/>
                  </a:lnTo>
                  <a:lnTo>
                    <a:pt x="2976996" y="3782743"/>
                  </a:lnTo>
                  <a:lnTo>
                    <a:pt x="3019002" y="3765375"/>
                  </a:lnTo>
                  <a:lnTo>
                    <a:pt x="3060661" y="3747348"/>
                  </a:lnTo>
                  <a:lnTo>
                    <a:pt x="3101966" y="3728668"/>
                  </a:lnTo>
                  <a:lnTo>
                    <a:pt x="3142912" y="3709342"/>
                  </a:lnTo>
                  <a:lnTo>
                    <a:pt x="3183492" y="3689375"/>
                  </a:lnTo>
                  <a:lnTo>
                    <a:pt x="3223699" y="3668776"/>
                  </a:lnTo>
                  <a:lnTo>
                    <a:pt x="3263527" y="3647550"/>
                  </a:lnTo>
                  <a:lnTo>
                    <a:pt x="3302969" y="3625704"/>
                  </a:lnTo>
                  <a:lnTo>
                    <a:pt x="3342019" y="3603244"/>
                  </a:lnTo>
                  <a:lnTo>
                    <a:pt x="3380670" y="3580176"/>
                  </a:lnTo>
                  <a:lnTo>
                    <a:pt x="3418915" y="3556508"/>
                  </a:lnTo>
                  <a:lnTo>
                    <a:pt x="3456749" y="3532246"/>
                  </a:lnTo>
                  <a:lnTo>
                    <a:pt x="3494165" y="3507396"/>
                  </a:lnTo>
                  <a:lnTo>
                    <a:pt x="3531155" y="3481965"/>
                  </a:lnTo>
                  <a:lnTo>
                    <a:pt x="3567715" y="3455960"/>
                  </a:lnTo>
                  <a:lnTo>
                    <a:pt x="3603836" y="3429386"/>
                  </a:lnTo>
                  <a:lnTo>
                    <a:pt x="3639514" y="3402250"/>
                  </a:lnTo>
                  <a:lnTo>
                    <a:pt x="3674740" y="3374560"/>
                  </a:lnTo>
                  <a:lnTo>
                    <a:pt x="3709509" y="3346320"/>
                  </a:lnTo>
                  <a:lnTo>
                    <a:pt x="3743814" y="3317539"/>
                  </a:lnTo>
                  <a:lnTo>
                    <a:pt x="3777649" y="3288222"/>
                  </a:lnTo>
                  <a:lnTo>
                    <a:pt x="3811007" y="3258376"/>
                  </a:lnTo>
                  <a:lnTo>
                    <a:pt x="3843882" y="3228008"/>
                  </a:lnTo>
                  <a:lnTo>
                    <a:pt x="3876266" y="3197123"/>
                  </a:lnTo>
                  <a:lnTo>
                    <a:pt x="3908155" y="3165729"/>
                  </a:lnTo>
                  <a:lnTo>
                    <a:pt x="3939540" y="3133831"/>
                  </a:lnTo>
                  <a:lnTo>
                    <a:pt x="3970416" y="3101438"/>
                  </a:lnTo>
                  <a:lnTo>
                    <a:pt x="4000776" y="3068554"/>
                  </a:lnTo>
                  <a:lnTo>
                    <a:pt x="4030613" y="3035187"/>
                  </a:lnTo>
                  <a:lnTo>
                    <a:pt x="4059922" y="3001342"/>
                  </a:lnTo>
                  <a:lnTo>
                    <a:pt x="4088695" y="2967027"/>
                  </a:lnTo>
                  <a:lnTo>
                    <a:pt x="4116926" y="2932249"/>
                  </a:lnTo>
                  <a:lnTo>
                    <a:pt x="4144609" y="2897013"/>
                  </a:lnTo>
                  <a:lnTo>
                    <a:pt x="4171737" y="2861325"/>
                  </a:lnTo>
                  <a:lnTo>
                    <a:pt x="4198303" y="2825194"/>
                  </a:lnTo>
                  <a:lnTo>
                    <a:pt x="4224301" y="2788624"/>
                  </a:lnTo>
                  <a:lnTo>
                    <a:pt x="4249725" y="2751623"/>
                  </a:lnTo>
                  <a:lnTo>
                    <a:pt x="4274568" y="2714197"/>
                  </a:lnTo>
                  <a:lnTo>
                    <a:pt x="4298823" y="2676353"/>
                  </a:lnTo>
                  <a:lnTo>
                    <a:pt x="4322484" y="2638097"/>
                  </a:lnTo>
                  <a:lnTo>
                    <a:pt x="4345544" y="2599436"/>
                  </a:lnTo>
                  <a:lnTo>
                    <a:pt x="4367998" y="2560375"/>
                  </a:lnTo>
                  <a:lnTo>
                    <a:pt x="4389838" y="2520923"/>
                  </a:lnTo>
                  <a:lnTo>
                    <a:pt x="4411058" y="2481084"/>
                  </a:lnTo>
                  <a:lnTo>
                    <a:pt x="4431651" y="2440866"/>
                  </a:lnTo>
                  <a:lnTo>
                    <a:pt x="4451611" y="2400276"/>
                  </a:lnTo>
                  <a:lnTo>
                    <a:pt x="4470932" y="2359319"/>
                  </a:lnTo>
                  <a:lnTo>
                    <a:pt x="4489606" y="2318002"/>
                  </a:lnTo>
                  <a:lnTo>
                    <a:pt x="4507628" y="2276332"/>
                  </a:lnTo>
                  <a:lnTo>
                    <a:pt x="4524991" y="2234315"/>
                  </a:lnTo>
                  <a:lnTo>
                    <a:pt x="4541688" y="2191958"/>
                  </a:lnTo>
                  <a:lnTo>
                    <a:pt x="4557713" y="2149267"/>
                  </a:lnTo>
                  <a:lnTo>
                    <a:pt x="4573060" y="2106249"/>
                  </a:lnTo>
                  <a:lnTo>
                    <a:pt x="4587721" y="2062910"/>
                  </a:lnTo>
                  <a:lnTo>
                    <a:pt x="4601690" y="2019257"/>
                  </a:lnTo>
                  <a:lnTo>
                    <a:pt x="4614962" y="1975297"/>
                  </a:lnTo>
                  <a:lnTo>
                    <a:pt x="4627528" y="1931035"/>
                  </a:lnTo>
                  <a:lnTo>
                    <a:pt x="4639384" y="1886478"/>
                  </a:lnTo>
                  <a:lnTo>
                    <a:pt x="4650522" y="1841633"/>
                  </a:lnTo>
                  <a:lnTo>
                    <a:pt x="4660935" y="1796507"/>
                  </a:lnTo>
                  <a:lnTo>
                    <a:pt x="4670618" y="1751105"/>
                  </a:lnTo>
                  <a:lnTo>
                    <a:pt x="4679564" y="1705435"/>
                  </a:lnTo>
                  <a:lnTo>
                    <a:pt x="4687766" y="1659503"/>
                  </a:lnTo>
                  <a:lnTo>
                    <a:pt x="4695217" y="1613315"/>
                  </a:lnTo>
                  <a:lnTo>
                    <a:pt x="4701912" y="1566878"/>
                  </a:lnTo>
                  <a:lnTo>
                    <a:pt x="4707844" y="1520198"/>
                  </a:lnTo>
                  <a:lnTo>
                    <a:pt x="4713006" y="1473283"/>
                  </a:lnTo>
                  <a:lnTo>
                    <a:pt x="4717391" y="1426138"/>
                  </a:lnTo>
                  <a:lnTo>
                    <a:pt x="4720994" y="1378769"/>
                  </a:lnTo>
                  <a:lnTo>
                    <a:pt x="4723808" y="1331184"/>
                  </a:lnTo>
                  <a:lnTo>
                    <a:pt x="4725826" y="1283389"/>
                  </a:lnTo>
                  <a:lnTo>
                    <a:pt x="4727041" y="1235391"/>
                  </a:lnTo>
                  <a:lnTo>
                    <a:pt x="4727448" y="1187196"/>
                  </a:lnTo>
                  <a:lnTo>
                    <a:pt x="4727041" y="1139000"/>
                  </a:lnTo>
                  <a:lnTo>
                    <a:pt x="4725826" y="1091002"/>
                  </a:lnTo>
                  <a:lnTo>
                    <a:pt x="4723808" y="1043207"/>
                  </a:lnTo>
                  <a:lnTo>
                    <a:pt x="4720994" y="995622"/>
                  </a:lnTo>
                  <a:lnTo>
                    <a:pt x="4717391" y="948254"/>
                  </a:lnTo>
                  <a:lnTo>
                    <a:pt x="4713006" y="901109"/>
                  </a:lnTo>
                  <a:lnTo>
                    <a:pt x="4707844" y="854193"/>
                  </a:lnTo>
                  <a:lnTo>
                    <a:pt x="4701912" y="807513"/>
                  </a:lnTo>
                  <a:lnTo>
                    <a:pt x="4695217" y="761076"/>
                  </a:lnTo>
                  <a:lnTo>
                    <a:pt x="4687766" y="714888"/>
                  </a:lnTo>
                  <a:lnTo>
                    <a:pt x="4679564" y="668956"/>
                  </a:lnTo>
                  <a:lnTo>
                    <a:pt x="4670618" y="623286"/>
                  </a:lnTo>
                  <a:lnTo>
                    <a:pt x="4660935" y="577884"/>
                  </a:lnTo>
                  <a:lnTo>
                    <a:pt x="4650522" y="532758"/>
                  </a:lnTo>
                  <a:lnTo>
                    <a:pt x="4639384" y="487913"/>
                  </a:lnTo>
                  <a:lnTo>
                    <a:pt x="4627528" y="443357"/>
                  </a:lnTo>
                  <a:lnTo>
                    <a:pt x="4614962" y="399095"/>
                  </a:lnTo>
                  <a:lnTo>
                    <a:pt x="4601690" y="355134"/>
                  </a:lnTo>
                  <a:lnTo>
                    <a:pt x="4587721" y="311481"/>
                  </a:lnTo>
                  <a:lnTo>
                    <a:pt x="4573060" y="268142"/>
                  </a:lnTo>
                  <a:lnTo>
                    <a:pt x="4557713" y="225124"/>
                  </a:lnTo>
                  <a:lnTo>
                    <a:pt x="4541688" y="182433"/>
                  </a:lnTo>
                  <a:lnTo>
                    <a:pt x="4524991" y="140076"/>
                  </a:lnTo>
                  <a:lnTo>
                    <a:pt x="4507628" y="98060"/>
                  </a:lnTo>
                  <a:lnTo>
                    <a:pt x="4489606" y="56389"/>
                  </a:lnTo>
                  <a:lnTo>
                    <a:pt x="4470932" y="15073"/>
                  </a:lnTo>
                  <a:lnTo>
                    <a:pt x="4463821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6655" y="8275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54760" y="8995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5503" y="1783080"/>
            <a:ext cx="6727190" cy="1277620"/>
          </a:xfrm>
          <a:custGeom>
            <a:avLst/>
            <a:gdLst/>
            <a:ahLst/>
            <a:cxnLst/>
            <a:rect l="l" t="t" r="r" b="b"/>
            <a:pathLst>
              <a:path w="6727190" h="1277620">
                <a:moveTo>
                  <a:pt x="6514084" y="0"/>
                </a:moveTo>
                <a:lnTo>
                  <a:pt x="212852" y="0"/>
                </a:lnTo>
                <a:lnTo>
                  <a:pt x="164032" y="5619"/>
                </a:lnTo>
                <a:lnTo>
                  <a:pt x="119224" y="21626"/>
                </a:lnTo>
                <a:lnTo>
                  <a:pt x="79704" y="46746"/>
                </a:lnTo>
                <a:lnTo>
                  <a:pt x="46746" y="79704"/>
                </a:lnTo>
                <a:lnTo>
                  <a:pt x="21626" y="119224"/>
                </a:lnTo>
                <a:lnTo>
                  <a:pt x="5619" y="164032"/>
                </a:lnTo>
                <a:lnTo>
                  <a:pt x="0" y="212851"/>
                </a:lnTo>
                <a:lnTo>
                  <a:pt x="0" y="1064260"/>
                </a:lnTo>
                <a:lnTo>
                  <a:pt x="5619" y="1113079"/>
                </a:lnTo>
                <a:lnTo>
                  <a:pt x="21626" y="1157887"/>
                </a:lnTo>
                <a:lnTo>
                  <a:pt x="46746" y="1197407"/>
                </a:lnTo>
                <a:lnTo>
                  <a:pt x="79704" y="1230365"/>
                </a:lnTo>
                <a:lnTo>
                  <a:pt x="119224" y="1255485"/>
                </a:lnTo>
                <a:lnTo>
                  <a:pt x="164032" y="1271492"/>
                </a:lnTo>
                <a:lnTo>
                  <a:pt x="212852" y="1277112"/>
                </a:lnTo>
                <a:lnTo>
                  <a:pt x="6514084" y="1277112"/>
                </a:lnTo>
                <a:lnTo>
                  <a:pt x="6562903" y="1271492"/>
                </a:lnTo>
                <a:lnTo>
                  <a:pt x="6607711" y="1255485"/>
                </a:lnTo>
                <a:lnTo>
                  <a:pt x="6647231" y="1230365"/>
                </a:lnTo>
                <a:lnTo>
                  <a:pt x="6680189" y="1197407"/>
                </a:lnTo>
                <a:lnTo>
                  <a:pt x="6705309" y="1157887"/>
                </a:lnTo>
                <a:lnTo>
                  <a:pt x="6721316" y="1113079"/>
                </a:lnTo>
                <a:lnTo>
                  <a:pt x="6726936" y="1064260"/>
                </a:lnTo>
                <a:lnTo>
                  <a:pt x="6726936" y="212851"/>
                </a:lnTo>
                <a:lnTo>
                  <a:pt x="6721316" y="164032"/>
                </a:lnTo>
                <a:lnTo>
                  <a:pt x="6705309" y="119224"/>
                </a:lnTo>
                <a:lnTo>
                  <a:pt x="6680189" y="79704"/>
                </a:lnTo>
                <a:lnTo>
                  <a:pt x="6647231" y="46746"/>
                </a:lnTo>
                <a:lnTo>
                  <a:pt x="6607711" y="21626"/>
                </a:lnTo>
                <a:lnTo>
                  <a:pt x="6562903" y="5619"/>
                </a:lnTo>
                <a:lnTo>
                  <a:pt x="65140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24127" y="1908429"/>
            <a:ext cx="6320790" cy="9753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dirty="0" sz="2600" spc="-5" b="1">
                <a:solidFill>
                  <a:srgbClr val="FFFFFF"/>
                </a:solidFill>
                <a:latin typeface="Verdana"/>
                <a:cs typeface="Verdana"/>
              </a:rPr>
              <a:t>Sesión</a:t>
            </a:r>
            <a:r>
              <a:rPr dirty="0" sz="2600" spc="-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b="1">
                <a:solidFill>
                  <a:srgbClr val="FFFFFF"/>
                </a:solidFill>
                <a:latin typeface="Verdana"/>
                <a:cs typeface="Verdana"/>
              </a:rPr>
              <a:t>1:</a:t>
            </a:r>
            <a:endParaRPr sz="2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Introducción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a las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Ciudades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Comunidades Amigables 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con las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11704" y="3309569"/>
            <a:ext cx="5195570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434343"/>
                </a:solidFill>
                <a:latin typeface="Verdana"/>
                <a:cs typeface="Verdana"/>
              </a:rPr>
              <a:t>Objetivos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Verdana"/>
              <a:cs typeface="Verdana"/>
            </a:endParaRPr>
          </a:p>
          <a:p>
            <a:pPr marL="127635" marR="153670">
              <a:lnSpc>
                <a:spcPct val="106900"/>
              </a:lnSpc>
              <a:buFont typeface="Verdana"/>
              <a:buAutoNum type="arabicPeriod"/>
              <a:tabLst>
                <a:tab pos="364490" algn="l"/>
              </a:tabLst>
            </a:pP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Ayudar a </a:t>
            </a: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participantes entiendan por qué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la Voz  de las </a:t>
            </a: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personas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mayores es importante y cómo</a:t>
            </a:r>
            <a:r>
              <a:rPr dirty="0" sz="1300" spc="13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elevarla.</a:t>
            </a:r>
            <a:endParaRPr sz="1300">
              <a:latin typeface="Verdana"/>
              <a:cs typeface="Verdana"/>
            </a:endParaRPr>
          </a:p>
          <a:p>
            <a:pPr marL="127635" marR="5080">
              <a:lnSpc>
                <a:spcPct val="107000"/>
              </a:lnSpc>
              <a:spcBef>
                <a:spcPts val="805"/>
              </a:spcBef>
              <a:buFont typeface="Verdana"/>
              <a:buAutoNum type="arabicPeriod"/>
              <a:tabLst>
                <a:tab pos="364490" algn="l"/>
              </a:tabLst>
            </a:pP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Presentar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los principios y conceptos </a:t>
            </a: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del diseño urbano  para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animar a las </a:t>
            </a: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comunidades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que piensen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en las  problemáticas </a:t>
            </a: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les gustaría analizar más</a:t>
            </a:r>
            <a:r>
              <a:rPr dirty="0" sz="1300" spc="7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detalladamente.</a:t>
            </a:r>
            <a:endParaRPr sz="1300">
              <a:latin typeface="Verdana"/>
              <a:cs typeface="Verdana"/>
            </a:endParaRPr>
          </a:p>
          <a:p>
            <a:pPr marL="127635" marR="123189">
              <a:lnSpc>
                <a:spcPct val="106900"/>
              </a:lnSpc>
              <a:spcBef>
                <a:spcPts val="805"/>
              </a:spcBef>
              <a:buFont typeface="Verdana"/>
              <a:buAutoNum type="arabicPeriod"/>
              <a:tabLst>
                <a:tab pos="364490" algn="l"/>
              </a:tabLst>
            </a:pP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Proporcionar </a:t>
            </a: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ideas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y </a:t>
            </a: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ejemplos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de cómo las </a:t>
            </a: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comunidades  pueden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articular la voz </a:t>
            </a:r>
            <a:r>
              <a:rPr dirty="0" sz="1300" spc="-10">
                <a:solidFill>
                  <a:srgbClr val="434343"/>
                </a:solidFill>
                <a:latin typeface="Verdana"/>
                <a:cs typeface="Verdana"/>
              </a:rPr>
              <a:t>para generar </a:t>
            </a:r>
            <a:r>
              <a:rPr dirty="0" sz="1300" spc="-5">
                <a:solidFill>
                  <a:srgbClr val="434343"/>
                </a:solidFill>
                <a:latin typeface="Verdana"/>
                <a:cs typeface="Verdana"/>
              </a:rPr>
              <a:t>un cambio en dichas  problemáticas.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53945" y="3062478"/>
            <a:ext cx="219710" cy="448309"/>
          </a:xfrm>
          <a:custGeom>
            <a:avLst/>
            <a:gdLst/>
            <a:ahLst/>
            <a:cxnLst/>
            <a:rect l="l" t="t" r="r" b="b"/>
            <a:pathLst>
              <a:path w="219710" h="448310">
                <a:moveTo>
                  <a:pt x="0" y="0"/>
                </a:moveTo>
                <a:lnTo>
                  <a:pt x="0" y="448183"/>
                </a:lnTo>
                <a:lnTo>
                  <a:pt x="219583" y="448183"/>
                </a:lnTo>
              </a:path>
            </a:pathLst>
          </a:custGeom>
          <a:ln w="28574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59040"/>
          </a:xfrm>
          <a:custGeom>
            <a:avLst/>
            <a:gdLst/>
            <a:ahLst/>
            <a:cxnLst/>
            <a:rect l="l" t="t" r="r" b="b"/>
            <a:pathLst>
              <a:path w="10692765" h="7559040">
                <a:moveTo>
                  <a:pt x="10692384" y="0"/>
                </a:moveTo>
                <a:lnTo>
                  <a:pt x="0" y="0"/>
                </a:lnTo>
                <a:lnTo>
                  <a:pt x="0" y="7559040"/>
                </a:lnTo>
                <a:lnTo>
                  <a:pt x="10692384" y="7559040"/>
                </a:lnTo>
                <a:lnTo>
                  <a:pt x="106923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15728" y="3596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5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711055" cy="4264660"/>
            <a:chOff x="0" y="0"/>
            <a:chExt cx="9711055" cy="42646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723130" cy="4264660"/>
            </a:xfrm>
            <a:custGeom>
              <a:avLst/>
              <a:gdLst/>
              <a:ahLst/>
              <a:cxnLst/>
              <a:rect l="l" t="t" r="r" b="b"/>
              <a:pathLst>
                <a:path w="4723130" h="4264660">
                  <a:moveTo>
                    <a:pt x="4405118" y="0"/>
                  </a:moveTo>
                  <a:lnTo>
                    <a:pt x="0" y="0"/>
                  </a:lnTo>
                  <a:lnTo>
                    <a:pt x="0" y="3732038"/>
                  </a:lnTo>
                  <a:lnTo>
                    <a:pt x="52586" y="3767502"/>
                  </a:lnTo>
                  <a:lnTo>
                    <a:pt x="90459" y="3791994"/>
                  </a:lnTo>
                  <a:lnTo>
                    <a:pt x="128728" y="3815937"/>
                  </a:lnTo>
                  <a:lnTo>
                    <a:pt x="167389" y="3839326"/>
                  </a:lnTo>
                  <a:lnTo>
                    <a:pt x="206434" y="3862154"/>
                  </a:lnTo>
                  <a:lnTo>
                    <a:pt x="245858" y="3884417"/>
                  </a:lnTo>
                  <a:lnTo>
                    <a:pt x="285655" y="3906107"/>
                  </a:lnTo>
                  <a:lnTo>
                    <a:pt x="325820" y="3927220"/>
                  </a:lnTo>
                  <a:lnTo>
                    <a:pt x="366346" y="3947750"/>
                  </a:lnTo>
                  <a:lnTo>
                    <a:pt x="407228" y="3967691"/>
                  </a:lnTo>
                  <a:lnTo>
                    <a:pt x="448459" y="3987038"/>
                  </a:lnTo>
                  <a:lnTo>
                    <a:pt x="490035" y="4005784"/>
                  </a:lnTo>
                  <a:lnTo>
                    <a:pt x="531949" y="4023924"/>
                  </a:lnTo>
                  <a:lnTo>
                    <a:pt x="574196" y="4041453"/>
                  </a:lnTo>
                  <a:lnTo>
                    <a:pt x="616769" y="4058364"/>
                  </a:lnTo>
                  <a:lnTo>
                    <a:pt x="659662" y="4074652"/>
                  </a:lnTo>
                  <a:lnTo>
                    <a:pt x="702871" y="4090311"/>
                  </a:lnTo>
                  <a:lnTo>
                    <a:pt x="746389" y="4105336"/>
                  </a:lnTo>
                  <a:lnTo>
                    <a:pt x="790210" y="4119720"/>
                  </a:lnTo>
                  <a:lnTo>
                    <a:pt x="834329" y="4133459"/>
                  </a:lnTo>
                  <a:lnTo>
                    <a:pt x="878739" y="4146545"/>
                  </a:lnTo>
                  <a:lnTo>
                    <a:pt x="923435" y="4158974"/>
                  </a:lnTo>
                  <a:lnTo>
                    <a:pt x="968411" y="4170741"/>
                  </a:lnTo>
                  <a:lnTo>
                    <a:pt x="1013661" y="4181838"/>
                  </a:lnTo>
                  <a:lnTo>
                    <a:pt x="1059180" y="4192261"/>
                  </a:lnTo>
                  <a:lnTo>
                    <a:pt x="1104961" y="4202003"/>
                  </a:lnTo>
                  <a:lnTo>
                    <a:pt x="1150999" y="4211060"/>
                  </a:lnTo>
                  <a:lnTo>
                    <a:pt x="1197288" y="4219424"/>
                  </a:lnTo>
                  <a:lnTo>
                    <a:pt x="1243822" y="4227092"/>
                  </a:lnTo>
                  <a:lnTo>
                    <a:pt x="1290595" y="4234056"/>
                  </a:lnTo>
                  <a:lnTo>
                    <a:pt x="1337601" y="4240311"/>
                  </a:lnTo>
                  <a:lnTo>
                    <a:pt x="1384835" y="4245852"/>
                  </a:lnTo>
                  <a:lnTo>
                    <a:pt x="1432291" y="4250673"/>
                  </a:lnTo>
                  <a:lnTo>
                    <a:pt x="1479963" y="4254768"/>
                  </a:lnTo>
                  <a:lnTo>
                    <a:pt x="1527845" y="4258131"/>
                  </a:lnTo>
                  <a:lnTo>
                    <a:pt x="1575931" y="4260756"/>
                  </a:lnTo>
                  <a:lnTo>
                    <a:pt x="1624216" y="4262639"/>
                  </a:lnTo>
                  <a:lnTo>
                    <a:pt x="1672693" y="4263772"/>
                  </a:lnTo>
                  <a:lnTo>
                    <a:pt x="1721358" y="4264152"/>
                  </a:lnTo>
                  <a:lnTo>
                    <a:pt x="1770023" y="4263772"/>
                  </a:lnTo>
                  <a:lnTo>
                    <a:pt x="1818501" y="4262639"/>
                  </a:lnTo>
                  <a:lnTo>
                    <a:pt x="1866787" y="4260756"/>
                  </a:lnTo>
                  <a:lnTo>
                    <a:pt x="1914874" y="4258131"/>
                  </a:lnTo>
                  <a:lnTo>
                    <a:pt x="1962757" y="4254768"/>
                  </a:lnTo>
                  <a:lnTo>
                    <a:pt x="2010430" y="4250673"/>
                  </a:lnTo>
                  <a:lnTo>
                    <a:pt x="2057886" y="4245852"/>
                  </a:lnTo>
                  <a:lnTo>
                    <a:pt x="2105121" y="4240311"/>
                  </a:lnTo>
                  <a:lnTo>
                    <a:pt x="2152129" y="4234056"/>
                  </a:lnTo>
                  <a:lnTo>
                    <a:pt x="2198902" y="4227092"/>
                  </a:lnTo>
                  <a:lnTo>
                    <a:pt x="2245437" y="4219424"/>
                  </a:lnTo>
                  <a:lnTo>
                    <a:pt x="2291726" y="4211060"/>
                  </a:lnTo>
                  <a:lnTo>
                    <a:pt x="2337765" y="4202003"/>
                  </a:lnTo>
                  <a:lnTo>
                    <a:pt x="2383547" y="4192261"/>
                  </a:lnTo>
                  <a:lnTo>
                    <a:pt x="2429066" y="4181838"/>
                  </a:lnTo>
                  <a:lnTo>
                    <a:pt x="2474317" y="4170741"/>
                  </a:lnTo>
                  <a:lnTo>
                    <a:pt x="2519293" y="4158974"/>
                  </a:lnTo>
                  <a:lnTo>
                    <a:pt x="2563990" y="4146545"/>
                  </a:lnTo>
                  <a:lnTo>
                    <a:pt x="2608400" y="4133459"/>
                  </a:lnTo>
                  <a:lnTo>
                    <a:pt x="2652519" y="4119720"/>
                  </a:lnTo>
                  <a:lnTo>
                    <a:pt x="2696341" y="4105336"/>
                  </a:lnTo>
                  <a:lnTo>
                    <a:pt x="2739859" y="4090311"/>
                  </a:lnTo>
                  <a:lnTo>
                    <a:pt x="2783068" y="4074652"/>
                  </a:lnTo>
                  <a:lnTo>
                    <a:pt x="2825962" y="4058364"/>
                  </a:lnTo>
                  <a:lnTo>
                    <a:pt x="2868535" y="4041453"/>
                  </a:lnTo>
                  <a:lnTo>
                    <a:pt x="2910782" y="4023924"/>
                  </a:lnTo>
                  <a:lnTo>
                    <a:pt x="2952696" y="4005784"/>
                  </a:lnTo>
                  <a:lnTo>
                    <a:pt x="2994272" y="3987038"/>
                  </a:lnTo>
                  <a:lnTo>
                    <a:pt x="3035504" y="3967691"/>
                  </a:lnTo>
                  <a:lnTo>
                    <a:pt x="3076386" y="3947750"/>
                  </a:lnTo>
                  <a:lnTo>
                    <a:pt x="3116912" y="3927220"/>
                  </a:lnTo>
                  <a:lnTo>
                    <a:pt x="3157077" y="3906107"/>
                  </a:lnTo>
                  <a:lnTo>
                    <a:pt x="3196874" y="3884417"/>
                  </a:lnTo>
                  <a:lnTo>
                    <a:pt x="3236298" y="3862154"/>
                  </a:lnTo>
                  <a:lnTo>
                    <a:pt x="3275343" y="3839326"/>
                  </a:lnTo>
                  <a:lnTo>
                    <a:pt x="3314003" y="3815937"/>
                  </a:lnTo>
                  <a:lnTo>
                    <a:pt x="3352273" y="3791994"/>
                  </a:lnTo>
                  <a:lnTo>
                    <a:pt x="3390146" y="3767502"/>
                  </a:lnTo>
                  <a:lnTo>
                    <a:pt x="3427617" y="3742467"/>
                  </a:lnTo>
                  <a:lnTo>
                    <a:pt x="3464679" y="3716894"/>
                  </a:lnTo>
                  <a:lnTo>
                    <a:pt x="3501328" y="3690790"/>
                  </a:lnTo>
                  <a:lnTo>
                    <a:pt x="3537557" y="3664160"/>
                  </a:lnTo>
                  <a:lnTo>
                    <a:pt x="3573360" y="3637009"/>
                  </a:lnTo>
                  <a:lnTo>
                    <a:pt x="3608732" y="3609344"/>
                  </a:lnTo>
                  <a:lnTo>
                    <a:pt x="3643666" y="3581170"/>
                  </a:lnTo>
                  <a:lnTo>
                    <a:pt x="3678158" y="3552492"/>
                  </a:lnTo>
                  <a:lnTo>
                    <a:pt x="3712201" y="3523318"/>
                  </a:lnTo>
                  <a:lnTo>
                    <a:pt x="3745788" y="3493651"/>
                  </a:lnTo>
                  <a:lnTo>
                    <a:pt x="3778916" y="3463498"/>
                  </a:lnTo>
                  <a:lnTo>
                    <a:pt x="3811577" y="3432866"/>
                  </a:lnTo>
                  <a:lnTo>
                    <a:pt x="3843766" y="3401758"/>
                  </a:lnTo>
                  <a:lnTo>
                    <a:pt x="3875476" y="3370182"/>
                  </a:lnTo>
                  <a:lnTo>
                    <a:pt x="3906703" y="3338142"/>
                  </a:lnTo>
                  <a:lnTo>
                    <a:pt x="3937441" y="3305645"/>
                  </a:lnTo>
                  <a:lnTo>
                    <a:pt x="3967683" y="3272697"/>
                  </a:lnTo>
                  <a:lnTo>
                    <a:pt x="3997423" y="3239302"/>
                  </a:lnTo>
                  <a:lnTo>
                    <a:pt x="4026657" y="3205467"/>
                  </a:lnTo>
                  <a:lnTo>
                    <a:pt x="4055377" y="3171197"/>
                  </a:lnTo>
                  <a:lnTo>
                    <a:pt x="4083579" y="3136498"/>
                  </a:lnTo>
                  <a:lnTo>
                    <a:pt x="4111256" y="3101377"/>
                  </a:lnTo>
                  <a:lnTo>
                    <a:pt x="4138403" y="3065837"/>
                  </a:lnTo>
                  <a:lnTo>
                    <a:pt x="4165013" y="3029886"/>
                  </a:lnTo>
                  <a:lnTo>
                    <a:pt x="4191081" y="2993529"/>
                  </a:lnTo>
                  <a:lnTo>
                    <a:pt x="4216602" y="2956772"/>
                  </a:lnTo>
                  <a:lnTo>
                    <a:pt x="4241569" y="2919620"/>
                  </a:lnTo>
                  <a:lnTo>
                    <a:pt x="4265976" y="2882079"/>
                  </a:lnTo>
                  <a:lnTo>
                    <a:pt x="4289818" y="2844155"/>
                  </a:lnTo>
                  <a:lnTo>
                    <a:pt x="4313089" y="2805853"/>
                  </a:lnTo>
                  <a:lnTo>
                    <a:pt x="4335783" y="2767180"/>
                  </a:lnTo>
                  <a:lnTo>
                    <a:pt x="4357894" y="2728140"/>
                  </a:lnTo>
                  <a:lnTo>
                    <a:pt x="4379416" y="2688740"/>
                  </a:lnTo>
                  <a:lnTo>
                    <a:pt x="4400344" y="2648986"/>
                  </a:lnTo>
                  <a:lnTo>
                    <a:pt x="4420671" y="2608883"/>
                  </a:lnTo>
                  <a:lnTo>
                    <a:pt x="4440393" y="2568436"/>
                  </a:lnTo>
                  <a:lnTo>
                    <a:pt x="4459502" y="2527652"/>
                  </a:lnTo>
                  <a:lnTo>
                    <a:pt x="4477994" y="2486536"/>
                  </a:lnTo>
                  <a:lnTo>
                    <a:pt x="4495863" y="2445094"/>
                  </a:lnTo>
                  <a:lnTo>
                    <a:pt x="4513101" y="2403332"/>
                  </a:lnTo>
                  <a:lnTo>
                    <a:pt x="4529705" y="2361255"/>
                  </a:lnTo>
                  <a:lnTo>
                    <a:pt x="4545668" y="2318869"/>
                  </a:lnTo>
                  <a:lnTo>
                    <a:pt x="4560983" y="2276180"/>
                  </a:lnTo>
                  <a:lnTo>
                    <a:pt x="4575646" y="2233193"/>
                  </a:lnTo>
                  <a:lnTo>
                    <a:pt x="4589651" y="2189915"/>
                  </a:lnTo>
                  <a:lnTo>
                    <a:pt x="4602991" y="2146351"/>
                  </a:lnTo>
                  <a:lnTo>
                    <a:pt x="4615661" y="2102506"/>
                  </a:lnTo>
                  <a:lnTo>
                    <a:pt x="4627655" y="2058386"/>
                  </a:lnTo>
                  <a:lnTo>
                    <a:pt x="4638967" y="2013998"/>
                  </a:lnTo>
                  <a:lnTo>
                    <a:pt x="4649592" y="1969346"/>
                  </a:lnTo>
                  <a:lnTo>
                    <a:pt x="4659523" y="1924437"/>
                  </a:lnTo>
                  <a:lnTo>
                    <a:pt x="4668755" y="1879276"/>
                  </a:lnTo>
                  <a:lnTo>
                    <a:pt x="4677282" y="1833869"/>
                  </a:lnTo>
                  <a:lnTo>
                    <a:pt x="4685098" y="1788222"/>
                  </a:lnTo>
                  <a:lnTo>
                    <a:pt x="4692197" y="1742340"/>
                  </a:lnTo>
                  <a:lnTo>
                    <a:pt x="4698574" y="1696229"/>
                  </a:lnTo>
                  <a:lnTo>
                    <a:pt x="4704222" y="1649894"/>
                  </a:lnTo>
                  <a:lnTo>
                    <a:pt x="4709136" y="1603343"/>
                  </a:lnTo>
                  <a:lnTo>
                    <a:pt x="4713310" y="1556579"/>
                  </a:lnTo>
                  <a:lnTo>
                    <a:pt x="4716738" y="1509609"/>
                  </a:lnTo>
                  <a:lnTo>
                    <a:pt x="4719414" y="1462439"/>
                  </a:lnTo>
                  <a:lnTo>
                    <a:pt x="4721333" y="1415074"/>
                  </a:lnTo>
                  <a:lnTo>
                    <a:pt x="4722489" y="1367521"/>
                  </a:lnTo>
                  <a:lnTo>
                    <a:pt x="4722876" y="1319784"/>
                  </a:lnTo>
                  <a:lnTo>
                    <a:pt x="4722489" y="1272047"/>
                  </a:lnTo>
                  <a:lnTo>
                    <a:pt x="4721333" y="1224493"/>
                  </a:lnTo>
                  <a:lnTo>
                    <a:pt x="4719414" y="1177128"/>
                  </a:lnTo>
                  <a:lnTo>
                    <a:pt x="4716738" y="1129958"/>
                  </a:lnTo>
                  <a:lnTo>
                    <a:pt x="4713310" y="1082988"/>
                  </a:lnTo>
                  <a:lnTo>
                    <a:pt x="4709136" y="1036225"/>
                  </a:lnTo>
                  <a:lnTo>
                    <a:pt x="4704222" y="989673"/>
                  </a:lnTo>
                  <a:lnTo>
                    <a:pt x="4698574" y="943339"/>
                  </a:lnTo>
                  <a:lnTo>
                    <a:pt x="4692197" y="897228"/>
                  </a:lnTo>
                  <a:lnTo>
                    <a:pt x="4685098" y="851346"/>
                  </a:lnTo>
                  <a:lnTo>
                    <a:pt x="4677282" y="805698"/>
                  </a:lnTo>
                  <a:lnTo>
                    <a:pt x="4668755" y="760291"/>
                  </a:lnTo>
                  <a:lnTo>
                    <a:pt x="4659523" y="715130"/>
                  </a:lnTo>
                  <a:lnTo>
                    <a:pt x="4649592" y="670221"/>
                  </a:lnTo>
                  <a:lnTo>
                    <a:pt x="4638967" y="625569"/>
                  </a:lnTo>
                  <a:lnTo>
                    <a:pt x="4627655" y="581181"/>
                  </a:lnTo>
                  <a:lnTo>
                    <a:pt x="4615661" y="537061"/>
                  </a:lnTo>
                  <a:lnTo>
                    <a:pt x="4602991" y="493217"/>
                  </a:lnTo>
                  <a:lnTo>
                    <a:pt x="4589651" y="449652"/>
                  </a:lnTo>
                  <a:lnTo>
                    <a:pt x="4575646" y="406374"/>
                  </a:lnTo>
                  <a:lnTo>
                    <a:pt x="4560983" y="363387"/>
                  </a:lnTo>
                  <a:lnTo>
                    <a:pt x="4545668" y="320698"/>
                  </a:lnTo>
                  <a:lnTo>
                    <a:pt x="4529705" y="278312"/>
                  </a:lnTo>
                  <a:lnTo>
                    <a:pt x="4513101" y="236235"/>
                  </a:lnTo>
                  <a:lnTo>
                    <a:pt x="4495863" y="194473"/>
                  </a:lnTo>
                  <a:lnTo>
                    <a:pt x="4477994" y="153031"/>
                  </a:lnTo>
                  <a:lnTo>
                    <a:pt x="4459502" y="111915"/>
                  </a:lnTo>
                  <a:lnTo>
                    <a:pt x="4440393" y="71131"/>
                  </a:lnTo>
                  <a:lnTo>
                    <a:pt x="4420671" y="30685"/>
                  </a:lnTo>
                  <a:lnTo>
                    <a:pt x="4405118" y="0"/>
                  </a:lnTo>
                  <a:close/>
                </a:path>
              </a:pathLst>
            </a:custGeom>
            <a:solidFill>
              <a:srgbClr val="ED7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69948" y="245364"/>
              <a:ext cx="1335024" cy="1277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64379" y="582168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7"/>
                  </a:lnTo>
                  <a:lnTo>
                    <a:pt x="4901184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743703" y="419862"/>
            <a:ext cx="5504815" cy="55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30</a:t>
            </a:r>
            <a:endParaRPr sz="85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  <a:spcBef>
                <a:spcPts val="81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en Pro de la Voz de</a:t>
            </a:r>
            <a:r>
              <a:rPr dirty="0" sz="1000" spc="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72411" y="1522476"/>
            <a:ext cx="7146290" cy="5107305"/>
            <a:chOff x="1772411" y="1522476"/>
            <a:chExt cx="7146290" cy="5107305"/>
          </a:xfrm>
        </p:grpSpPr>
        <p:sp>
          <p:nvSpPr>
            <p:cNvPr id="10" name="object 10"/>
            <p:cNvSpPr/>
            <p:nvPr/>
          </p:nvSpPr>
          <p:spPr>
            <a:xfrm>
              <a:off x="1792223" y="1891284"/>
              <a:ext cx="7126224" cy="4738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72411" y="1522476"/>
              <a:ext cx="7146290" cy="1594485"/>
            </a:xfrm>
            <a:custGeom>
              <a:avLst/>
              <a:gdLst/>
              <a:ahLst/>
              <a:cxnLst/>
              <a:rect l="l" t="t" r="r" b="b"/>
              <a:pathLst>
                <a:path w="7146290" h="1594485">
                  <a:moveTo>
                    <a:pt x="7146036" y="0"/>
                  </a:moveTo>
                  <a:lnTo>
                    <a:pt x="0" y="0"/>
                  </a:lnTo>
                  <a:lnTo>
                    <a:pt x="0" y="1594103"/>
                  </a:lnTo>
                  <a:lnTo>
                    <a:pt x="7146036" y="1594103"/>
                  </a:lnTo>
                  <a:lnTo>
                    <a:pt x="7146036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830323" y="1867280"/>
            <a:ext cx="705040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2895" marR="470534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Transitabilidad 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infraestructura</a:t>
            </a:r>
            <a:r>
              <a:rPr dirty="0" sz="3600" spc="-11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peatonal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2223" y="1522476"/>
            <a:ext cx="7126605" cy="5107305"/>
          </a:xfrm>
          <a:custGeom>
            <a:avLst/>
            <a:gdLst/>
            <a:ahLst/>
            <a:cxnLst/>
            <a:rect l="l" t="t" r="r" b="b"/>
            <a:pathLst>
              <a:path w="7126605" h="5107305">
                <a:moveTo>
                  <a:pt x="0" y="5106924"/>
                </a:moveTo>
                <a:lnTo>
                  <a:pt x="7126224" y="5106924"/>
                </a:lnTo>
                <a:lnTo>
                  <a:pt x="7126224" y="0"/>
                </a:lnTo>
                <a:lnTo>
                  <a:pt x="0" y="0"/>
                </a:lnTo>
                <a:lnTo>
                  <a:pt x="0" y="5106924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Número de registro de </a:t>
            </a:r>
            <a:r>
              <a:rPr dirty="0" spc="-5">
                <a:solidFill>
                  <a:srgbClr val="FFFFFF"/>
                </a:solidFill>
              </a:rPr>
              <a:t>organización </a:t>
            </a:r>
            <a:r>
              <a:rPr dirty="0">
                <a:solidFill>
                  <a:srgbClr val="FFFFFF"/>
                </a:solidFill>
              </a:rPr>
              <a:t>benéfica: 288180 @ HelpAge </a:t>
            </a:r>
            <a:r>
              <a:rPr dirty="0" spc="-5">
                <a:solidFill>
                  <a:srgbClr val="FFFFFF"/>
                </a:solidFill>
              </a:rPr>
              <a:t>International</a:t>
            </a:r>
            <a:r>
              <a:rPr dirty="0" spc="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59040"/>
          </a:xfrm>
          <a:custGeom>
            <a:avLst/>
            <a:gdLst/>
            <a:ahLst/>
            <a:cxnLst/>
            <a:rect l="l" t="t" r="r" b="b"/>
            <a:pathLst>
              <a:path w="10692765" h="7559040">
                <a:moveTo>
                  <a:pt x="10692384" y="0"/>
                </a:moveTo>
                <a:lnTo>
                  <a:pt x="0" y="0"/>
                </a:lnTo>
                <a:lnTo>
                  <a:pt x="0" y="7559040"/>
                </a:lnTo>
                <a:lnTo>
                  <a:pt x="10692384" y="7559040"/>
                </a:lnTo>
                <a:lnTo>
                  <a:pt x="106923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15728" y="3596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5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711055" cy="4264660"/>
            <a:chOff x="0" y="0"/>
            <a:chExt cx="9711055" cy="42646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723130" cy="4264660"/>
            </a:xfrm>
            <a:custGeom>
              <a:avLst/>
              <a:gdLst/>
              <a:ahLst/>
              <a:cxnLst/>
              <a:rect l="l" t="t" r="r" b="b"/>
              <a:pathLst>
                <a:path w="4723130" h="4264660">
                  <a:moveTo>
                    <a:pt x="4405118" y="0"/>
                  </a:moveTo>
                  <a:lnTo>
                    <a:pt x="0" y="0"/>
                  </a:lnTo>
                  <a:lnTo>
                    <a:pt x="0" y="3732038"/>
                  </a:lnTo>
                  <a:lnTo>
                    <a:pt x="52586" y="3767502"/>
                  </a:lnTo>
                  <a:lnTo>
                    <a:pt x="90459" y="3791994"/>
                  </a:lnTo>
                  <a:lnTo>
                    <a:pt x="128728" y="3815937"/>
                  </a:lnTo>
                  <a:lnTo>
                    <a:pt x="167389" y="3839326"/>
                  </a:lnTo>
                  <a:lnTo>
                    <a:pt x="206434" y="3862154"/>
                  </a:lnTo>
                  <a:lnTo>
                    <a:pt x="245858" y="3884417"/>
                  </a:lnTo>
                  <a:lnTo>
                    <a:pt x="285655" y="3906107"/>
                  </a:lnTo>
                  <a:lnTo>
                    <a:pt x="325820" y="3927220"/>
                  </a:lnTo>
                  <a:lnTo>
                    <a:pt x="366346" y="3947750"/>
                  </a:lnTo>
                  <a:lnTo>
                    <a:pt x="407228" y="3967691"/>
                  </a:lnTo>
                  <a:lnTo>
                    <a:pt x="448459" y="3987038"/>
                  </a:lnTo>
                  <a:lnTo>
                    <a:pt x="490035" y="4005784"/>
                  </a:lnTo>
                  <a:lnTo>
                    <a:pt x="531949" y="4023924"/>
                  </a:lnTo>
                  <a:lnTo>
                    <a:pt x="574196" y="4041453"/>
                  </a:lnTo>
                  <a:lnTo>
                    <a:pt x="616769" y="4058364"/>
                  </a:lnTo>
                  <a:lnTo>
                    <a:pt x="659662" y="4074652"/>
                  </a:lnTo>
                  <a:lnTo>
                    <a:pt x="702871" y="4090311"/>
                  </a:lnTo>
                  <a:lnTo>
                    <a:pt x="746389" y="4105336"/>
                  </a:lnTo>
                  <a:lnTo>
                    <a:pt x="790210" y="4119720"/>
                  </a:lnTo>
                  <a:lnTo>
                    <a:pt x="834329" y="4133459"/>
                  </a:lnTo>
                  <a:lnTo>
                    <a:pt x="878739" y="4146545"/>
                  </a:lnTo>
                  <a:lnTo>
                    <a:pt x="923435" y="4158974"/>
                  </a:lnTo>
                  <a:lnTo>
                    <a:pt x="968411" y="4170741"/>
                  </a:lnTo>
                  <a:lnTo>
                    <a:pt x="1013661" y="4181838"/>
                  </a:lnTo>
                  <a:lnTo>
                    <a:pt x="1059180" y="4192261"/>
                  </a:lnTo>
                  <a:lnTo>
                    <a:pt x="1104961" y="4202003"/>
                  </a:lnTo>
                  <a:lnTo>
                    <a:pt x="1150999" y="4211060"/>
                  </a:lnTo>
                  <a:lnTo>
                    <a:pt x="1197288" y="4219424"/>
                  </a:lnTo>
                  <a:lnTo>
                    <a:pt x="1243822" y="4227092"/>
                  </a:lnTo>
                  <a:lnTo>
                    <a:pt x="1290595" y="4234056"/>
                  </a:lnTo>
                  <a:lnTo>
                    <a:pt x="1337601" y="4240311"/>
                  </a:lnTo>
                  <a:lnTo>
                    <a:pt x="1384835" y="4245852"/>
                  </a:lnTo>
                  <a:lnTo>
                    <a:pt x="1432291" y="4250673"/>
                  </a:lnTo>
                  <a:lnTo>
                    <a:pt x="1479963" y="4254768"/>
                  </a:lnTo>
                  <a:lnTo>
                    <a:pt x="1527845" y="4258131"/>
                  </a:lnTo>
                  <a:lnTo>
                    <a:pt x="1575931" y="4260756"/>
                  </a:lnTo>
                  <a:lnTo>
                    <a:pt x="1624216" y="4262639"/>
                  </a:lnTo>
                  <a:lnTo>
                    <a:pt x="1672693" y="4263772"/>
                  </a:lnTo>
                  <a:lnTo>
                    <a:pt x="1721358" y="4264152"/>
                  </a:lnTo>
                  <a:lnTo>
                    <a:pt x="1770023" y="4263772"/>
                  </a:lnTo>
                  <a:lnTo>
                    <a:pt x="1818501" y="4262639"/>
                  </a:lnTo>
                  <a:lnTo>
                    <a:pt x="1866787" y="4260756"/>
                  </a:lnTo>
                  <a:lnTo>
                    <a:pt x="1914874" y="4258131"/>
                  </a:lnTo>
                  <a:lnTo>
                    <a:pt x="1962757" y="4254768"/>
                  </a:lnTo>
                  <a:lnTo>
                    <a:pt x="2010430" y="4250673"/>
                  </a:lnTo>
                  <a:lnTo>
                    <a:pt x="2057886" y="4245852"/>
                  </a:lnTo>
                  <a:lnTo>
                    <a:pt x="2105121" y="4240311"/>
                  </a:lnTo>
                  <a:lnTo>
                    <a:pt x="2152129" y="4234056"/>
                  </a:lnTo>
                  <a:lnTo>
                    <a:pt x="2198902" y="4227092"/>
                  </a:lnTo>
                  <a:lnTo>
                    <a:pt x="2245437" y="4219424"/>
                  </a:lnTo>
                  <a:lnTo>
                    <a:pt x="2291726" y="4211060"/>
                  </a:lnTo>
                  <a:lnTo>
                    <a:pt x="2337765" y="4202003"/>
                  </a:lnTo>
                  <a:lnTo>
                    <a:pt x="2383547" y="4192261"/>
                  </a:lnTo>
                  <a:lnTo>
                    <a:pt x="2429066" y="4181838"/>
                  </a:lnTo>
                  <a:lnTo>
                    <a:pt x="2474317" y="4170741"/>
                  </a:lnTo>
                  <a:lnTo>
                    <a:pt x="2519293" y="4158974"/>
                  </a:lnTo>
                  <a:lnTo>
                    <a:pt x="2563990" y="4146545"/>
                  </a:lnTo>
                  <a:lnTo>
                    <a:pt x="2608400" y="4133459"/>
                  </a:lnTo>
                  <a:lnTo>
                    <a:pt x="2652519" y="4119720"/>
                  </a:lnTo>
                  <a:lnTo>
                    <a:pt x="2696341" y="4105336"/>
                  </a:lnTo>
                  <a:lnTo>
                    <a:pt x="2739859" y="4090311"/>
                  </a:lnTo>
                  <a:lnTo>
                    <a:pt x="2783068" y="4074652"/>
                  </a:lnTo>
                  <a:lnTo>
                    <a:pt x="2825962" y="4058364"/>
                  </a:lnTo>
                  <a:lnTo>
                    <a:pt x="2868535" y="4041453"/>
                  </a:lnTo>
                  <a:lnTo>
                    <a:pt x="2910782" y="4023924"/>
                  </a:lnTo>
                  <a:lnTo>
                    <a:pt x="2952696" y="4005784"/>
                  </a:lnTo>
                  <a:lnTo>
                    <a:pt x="2994272" y="3987038"/>
                  </a:lnTo>
                  <a:lnTo>
                    <a:pt x="3035504" y="3967691"/>
                  </a:lnTo>
                  <a:lnTo>
                    <a:pt x="3076386" y="3947750"/>
                  </a:lnTo>
                  <a:lnTo>
                    <a:pt x="3116912" y="3927220"/>
                  </a:lnTo>
                  <a:lnTo>
                    <a:pt x="3157077" y="3906107"/>
                  </a:lnTo>
                  <a:lnTo>
                    <a:pt x="3196874" y="3884417"/>
                  </a:lnTo>
                  <a:lnTo>
                    <a:pt x="3236298" y="3862154"/>
                  </a:lnTo>
                  <a:lnTo>
                    <a:pt x="3275343" y="3839326"/>
                  </a:lnTo>
                  <a:lnTo>
                    <a:pt x="3314003" y="3815937"/>
                  </a:lnTo>
                  <a:lnTo>
                    <a:pt x="3352273" y="3791994"/>
                  </a:lnTo>
                  <a:lnTo>
                    <a:pt x="3390146" y="3767502"/>
                  </a:lnTo>
                  <a:lnTo>
                    <a:pt x="3427617" y="3742467"/>
                  </a:lnTo>
                  <a:lnTo>
                    <a:pt x="3464679" y="3716894"/>
                  </a:lnTo>
                  <a:lnTo>
                    <a:pt x="3501328" y="3690790"/>
                  </a:lnTo>
                  <a:lnTo>
                    <a:pt x="3537557" y="3664160"/>
                  </a:lnTo>
                  <a:lnTo>
                    <a:pt x="3573360" y="3637009"/>
                  </a:lnTo>
                  <a:lnTo>
                    <a:pt x="3608732" y="3609344"/>
                  </a:lnTo>
                  <a:lnTo>
                    <a:pt x="3643666" y="3581170"/>
                  </a:lnTo>
                  <a:lnTo>
                    <a:pt x="3678158" y="3552492"/>
                  </a:lnTo>
                  <a:lnTo>
                    <a:pt x="3712201" y="3523318"/>
                  </a:lnTo>
                  <a:lnTo>
                    <a:pt x="3745788" y="3493651"/>
                  </a:lnTo>
                  <a:lnTo>
                    <a:pt x="3778916" y="3463498"/>
                  </a:lnTo>
                  <a:lnTo>
                    <a:pt x="3811577" y="3432866"/>
                  </a:lnTo>
                  <a:lnTo>
                    <a:pt x="3843766" y="3401758"/>
                  </a:lnTo>
                  <a:lnTo>
                    <a:pt x="3875476" y="3370182"/>
                  </a:lnTo>
                  <a:lnTo>
                    <a:pt x="3906703" y="3338142"/>
                  </a:lnTo>
                  <a:lnTo>
                    <a:pt x="3937441" y="3305645"/>
                  </a:lnTo>
                  <a:lnTo>
                    <a:pt x="3967683" y="3272697"/>
                  </a:lnTo>
                  <a:lnTo>
                    <a:pt x="3997423" y="3239302"/>
                  </a:lnTo>
                  <a:lnTo>
                    <a:pt x="4026657" y="3205467"/>
                  </a:lnTo>
                  <a:lnTo>
                    <a:pt x="4055377" y="3171197"/>
                  </a:lnTo>
                  <a:lnTo>
                    <a:pt x="4083579" y="3136498"/>
                  </a:lnTo>
                  <a:lnTo>
                    <a:pt x="4111256" y="3101377"/>
                  </a:lnTo>
                  <a:lnTo>
                    <a:pt x="4138403" y="3065837"/>
                  </a:lnTo>
                  <a:lnTo>
                    <a:pt x="4165013" y="3029886"/>
                  </a:lnTo>
                  <a:lnTo>
                    <a:pt x="4191081" y="2993529"/>
                  </a:lnTo>
                  <a:lnTo>
                    <a:pt x="4216602" y="2956772"/>
                  </a:lnTo>
                  <a:lnTo>
                    <a:pt x="4241569" y="2919620"/>
                  </a:lnTo>
                  <a:lnTo>
                    <a:pt x="4265976" y="2882079"/>
                  </a:lnTo>
                  <a:lnTo>
                    <a:pt x="4289818" y="2844155"/>
                  </a:lnTo>
                  <a:lnTo>
                    <a:pt x="4313089" y="2805853"/>
                  </a:lnTo>
                  <a:lnTo>
                    <a:pt x="4335783" y="2767180"/>
                  </a:lnTo>
                  <a:lnTo>
                    <a:pt x="4357894" y="2728140"/>
                  </a:lnTo>
                  <a:lnTo>
                    <a:pt x="4379416" y="2688740"/>
                  </a:lnTo>
                  <a:lnTo>
                    <a:pt x="4400344" y="2648986"/>
                  </a:lnTo>
                  <a:lnTo>
                    <a:pt x="4420671" y="2608883"/>
                  </a:lnTo>
                  <a:lnTo>
                    <a:pt x="4440393" y="2568436"/>
                  </a:lnTo>
                  <a:lnTo>
                    <a:pt x="4459502" y="2527652"/>
                  </a:lnTo>
                  <a:lnTo>
                    <a:pt x="4477994" y="2486536"/>
                  </a:lnTo>
                  <a:lnTo>
                    <a:pt x="4495863" y="2445094"/>
                  </a:lnTo>
                  <a:lnTo>
                    <a:pt x="4513101" y="2403332"/>
                  </a:lnTo>
                  <a:lnTo>
                    <a:pt x="4529705" y="2361255"/>
                  </a:lnTo>
                  <a:lnTo>
                    <a:pt x="4545668" y="2318869"/>
                  </a:lnTo>
                  <a:lnTo>
                    <a:pt x="4560983" y="2276180"/>
                  </a:lnTo>
                  <a:lnTo>
                    <a:pt x="4575646" y="2233193"/>
                  </a:lnTo>
                  <a:lnTo>
                    <a:pt x="4589651" y="2189915"/>
                  </a:lnTo>
                  <a:lnTo>
                    <a:pt x="4602991" y="2146351"/>
                  </a:lnTo>
                  <a:lnTo>
                    <a:pt x="4615661" y="2102506"/>
                  </a:lnTo>
                  <a:lnTo>
                    <a:pt x="4627655" y="2058386"/>
                  </a:lnTo>
                  <a:lnTo>
                    <a:pt x="4638967" y="2013998"/>
                  </a:lnTo>
                  <a:lnTo>
                    <a:pt x="4649592" y="1969346"/>
                  </a:lnTo>
                  <a:lnTo>
                    <a:pt x="4659523" y="1924437"/>
                  </a:lnTo>
                  <a:lnTo>
                    <a:pt x="4668755" y="1879276"/>
                  </a:lnTo>
                  <a:lnTo>
                    <a:pt x="4677282" y="1833869"/>
                  </a:lnTo>
                  <a:lnTo>
                    <a:pt x="4685098" y="1788222"/>
                  </a:lnTo>
                  <a:lnTo>
                    <a:pt x="4692197" y="1742340"/>
                  </a:lnTo>
                  <a:lnTo>
                    <a:pt x="4698574" y="1696229"/>
                  </a:lnTo>
                  <a:lnTo>
                    <a:pt x="4704222" y="1649894"/>
                  </a:lnTo>
                  <a:lnTo>
                    <a:pt x="4709136" y="1603343"/>
                  </a:lnTo>
                  <a:lnTo>
                    <a:pt x="4713310" y="1556579"/>
                  </a:lnTo>
                  <a:lnTo>
                    <a:pt x="4716738" y="1509609"/>
                  </a:lnTo>
                  <a:lnTo>
                    <a:pt x="4719414" y="1462439"/>
                  </a:lnTo>
                  <a:lnTo>
                    <a:pt x="4721333" y="1415074"/>
                  </a:lnTo>
                  <a:lnTo>
                    <a:pt x="4722489" y="1367521"/>
                  </a:lnTo>
                  <a:lnTo>
                    <a:pt x="4722876" y="1319784"/>
                  </a:lnTo>
                  <a:lnTo>
                    <a:pt x="4722489" y="1272047"/>
                  </a:lnTo>
                  <a:lnTo>
                    <a:pt x="4721333" y="1224493"/>
                  </a:lnTo>
                  <a:lnTo>
                    <a:pt x="4719414" y="1177128"/>
                  </a:lnTo>
                  <a:lnTo>
                    <a:pt x="4716738" y="1129958"/>
                  </a:lnTo>
                  <a:lnTo>
                    <a:pt x="4713310" y="1082988"/>
                  </a:lnTo>
                  <a:lnTo>
                    <a:pt x="4709136" y="1036225"/>
                  </a:lnTo>
                  <a:lnTo>
                    <a:pt x="4704222" y="989673"/>
                  </a:lnTo>
                  <a:lnTo>
                    <a:pt x="4698574" y="943339"/>
                  </a:lnTo>
                  <a:lnTo>
                    <a:pt x="4692197" y="897228"/>
                  </a:lnTo>
                  <a:lnTo>
                    <a:pt x="4685098" y="851346"/>
                  </a:lnTo>
                  <a:lnTo>
                    <a:pt x="4677282" y="805698"/>
                  </a:lnTo>
                  <a:lnTo>
                    <a:pt x="4668755" y="760291"/>
                  </a:lnTo>
                  <a:lnTo>
                    <a:pt x="4659523" y="715130"/>
                  </a:lnTo>
                  <a:lnTo>
                    <a:pt x="4649592" y="670221"/>
                  </a:lnTo>
                  <a:lnTo>
                    <a:pt x="4638967" y="625569"/>
                  </a:lnTo>
                  <a:lnTo>
                    <a:pt x="4627655" y="581181"/>
                  </a:lnTo>
                  <a:lnTo>
                    <a:pt x="4615661" y="537061"/>
                  </a:lnTo>
                  <a:lnTo>
                    <a:pt x="4602991" y="493217"/>
                  </a:lnTo>
                  <a:lnTo>
                    <a:pt x="4589651" y="449652"/>
                  </a:lnTo>
                  <a:lnTo>
                    <a:pt x="4575646" y="406374"/>
                  </a:lnTo>
                  <a:lnTo>
                    <a:pt x="4560983" y="363387"/>
                  </a:lnTo>
                  <a:lnTo>
                    <a:pt x="4545668" y="320698"/>
                  </a:lnTo>
                  <a:lnTo>
                    <a:pt x="4529705" y="278312"/>
                  </a:lnTo>
                  <a:lnTo>
                    <a:pt x="4513101" y="236235"/>
                  </a:lnTo>
                  <a:lnTo>
                    <a:pt x="4495863" y="194473"/>
                  </a:lnTo>
                  <a:lnTo>
                    <a:pt x="4477994" y="153031"/>
                  </a:lnTo>
                  <a:lnTo>
                    <a:pt x="4459502" y="111915"/>
                  </a:lnTo>
                  <a:lnTo>
                    <a:pt x="4440393" y="71131"/>
                  </a:lnTo>
                  <a:lnTo>
                    <a:pt x="4420671" y="30685"/>
                  </a:lnTo>
                  <a:lnTo>
                    <a:pt x="4405118" y="0"/>
                  </a:lnTo>
                  <a:close/>
                </a:path>
              </a:pathLst>
            </a:custGeom>
            <a:solidFill>
              <a:srgbClr val="ED7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80160" y="245364"/>
              <a:ext cx="1335024" cy="1277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64379" y="582168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7"/>
                  </a:lnTo>
                  <a:lnTo>
                    <a:pt x="4901184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743703" y="419862"/>
            <a:ext cx="5504815" cy="55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31</a:t>
            </a:r>
            <a:endParaRPr sz="85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  <a:spcBef>
                <a:spcPts val="81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en Pro de la Voz de</a:t>
            </a:r>
            <a:r>
              <a:rPr dirty="0" sz="1000" spc="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46047" y="1522476"/>
            <a:ext cx="8400415" cy="5270500"/>
            <a:chOff x="1146047" y="1522476"/>
            <a:chExt cx="8400415" cy="5270500"/>
          </a:xfrm>
        </p:grpSpPr>
        <p:sp>
          <p:nvSpPr>
            <p:cNvPr id="10" name="object 10"/>
            <p:cNvSpPr/>
            <p:nvPr/>
          </p:nvSpPr>
          <p:spPr>
            <a:xfrm>
              <a:off x="1146047" y="2185416"/>
              <a:ext cx="8400288" cy="46070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46047" y="1522476"/>
              <a:ext cx="8400415" cy="1178560"/>
            </a:xfrm>
            <a:custGeom>
              <a:avLst/>
              <a:gdLst/>
              <a:ahLst/>
              <a:cxnLst/>
              <a:rect l="l" t="t" r="r" b="b"/>
              <a:pathLst>
                <a:path w="8400415" h="1178560">
                  <a:moveTo>
                    <a:pt x="8400288" y="0"/>
                  </a:moveTo>
                  <a:lnTo>
                    <a:pt x="0" y="0"/>
                  </a:lnTo>
                  <a:lnTo>
                    <a:pt x="0" y="1178052"/>
                  </a:lnTo>
                  <a:lnTo>
                    <a:pt x="8400288" y="1178052"/>
                  </a:lnTo>
                  <a:lnTo>
                    <a:pt x="8400288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493011" y="2005965"/>
            <a:ext cx="76320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Seguridad 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a través 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dirty="0" sz="3600" spc="-1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diseño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6047" y="1522476"/>
            <a:ext cx="8400415" cy="5270500"/>
          </a:xfrm>
          <a:custGeom>
            <a:avLst/>
            <a:gdLst/>
            <a:ahLst/>
            <a:cxnLst/>
            <a:rect l="l" t="t" r="r" b="b"/>
            <a:pathLst>
              <a:path w="8400415" h="5270500">
                <a:moveTo>
                  <a:pt x="0" y="5269992"/>
                </a:moveTo>
                <a:lnTo>
                  <a:pt x="8400288" y="5269992"/>
                </a:lnTo>
                <a:lnTo>
                  <a:pt x="8400288" y="0"/>
                </a:lnTo>
                <a:lnTo>
                  <a:pt x="0" y="0"/>
                </a:lnTo>
                <a:lnTo>
                  <a:pt x="0" y="5269992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Número de registro de </a:t>
            </a:r>
            <a:r>
              <a:rPr dirty="0" spc="-5">
                <a:solidFill>
                  <a:srgbClr val="FFFFFF"/>
                </a:solidFill>
              </a:rPr>
              <a:t>organización </a:t>
            </a:r>
            <a:r>
              <a:rPr dirty="0">
                <a:solidFill>
                  <a:srgbClr val="FFFFFF"/>
                </a:solidFill>
              </a:rPr>
              <a:t>benéfica: 288180 @ HelpAge </a:t>
            </a:r>
            <a:r>
              <a:rPr dirty="0" spc="-5">
                <a:solidFill>
                  <a:srgbClr val="FFFFFF"/>
                </a:solidFill>
              </a:rPr>
              <a:t>International</a:t>
            </a:r>
            <a:r>
              <a:rPr dirty="0" spc="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59040"/>
          </a:xfrm>
          <a:custGeom>
            <a:avLst/>
            <a:gdLst/>
            <a:ahLst/>
            <a:cxnLst/>
            <a:rect l="l" t="t" r="r" b="b"/>
            <a:pathLst>
              <a:path w="10692765" h="7559040">
                <a:moveTo>
                  <a:pt x="10692384" y="0"/>
                </a:moveTo>
                <a:lnTo>
                  <a:pt x="0" y="0"/>
                </a:lnTo>
                <a:lnTo>
                  <a:pt x="0" y="7559040"/>
                </a:lnTo>
                <a:lnTo>
                  <a:pt x="10692384" y="7559040"/>
                </a:lnTo>
                <a:lnTo>
                  <a:pt x="106923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15728" y="3596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5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711055" cy="4264660"/>
            <a:chOff x="0" y="0"/>
            <a:chExt cx="9711055" cy="42646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723130" cy="4264660"/>
            </a:xfrm>
            <a:custGeom>
              <a:avLst/>
              <a:gdLst/>
              <a:ahLst/>
              <a:cxnLst/>
              <a:rect l="l" t="t" r="r" b="b"/>
              <a:pathLst>
                <a:path w="4723130" h="4264660">
                  <a:moveTo>
                    <a:pt x="4405118" y="0"/>
                  </a:moveTo>
                  <a:lnTo>
                    <a:pt x="0" y="0"/>
                  </a:lnTo>
                  <a:lnTo>
                    <a:pt x="0" y="3732038"/>
                  </a:lnTo>
                  <a:lnTo>
                    <a:pt x="52586" y="3767502"/>
                  </a:lnTo>
                  <a:lnTo>
                    <a:pt x="90459" y="3791994"/>
                  </a:lnTo>
                  <a:lnTo>
                    <a:pt x="128728" y="3815937"/>
                  </a:lnTo>
                  <a:lnTo>
                    <a:pt x="167389" y="3839326"/>
                  </a:lnTo>
                  <a:lnTo>
                    <a:pt x="206434" y="3862154"/>
                  </a:lnTo>
                  <a:lnTo>
                    <a:pt x="245858" y="3884417"/>
                  </a:lnTo>
                  <a:lnTo>
                    <a:pt x="285655" y="3906107"/>
                  </a:lnTo>
                  <a:lnTo>
                    <a:pt x="325820" y="3927220"/>
                  </a:lnTo>
                  <a:lnTo>
                    <a:pt x="366346" y="3947750"/>
                  </a:lnTo>
                  <a:lnTo>
                    <a:pt x="407228" y="3967691"/>
                  </a:lnTo>
                  <a:lnTo>
                    <a:pt x="448459" y="3987038"/>
                  </a:lnTo>
                  <a:lnTo>
                    <a:pt x="490035" y="4005784"/>
                  </a:lnTo>
                  <a:lnTo>
                    <a:pt x="531949" y="4023924"/>
                  </a:lnTo>
                  <a:lnTo>
                    <a:pt x="574196" y="4041453"/>
                  </a:lnTo>
                  <a:lnTo>
                    <a:pt x="616769" y="4058364"/>
                  </a:lnTo>
                  <a:lnTo>
                    <a:pt x="659662" y="4074652"/>
                  </a:lnTo>
                  <a:lnTo>
                    <a:pt x="702871" y="4090311"/>
                  </a:lnTo>
                  <a:lnTo>
                    <a:pt x="746389" y="4105336"/>
                  </a:lnTo>
                  <a:lnTo>
                    <a:pt x="790210" y="4119720"/>
                  </a:lnTo>
                  <a:lnTo>
                    <a:pt x="834329" y="4133459"/>
                  </a:lnTo>
                  <a:lnTo>
                    <a:pt x="878739" y="4146545"/>
                  </a:lnTo>
                  <a:lnTo>
                    <a:pt x="923435" y="4158974"/>
                  </a:lnTo>
                  <a:lnTo>
                    <a:pt x="968411" y="4170741"/>
                  </a:lnTo>
                  <a:lnTo>
                    <a:pt x="1013661" y="4181838"/>
                  </a:lnTo>
                  <a:lnTo>
                    <a:pt x="1059180" y="4192261"/>
                  </a:lnTo>
                  <a:lnTo>
                    <a:pt x="1104961" y="4202003"/>
                  </a:lnTo>
                  <a:lnTo>
                    <a:pt x="1150999" y="4211060"/>
                  </a:lnTo>
                  <a:lnTo>
                    <a:pt x="1197288" y="4219424"/>
                  </a:lnTo>
                  <a:lnTo>
                    <a:pt x="1243822" y="4227092"/>
                  </a:lnTo>
                  <a:lnTo>
                    <a:pt x="1290595" y="4234056"/>
                  </a:lnTo>
                  <a:lnTo>
                    <a:pt x="1337601" y="4240311"/>
                  </a:lnTo>
                  <a:lnTo>
                    <a:pt x="1384835" y="4245852"/>
                  </a:lnTo>
                  <a:lnTo>
                    <a:pt x="1432291" y="4250673"/>
                  </a:lnTo>
                  <a:lnTo>
                    <a:pt x="1479963" y="4254768"/>
                  </a:lnTo>
                  <a:lnTo>
                    <a:pt x="1527845" y="4258131"/>
                  </a:lnTo>
                  <a:lnTo>
                    <a:pt x="1575931" y="4260756"/>
                  </a:lnTo>
                  <a:lnTo>
                    <a:pt x="1624216" y="4262639"/>
                  </a:lnTo>
                  <a:lnTo>
                    <a:pt x="1672693" y="4263772"/>
                  </a:lnTo>
                  <a:lnTo>
                    <a:pt x="1721358" y="4264152"/>
                  </a:lnTo>
                  <a:lnTo>
                    <a:pt x="1770023" y="4263772"/>
                  </a:lnTo>
                  <a:lnTo>
                    <a:pt x="1818501" y="4262639"/>
                  </a:lnTo>
                  <a:lnTo>
                    <a:pt x="1866787" y="4260756"/>
                  </a:lnTo>
                  <a:lnTo>
                    <a:pt x="1914874" y="4258131"/>
                  </a:lnTo>
                  <a:lnTo>
                    <a:pt x="1962757" y="4254768"/>
                  </a:lnTo>
                  <a:lnTo>
                    <a:pt x="2010430" y="4250673"/>
                  </a:lnTo>
                  <a:lnTo>
                    <a:pt x="2057886" y="4245852"/>
                  </a:lnTo>
                  <a:lnTo>
                    <a:pt x="2105121" y="4240311"/>
                  </a:lnTo>
                  <a:lnTo>
                    <a:pt x="2152129" y="4234056"/>
                  </a:lnTo>
                  <a:lnTo>
                    <a:pt x="2198902" y="4227092"/>
                  </a:lnTo>
                  <a:lnTo>
                    <a:pt x="2245437" y="4219424"/>
                  </a:lnTo>
                  <a:lnTo>
                    <a:pt x="2291726" y="4211060"/>
                  </a:lnTo>
                  <a:lnTo>
                    <a:pt x="2337765" y="4202003"/>
                  </a:lnTo>
                  <a:lnTo>
                    <a:pt x="2383547" y="4192261"/>
                  </a:lnTo>
                  <a:lnTo>
                    <a:pt x="2429066" y="4181838"/>
                  </a:lnTo>
                  <a:lnTo>
                    <a:pt x="2474317" y="4170741"/>
                  </a:lnTo>
                  <a:lnTo>
                    <a:pt x="2519293" y="4158974"/>
                  </a:lnTo>
                  <a:lnTo>
                    <a:pt x="2563990" y="4146545"/>
                  </a:lnTo>
                  <a:lnTo>
                    <a:pt x="2608400" y="4133459"/>
                  </a:lnTo>
                  <a:lnTo>
                    <a:pt x="2652519" y="4119720"/>
                  </a:lnTo>
                  <a:lnTo>
                    <a:pt x="2696341" y="4105336"/>
                  </a:lnTo>
                  <a:lnTo>
                    <a:pt x="2739859" y="4090311"/>
                  </a:lnTo>
                  <a:lnTo>
                    <a:pt x="2783068" y="4074652"/>
                  </a:lnTo>
                  <a:lnTo>
                    <a:pt x="2825962" y="4058364"/>
                  </a:lnTo>
                  <a:lnTo>
                    <a:pt x="2868535" y="4041453"/>
                  </a:lnTo>
                  <a:lnTo>
                    <a:pt x="2910782" y="4023924"/>
                  </a:lnTo>
                  <a:lnTo>
                    <a:pt x="2952696" y="4005784"/>
                  </a:lnTo>
                  <a:lnTo>
                    <a:pt x="2994272" y="3987038"/>
                  </a:lnTo>
                  <a:lnTo>
                    <a:pt x="3035504" y="3967691"/>
                  </a:lnTo>
                  <a:lnTo>
                    <a:pt x="3076386" y="3947750"/>
                  </a:lnTo>
                  <a:lnTo>
                    <a:pt x="3116912" y="3927220"/>
                  </a:lnTo>
                  <a:lnTo>
                    <a:pt x="3157077" y="3906107"/>
                  </a:lnTo>
                  <a:lnTo>
                    <a:pt x="3196874" y="3884417"/>
                  </a:lnTo>
                  <a:lnTo>
                    <a:pt x="3236298" y="3862154"/>
                  </a:lnTo>
                  <a:lnTo>
                    <a:pt x="3275343" y="3839326"/>
                  </a:lnTo>
                  <a:lnTo>
                    <a:pt x="3314003" y="3815937"/>
                  </a:lnTo>
                  <a:lnTo>
                    <a:pt x="3352273" y="3791994"/>
                  </a:lnTo>
                  <a:lnTo>
                    <a:pt x="3390146" y="3767502"/>
                  </a:lnTo>
                  <a:lnTo>
                    <a:pt x="3427617" y="3742467"/>
                  </a:lnTo>
                  <a:lnTo>
                    <a:pt x="3464679" y="3716894"/>
                  </a:lnTo>
                  <a:lnTo>
                    <a:pt x="3501328" y="3690790"/>
                  </a:lnTo>
                  <a:lnTo>
                    <a:pt x="3537557" y="3664160"/>
                  </a:lnTo>
                  <a:lnTo>
                    <a:pt x="3573360" y="3637009"/>
                  </a:lnTo>
                  <a:lnTo>
                    <a:pt x="3608732" y="3609344"/>
                  </a:lnTo>
                  <a:lnTo>
                    <a:pt x="3643666" y="3581170"/>
                  </a:lnTo>
                  <a:lnTo>
                    <a:pt x="3678158" y="3552492"/>
                  </a:lnTo>
                  <a:lnTo>
                    <a:pt x="3712201" y="3523318"/>
                  </a:lnTo>
                  <a:lnTo>
                    <a:pt x="3745788" y="3493651"/>
                  </a:lnTo>
                  <a:lnTo>
                    <a:pt x="3778916" y="3463498"/>
                  </a:lnTo>
                  <a:lnTo>
                    <a:pt x="3811577" y="3432866"/>
                  </a:lnTo>
                  <a:lnTo>
                    <a:pt x="3843766" y="3401758"/>
                  </a:lnTo>
                  <a:lnTo>
                    <a:pt x="3875476" y="3370182"/>
                  </a:lnTo>
                  <a:lnTo>
                    <a:pt x="3906703" y="3338142"/>
                  </a:lnTo>
                  <a:lnTo>
                    <a:pt x="3937441" y="3305645"/>
                  </a:lnTo>
                  <a:lnTo>
                    <a:pt x="3967683" y="3272697"/>
                  </a:lnTo>
                  <a:lnTo>
                    <a:pt x="3997423" y="3239302"/>
                  </a:lnTo>
                  <a:lnTo>
                    <a:pt x="4026657" y="3205467"/>
                  </a:lnTo>
                  <a:lnTo>
                    <a:pt x="4055377" y="3171197"/>
                  </a:lnTo>
                  <a:lnTo>
                    <a:pt x="4083579" y="3136498"/>
                  </a:lnTo>
                  <a:lnTo>
                    <a:pt x="4111256" y="3101377"/>
                  </a:lnTo>
                  <a:lnTo>
                    <a:pt x="4138403" y="3065837"/>
                  </a:lnTo>
                  <a:lnTo>
                    <a:pt x="4165013" y="3029886"/>
                  </a:lnTo>
                  <a:lnTo>
                    <a:pt x="4191081" y="2993529"/>
                  </a:lnTo>
                  <a:lnTo>
                    <a:pt x="4216602" y="2956772"/>
                  </a:lnTo>
                  <a:lnTo>
                    <a:pt x="4241569" y="2919620"/>
                  </a:lnTo>
                  <a:lnTo>
                    <a:pt x="4265976" y="2882079"/>
                  </a:lnTo>
                  <a:lnTo>
                    <a:pt x="4289818" y="2844155"/>
                  </a:lnTo>
                  <a:lnTo>
                    <a:pt x="4313089" y="2805853"/>
                  </a:lnTo>
                  <a:lnTo>
                    <a:pt x="4335783" y="2767180"/>
                  </a:lnTo>
                  <a:lnTo>
                    <a:pt x="4357894" y="2728140"/>
                  </a:lnTo>
                  <a:lnTo>
                    <a:pt x="4379416" y="2688740"/>
                  </a:lnTo>
                  <a:lnTo>
                    <a:pt x="4400344" y="2648986"/>
                  </a:lnTo>
                  <a:lnTo>
                    <a:pt x="4420671" y="2608883"/>
                  </a:lnTo>
                  <a:lnTo>
                    <a:pt x="4440393" y="2568436"/>
                  </a:lnTo>
                  <a:lnTo>
                    <a:pt x="4459502" y="2527652"/>
                  </a:lnTo>
                  <a:lnTo>
                    <a:pt x="4477994" y="2486536"/>
                  </a:lnTo>
                  <a:lnTo>
                    <a:pt x="4495863" y="2445094"/>
                  </a:lnTo>
                  <a:lnTo>
                    <a:pt x="4513101" y="2403332"/>
                  </a:lnTo>
                  <a:lnTo>
                    <a:pt x="4529705" y="2361255"/>
                  </a:lnTo>
                  <a:lnTo>
                    <a:pt x="4545668" y="2318869"/>
                  </a:lnTo>
                  <a:lnTo>
                    <a:pt x="4560983" y="2276180"/>
                  </a:lnTo>
                  <a:lnTo>
                    <a:pt x="4575646" y="2233193"/>
                  </a:lnTo>
                  <a:lnTo>
                    <a:pt x="4589651" y="2189915"/>
                  </a:lnTo>
                  <a:lnTo>
                    <a:pt x="4602991" y="2146351"/>
                  </a:lnTo>
                  <a:lnTo>
                    <a:pt x="4615661" y="2102506"/>
                  </a:lnTo>
                  <a:lnTo>
                    <a:pt x="4627655" y="2058386"/>
                  </a:lnTo>
                  <a:lnTo>
                    <a:pt x="4638967" y="2013998"/>
                  </a:lnTo>
                  <a:lnTo>
                    <a:pt x="4649592" y="1969346"/>
                  </a:lnTo>
                  <a:lnTo>
                    <a:pt x="4659523" y="1924437"/>
                  </a:lnTo>
                  <a:lnTo>
                    <a:pt x="4668755" y="1879276"/>
                  </a:lnTo>
                  <a:lnTo>
                    <a:pt x="4677282" y="1833869"/>
                  </a:lnTo>
                  <a:lnTo>
                    <a:pt x="4685098" y="1788222"/>
                  </a:lnTo>
                  <a:lnTo>
                    <a:pt x="4692197" y="1742340"/>
                  </a:lnTo>
                  <a:lnTo>
                    <a:pt x="4698574" y="1696229"/>
                  </a:lnTo>
                  <a:lnTo>
                    <a:pt x="4704222" y="1649894"/>
                  </a:lnTo>
                  <a:lnTo>
                    <a:pt x="4709136" y="1603343"/>
                  </a:lnTo>
                  <a:lnTo>
                    <a:pt x="4713310" y="1556579"/>
                  </a:lnTo>
                  <a:lnTo>
                    <a:pt x="4716738" y="1509609"/>
                  </a:lnTo>
                  <a:lnTo>
                    <a:pt x="4719414" y="1462439"/>
                  </a:lnTo>
                  <a:lnTo>
                    <a:pt x="4721333" y="1415074"/>
                  </a:lnTo>
                  <a:lnTo>
                    <a:pt x="4722489" y="1367521"/>
                  </a:lnTo>
                  <a:lnTo>
                    <a:pt x="4722876" y="1319784"/>
                  </a:lnTo>
                  <a:lnTo>
                    <a:pt x="4722489" y="1272047"/>
                  </a:lnTo>
                  <a:lnTo>
                    <a:pt x="4721333" y="1224493"/>
                  </a:lnTo>
                  <a:lnTo>
                    <a:pt x="4719414" y="1177128"/>
                  </a:lnTo>
                  <a:lnTo>
                    <a:pt x="4716738" y="1129958"/>
                  </a:lnTo>
                  <a:lnTo>
                    <a:pt x="4713310" y="1082988"/>
                  </a:lnTo>
                  <a:lnTo>
                    <a:pt x="4709136" y="1036225"/>
                  </a:lnTo>
                  <a:lnTo>
                    <a:pt x="4704222" y="989673"/>
                  </a:lnTo>
                  <a:lnTo>
                    <a:pt x="4698574" y="943339"/>
                  </a:lnTo>
                  <a:lnTo>
                    <a:pt x="4692197" y="897228"/>
                  </a:lnTo>
                  <a:lnTo>
                    <a:pt x="4685098" y="851346"/>
                  </a:lnTo>
                  <a:lnTo>
                    <a:pt x="4677282" y="805698"/>
                  </a:lnTo>
                  <a:lnTo>
                    <a:pt x="4668755" y="760291"/>
                  </a:lnTo>
                  <a:lnTo>
                    <a:pt x="4659523" y="715130"/>
                  </a:lnTo>
                  <a:lnTo>
                    <a:pt x="4649592" y="670221"/>
                  </a:lnTo>
                  <a:lnTo>
                    <a:pt x="4638967" y="625569"/>
                  </a:lnTo>
                  <a:lnTo>
                    <a:pt x="4627655" y="581181"/>
                  </a:lnTo>
                  <a:lnTo>
                    <a:pt x="4615661" y="537061"/>
                  </a:lnTo>
                  <a:lnTo>
                    <a:pt x="4602991" y="493217"/>
                  </a:lnTo>
                  <a:lnTo>
                    <a:pt x="4589651" y="449652"/>
                  </a:lnTo>
                  <a:lnTo>
                    <a:pt x="4575646" y="406374"/>
                  </a:lnTo>
                  <a:lnTo>
                    <a:pt x="4560983" y="363387"/>
                  </a:lnTo>
                  <a:lnTo>
                    <a:pt x="4545668" y="320698"/>
                  </a:lnTo>
                  <a:lnTo>
                    <a:pt x="4529705" y="278312"/>
                  </a:lnTo>
                  <a:lnTo>
                    <a:pt x="4513101" y="236235"/>
                  </a:lnTo>
                  <a:lnTo>
                    <a:pt x="4495863" y="194473"/>
                  </a:lnTo>
                  <a:lnTo>
                    <a:pt x="4477994" y="153031"/>
                  </a:lnTo>
                  <a:lnTo>
                    <a:pt x="4459502" y="111915"/>
                  </a:lnTo>
                  <a:lnTo>
                    <a:pt x="4440393" y="71131"/>
                  </a:lnTo>
                  <a:lnTo>
                    <a:pt x="4420671" y="30685"/>
                  </a:lnTo>
                  <a:lnTo>
                    <a:pt x="4405118" y="0"/>
                  </a:lnTo>
                  <a:close/>
                </a:path>
              </a:pathLst>
            </a:custGeom>
            <a:solidFill>
              <a:srgbClr val="ED7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64379" y="582168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7"/>
                  </a:lnTo>
                  <a:lnTo>
                    <a:pt x="4901184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743703" y="419862"/>
            <a:ext cx="5504815" cy="55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32</a:t>
            </a:r>
            <a:endParaRPr sz="85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  <a:spcBef>
                <a:spcPts val="815"/>
              </a:spcBef>
            </a:pP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Capacitación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en Pro de la Voz de</a:t>
            </a:r>
            <a:r>
              <a:rPr dirty="0" sz="1000" spc="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536" y="1877568"/>
            <a:ext cx="9744710" cy="1849120"/>
          </a:xfrm>
          <a:custGeom>
            <a:avLst/>
            <a:gdLst/>
            <a:ahLst/>
            <a:cxnLst/>
            <a:rect l="l" t="t" r="r" b="b"/>
            <a:pathLst>
              <a:path w="9744710" h="1849120">
                <a:moveTo>
                  <a:pt x="9744456" y="0"/>
                </a:moveTo>
                <a:lnTo>
                  <a:pt x="0" y="0"/>
                </a:lnTo>
                <a:lnTo>
                  <a:pt x="0" y="1848612"/>
                </a:lnTo>
                <a:lnTo>
                  <a:pt x="9744456" y="1848612"/>
                </a:lnTo>
                <a:lnTo>
                  <a:pt x="9744456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25804" y="2346452"/>
            <a:ext cx="878967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Cambio a través 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del urbanismo</a:t>
            </a:r>
            <a:r>
              <a:rPr dirty="0" sz="3200" spc="-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táctico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536" y="3061716"/>
            <a:ext cx="9744456" cy="337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429768" y="321564"/>
            <a:ext cx="9822180" cy="6152515"/>
            <a:chOff x="429768" y="321564"/>
            <a:chExt cx="9822180" cy="6152515"/>
          </a:xfrm>
        </p:grpSpPr>
        <p:sp>
          <p:nvSpPr>
            <p:cNvPr id="12" name="object 12"/>
            <p:cNvSpPr/>
            <p:nvPr/>
          </p:nvSpPr>
          <p:spPr>
            <a:xfrm>
              <a:off x="676656" y="321564"/>
              <a:ext cx="1674876" cy="1600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67868" y="1877568"/>
              <a:ext cx="9745980" cy="4558665"/>
            </a:xfrm>
            <a:custGeom>
              <a:avLst/>
              <a:gdLst/>
              <a:ahLst/>
              <a:cxnLst/>
              <a:rect l="l" t="t" r="r" b="b"/>
              <a:pathLst>
                <a:path w="9745980" h="4558665">
                  <a:moveTo>
                    <a:pt x="0" y="4558284"/>
                  </a:moveTo>
                  <a:lnTo>
                    <a:pt x="9745980" y="4558284"/>
                  </a:lnTo>
                  <a:lnTo>
                    <a:pt x="9745980" y="0"/>
                  </a:lnTo>
                  <a:lnTo>
                    <a:pt x="0" y="0"/>
                  </a:lnTo>
                  <a:lnTo>
                    <a:pt x="0" y="455828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Número de registro de </a:t>
            </a:r>
            <a:r>
              <a:rPr dirty="0" spc="-5">
                <a:solidFill>
                  <a:srgbClr val="FFFFFF"/>
                </a:solidFill>
              </a:rPr>
              <a:t>organización </a:t>
            </a:r>
            <a:r>
              <a:rPr dirty="0">
                <a:solidFill>
                  <a:srgbClr val="FFFFFF"/>
                </a:solidFill>
              </a:rPr>
              <a:t>benéfica: 288180 @ HelpAge </a:t>
            </a:r>
            <a:r>
              <a:rPr dirty="0" spc="-5">
                <a:solidFill>
                  <a:srgbClr val="FFFFFF"/>
                </a:solidFill>
              </a:rPr>
              <a:t>International</a:t>
            </a:r>
            <a:r>
              <a:rPr dirty="0" spc="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33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42004" y="4318609"/>
            <a:ext cx="3350379" cy="3240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125210" cy="4754880"/>
            <a:chOff x="0" y="0"/>
            <a:chExt cx="6125210" cy="475488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5290185" cy="4754880"/>
            </a:xfrm>
            <a:custGeom>
              <a:avLst/>
              <a:gdLst/>
              <a:ahLst/>
              <a:cxnLst/>
              <a:rect l="l" t="t" r="r" b="b"/>
              <a:pathLst>
                <a:path w="5290185" h="4754880">
                  <a:moveTo>
                    <a:pt x="4655395" y="0"/>
                  </a:moveTo>
                  <a:lnTo>
                    <a:pt x="0" y="0"/>
                  </a:lnTo>
                  <a:lnTo>
                    <a:pt x="0" y="3715871"/>
                  </a:lnTo>
                  <a:lnTo>
                    <a:pt x="41974" y="3763425"/>
                  </a:lnTo>
                  <a:lnTo>
                    <a:pt x="72216" y="3796373"/>
                  </a:lnTo>
                  <a:lnTo>
                    <a:pt x="102953" y="3828870"/>
                  </a:lnTo>
                  <a:lnTo>
                    <a:pt x="134181" y="3860910"/>
                  </a:lnTo>
                  <a:lnTo>
                    <a:pt x="165892" y="3892486"/>
                  </a:lnTo>
                  <a:lnTo>
                    <a:pt x="198081" y="3923594"/>
                  </a:lnTo>
                  <a:lnTo>
                    <a:pt x="230742" y="3954226"/>
                  </a:lnTo>
                  <a:lnTo>
                    <a:pt x="263870" y="3984379"/>
                  </a:lnTo>
                  <a:lnTo>
                    <a:pt x="297458" y="4014046"/>
                  </a:lnTo>
                  <a:lnTo>
                    <a:pt x="331501" y="4043220"/>
                  </a:lnTo>
                  <a:lnTo>
                    <a:pt x="365992" y="4071898"/>
                  </a:lnTo>
                  <a:lnTo>
                    <a:pt x="400927" y="4100072"/>
                  </a:lnTo>
                  <a:lnTo>
                    <a:pt x="436299" y="4127737"/>
                  </a:lnTo>
                  <a:lnTo>
                    <a:pt x="472102" y="4154888"/>
                  </a:lnTo>
                  <a:lnTo>
                    <a:pt x="508331" y="4181518"/>
                  </a:lnTo>
                  <a:lnTo>
                    <a:pt x="544980" y="4207622"/>
                  </a:lnTo>
                  <a:lnTo>
                    <a:pt x="582043" y="4233195"/>
                  </a:lnTo>
                  <a:lnTo>
                    <a:pt x="619514" y="4258230"/>
                  </a:lnTo>
                  <a:lnTo>
                    <a:pt x="657387" y="4282722"/>
                  </a:lnTo>
                  <a:lnTo>
                    <a:pt x="695656" y="4306665"/>
                  </a:lnTo>
                  <a:lnTo>
                    <a:pt x="734317" y="4330054"/>
                  </a:lnTo>
                  <a:lnTo>
                    <a:pt x="773362" y="4352882"/>
                  </a:lnTo>
                  <a:lnTo>
                    <a:pt x="812786" y="4375145"/>
                  </a:lnTo>
                  <a:lnTo>
                    <a:pt x="852583" y="4396835"/>
                  </a:lnTo>
                  <a:lnTo>
                    <a:pt x="892748" y="4417948"/>
                  </a:lnTo>
                  <a:lnTo>
                    <a:pt x="933274" y="4438478"/>
                  </a:lnTo>
                  <a:lnTo>
                    <a:pt x="974156" y="4458419"/>
                  </a:lnTo>
                  <a:lnTo>
                    <a:pt x="1015387" y="4477766"/>
                  </a:lnTo>
                  <a:lnTo>
                    <a:pt x="1056963" y="4496512"/>
                  </a:lnTo>
                  <a:lnTo>
                    <a:pt x="1098877" y="4514652"/>
                  </a:lnTo>
                  <a:lnTo>
                    <a:pt x="1141124" y="4532181"/>
                  </a:lnTo>
                  <a:lnTo>
                    <a:pt x="1183697" y="4549092"/>
                  </a:lnTo>
                  <a:lnTo>
                    <a:pt x="1226590" y="4565380"/>
                  </a:lnTo>
                  <a:lnTo>
                    <a:pt x="1269799" y="4581039"/>
                  </a:lnTo>
                  <a:lnTo>
                    <a:pt x="1313317" y="4596064"/>
                  </a:lnTo>
                  <a:lnTo>
                    <a:pt x="1357138" y="4610448"/>
                  </a:lnTo>
                  <a:lnTo>
                    <a:pt x="1401257" y="4624187"/>
                  </a:lnTo>
                  <a:lnTo>
                    <a:pt x="1445667" y="4637273"/>
                  </a:lnTo>
                  <a:lnTo>
                    <a:pt x="1490363" y="4649702"/>
                  </a:lnTo>
                  <a:lnTo>
                    <a:pt x="1535339" y="4661469"/>
                  </a:lnTo>
                  <a:lnTo>
                    <a:pt x="1580589" y="4672566"/>
                  </a:lnTo>
                  <a:lnTo>
                    <a:pt x="1626108" y="4682989"/>
                  </a:lnTo>
                  <a:lnTo>
                    <a:pt x="1671889" y="4692731"/>
                  </a:lnTo>
                  <a:lnTo>
                    <a:pt x="1717927" y="4701788"/>
                  </a:lnTo>
                  <a:lnTo>
                    <a:pt x="1764216" y="4710152"/>
                  </a:lnTo>
                  <a:lnTo>
                    <a:pt x="1810750" y="4717820"/>
                  </a:lnTo>
                  <a:lnTo>
                    <a:pt x="1857523" y="4724784"/>
                  </a:lnTo>
                  <a:lnTo>
                    <a:pt x="1904529" y="4731039"/>
                  </a:lnTo>
                  <a:lnTo>
                    <a:pt x="1951763" y="4736580"/>
                  </a:lnTo>
                  <a:lnTo>
                    <a:pt x="1999219" y="4741401"/>
                  </a:lnTo>
                  <a:lnTo>
                    <a:pt x="2046891" y="4745496"/>
                  </a:lnTo>
                  <a:lnTo>
                    <a:pt x="2094773" y="4748859"/>
                  </a:lnTo>
                  <a:lnTo>
                    <a:pt x="2142859" y="4751484"/>
                  </a:lnTo>
                  <a:lnTo>
                    <a:pt x="2191144" y="4753367"/>
                  </a:lnTo>
                  <a:lnTo>
                    <a:pt x="2239621" y="4754500"/>
                  </a:lnTo>
                  <a:lnTo>
                    <a:pt x="2288286" y="4754880"/>
                  </a:lnTo>
                  <a:lnTo>
                    <a:pt x="2336951" y="4754500"/>
                  </a:lnTo>
                  <a:lnTo>
                    <a:pt x="2385429" y="4753367"/>
                  </a:lnTo>
                  <a:lnTo>
                    <a:pt x="2433715" y="4751484"/>
                  </a:lnTo>
                  <a:lnTo>
                    <a:pt x="2481802" y="4748859"/>
                  </a:lnTo>
                  <a:lnTo>
                    <a:pt x="2529685" y="4745496"/>
                  </a:lnTo>
                  <a:lnTo>
                    <a:pt x="2577358" y="4741401"/>
                  </a:lnTo>
                  <a:lnTo>
                    <a:pt x="2624814" y="4736580"/>
                  </a:lnTo>
                  <a:lnTo>
                    <a:pt x="2672049" y="4731039"/>
                  </a:lnTo>
                  <a:lnTo>
                    <a:pt x="2719057" y="4724784"/>
                  </a:lnTo>
                  <a:lnTo>
                    <a:pt x="2765830" y="4717820"/>
                  </a:lnTo>
                  <a:lnTo>
                    <a:pt x="2812365" y="4710152"/>
                  </a:lnTo>
                  <a:lnTo>
                    <a:pt x="2858654" y="4701788"/>
                  </a:lnTo>
                  <a:lnTo>
                    <a:pt x="2904693" y="4692731"/>
                  </a:lnTo>
                  <a:lnTo>
                    <a:pt x="2950475" y="4682989"/>
                  </a:lnTo>
                  <a:lnTo>
                    <a:pt x="2995994" y="4672566"/>
                  </a:lnTo>
                  <a:lnTo>
                    <a:pt x="3041245" y="4661469"/>
                  </a:lnTo>
                  <a:lnTo>
                    <a:pt x="3086221" y="4649702"/>
                  </a:lnTo>
                  <a:lnTo>
                    <a:pt x="3130918" y="4637273"/>
                  </a:lnTo>
                  <a:lnTo>
                    <a:pt x="3175328" y="4624187"/>
                  </a:lnTo>
                  <a:lnTo>
                    <a:pt x="3219447" y="4610448"/>
                  </a:lnTo>
                  <a:lnTo>
                    <a:pt x="3263269" y="4596064"/>
                  </a:lnTo>
                  <a:lnTo>
                    <a:pt x="3306787" y="4581039"/>
                  </a:lnTo>
                  <a:lnTo>
                    <a:pt x="3349996" y="4565380"/>
                  </a:lnTo>
                  <a:lnTo>
                    <a:pt x="3392890" y="4549092"/>
                  </a:lnTo>
                  <a:lnTo>
                    <a:pt x="3435463" y="4532181"/>
                  </a:lnTo>
                  <a:lnTo>
                    <a:pt x="3477710" y="4514652"/>
                  </a:lnTo>
                  <a:lnTo>
                    <a:pt x="3519624" y="4496512"/>
                  </a:lnTo>
                  <a:lnTo>
                    <a:pt x="3561200" y="4477766"/>
                  </a:lnTo>
                  <a:lnTo>
                    <a:pt x="3602432" y="4458419"/>
                  </a:lnTo>
                  <a:lnTo>
                    <a:pt x="3643314" y="4438478"/>
                  </a:lnTo>
                  <a:lnTo>
                    <a:pt x="3683840" y="4417948"/>
                  </a:lnTo>
                  <a:lnTo>
                    <a:pt x="3724005" y="4396835"/>
                  </a:lnTo>
                  <a:lnTo>
                    <a:pt x="3763802" y="4375145"/>
                  </a:lnTo>
                  <a:lnTo>
                    <a:pt x="3803226" y="4352882"/>
                  </a:lnTo>
                  <a:lnTo>
                    <a:pt x="3842271" y="4330054"/>
                  </a:lnTo>
                  <a:lnTo>
                    <a:pt x="3880931" y="4306665"/>
                  </a:lnTo>
                  <a:lnTo>
                    <a:pt x="3919201" y="4282722"/>
                  </a:lnTo>
                  <a:lnTo>
                    <a:pt x="3957074" y="4258230"/>
                  </a:lnTo>
                  <a:lnTo>
                    <a:pt x="3994545" y="4233195"/>
                  </a:lnTo>
                  <a:lnTo>
                    <a:pt x="4031607" y="4207622"/>
                  </a:lnTo>
                  <a:lnTo>
                    <a:pt x="4068256" y="4181518"/>
                  </a:lnTo>
                  <a:lnTo>
                    <a:pt x="4104485" y="4154888"/>
                  </a:lnTo>
                  <a:lnTo>
                    <a:pt x="4140288" y="4127737"/>
                  </a:lnTo>
                  <a:lnTo>
                    <a:pt x="4175660" y="4100072"/>
                  </a:lnTo>
                  <a:lnTo>
                    <a:pt x="4210594" y="4071898"/>
                  </a:lnTo>
                  <a:lnTo>
                    <a:pt x="4245086" y="4043220"/>
                  </a:lnTo>
                  <a:lnTo>
                    <a:pt x="4279129" y="4014046"/>
                  </a:lnTo>
                  <a:lnTo>
                    <a:pt x="4312716" y="3984379"/>
                  </a:lnTo>
                  <a:lnTo>
                    <a:pt x="4345844" y="3954226"/>
                  </a:lnTo>
                  <a:lnTo>
                    <a:pt x="4378505" y="3923594"/>
                  </a:lnTo>
                  <a:lnTo>
                    <a:pt x="4410694" y="3892486"/>
                  </a:lnTo>
                  <a:lnTo>
                    <a:pt x="4442404" y="3860910"/>
                  </a:lnTo>
                  <a:lnTo>
                    <a:pt x="4473631" y="3828870"/>
                  </a:lnTo>
                  <a:lnTo>
                    <a:pt x="4504369" y="3796373"/>
                  </a:lnTo>
                  <a:lnTo>
                    <a:pt x="4534611" y="3763425"/>
                  </a:lnTo>
                  <a:lnTo>
                    <a:pt x="4564351" y="3730030"/>
                  </a:lnTo>
                  <a:lnTo>
                    <a:pt x="4593585" y="3696195"/>
                  </a:lnTo>
                  <a:lnTo>
                    <a:pt x="4622305" y="3661925"/>
                  </a:lnTo>
                  <a:lnTo>
                    <a:pt x="4650507" y="3627226"/>
                  </a:lnTo>
                  <a:lnTo>
                    <a:pt x="4678184" y="3592105"/>
                  </a:lnTo>
                  <a:lnTo>
                    <a:pt x="4705331" y="3556565"/>
                  </a:lnTo>
                  <a:lnTo>
                    <a:pt x="4731941" y="3520614"/>
                  </a:lnTo>
                  <a:lnTo>
                    <a:pt x="4758009" y="3484257"/>
                  </a:lnTo>
                  <a:lnTo>
                    <a:pt x="4783530" y="3447500"/>
                  </a:lnTo>
                  <a:lnTo>
                    <a:pt x="4808497" y="3410348"/>
                  </a:lnTo>
                  <a:lnTo>
                    <a:pt x="4832904" y="3372807"/>
                  </a:lnTo>
                  <a:lnTo>
                    <a:pt x="4856746" y="3334883"/>
                  </a:lnTo>
                  <a:lnTo>
                    <a:pt x="4880017" y="3296581"/>
                  </a:lnTo>
                  <a:lnTo>
                    <a:pt x="4902711" y="3257908"/>
                  </a:lnTo>
                  <a:lnTo>
                    <a:pt x="4924822" y="3218868"/>
                  </a:lnTo>
                  <a:lnTo>
                    <a:pt x="4946344" y="3179468"/>
                  </a:lnTo>
                  <a:lnTo>
                    <a:pt x="4967272" y="3139714"/>
                  </a:lnTo>
                  <a:lnTo>
                    <a:pt x="4987599" y="3099611"/>
                  </a:lnTo>
                  <a:lnTo>
                    <a:pt x="5007321" y="3059164"/>
                  </a:lnTo>
                  <a:lnTo>
                    <a:pt x="5026430" y="3018380"/>
                  </a:lnTo>
                  <a:lnTo>
                    <a:pt x="5044922" y="2977264"/>
                  </a:lnTo>
                  <a:lnTo>
                    <a:pt x="5062791" y="2935822"/>
                  </a:lnTo>
                  <a:lnTo>
                    <a:pt x="5080029" y="2894060"/>
                  </a:lnTo>
                  <a:lnTo>
                    <a:pt x="5096633" y="2851983"/>
                  </a:lnTo>
                  <a:lnTo>
                    <a:pt x="5112596" y="2809597"/>
                  </a:lnTo>
                  <a:lnTo>
                    <a:pt x="5127911" y="2766908"/>
                  </a:lnTo>
                  <a:lnTo>
                    <a:pt x="5142574" y="2723921"/>
                  </a:lnTo>
                  <a:lnTo>
                    <a:pt x="5156579" y="2680643"/>
                  </a:lnTo>
                  <a:lnTo>
                    <a:pt x="5169919" y="2637079"/>
                  </a:lnTo>
                  <a:lnTo>
                    <a:pt x="5182589" y="2593234"/>
                  </a:lnTo>
                  <a:lnTo>
                    <a:pt x="5194583" y="2549114"/>
                  </a:lnTo>
                  <a:lnTo>
                    <a:pt x="5205895" y="2504726"/>
                  </a:lnTo>
                  <a:lnTo>
                    <a:pt x="5216520" y="2460074"/>
                  </a:lnTo>
                  <a:lnTo>
                    <a:pt x="5226451" y="2415165"/>
                  </a:lnTo>
                  <a:lnTo>
                    <a:pt x="5235683" y="2370004"/>
                  </a:lnTo>
                  <a:lnTo>
                    <a:pt x="5244210" y="2324597"/>
                  </a:lnTo>
                  <a:lnTo>
                    <a:pt x="5252026" y="2278950"/>
                  </a:lnTo>
                  <a:lnTo>
                    <a:pt x="5259125" y="2233068"/>
                  </a:lnTo>
                  <a:lnTo>
                    <a:pt x="5265502" y="2186957"/>
                  </a:lnTo>
                  <a:lnTo>
                    <a:pt x="5271150" y="2140622"/>
                  </a:lnTo>
                  <a:lnTo>
                    <a:pt x="5276064" y="2094071"/>
                  </a:lnTo>
                  <a:lnTo>
                    <a:pt x="5280238" y="2047307"/>
                  </a:lnTo>
                  <a:lnTo>
                    <a:pt x="5283666" y="2000337"/>
                  </a:lnTo>
                  <a:lnTo>
                    <a:pt x="5286342" y="1953167"/>
                  </a:lnTo>
                  <a:lnTo>
                    <a:pt x="5288261" y="1905802"/>
                  </a:lnTo>
                  <a:lnTo>
                    <a:pt x="5289417" y="1858249"/>
                  </a:lnTo>
                  <a:lnTo>
                    <a:pt x="5289804" y="1810512"/>
                  </a:lnTo>
                  <a:lnTo>
                    <a:pt x="5289417" y="1762775"/>
                  </a:lnTo>
                  <a:lnTo>
                    <a:pt x="5288261" y="1715221"/>
                  </a:lnTo>
                  <a:lnTo>
                    <a:pt x="5286342" y="1667856"/>
                  </a:lnTo>
                  <a:lnTo>
                    <a:pt x="5283666" y="1620686"/>
                  </a:lnTo>
                  <a:lnTo>
                    <a:pt x="5280238" y="1573716"/>
                  </a:lnTo>
                  <a:lnTo>
                    <a:pt x="5276064" y="1526953"/>
                  </a:lnTo>
                  <a:lnTo>
                    <a:pt x="5271150" y="1480401"/>
                  </a:lnTo>
                  <a:lnTo>
                    <a:pt x="5265502" y="1434067"/>
                  </a:lnTo>
                  <a:lnTo>
                    <a:pt x="5259125" y="1387956"/>
                  </a:lnTo>
                  <a:lnTo>
                    <a:pt x="5252026" y="1342074"/>
                  </a:lnTo>
                  <a:lnTo>
                    <a:pt x="5244210" y="1296426"/>
                  </a:lnTo>
                  <a:lnTo>
                    <a:pt x="5235683" y="1251019"/>
                  </a:lnTo>
                  <a:lnTo>
                    <a:pt x="5226451" y="1205858"/>
                  </a:lnTo>
                  <a:lnTo>
                    <a:pt x="5216520" y="1160949"/>
                  </a:lnTo>
                  <a:lnTo>
                    <a:pt x="5205895" y="1116297"/>
                  </a:lnTo>
                  <a:lnTo>
                    <a:pt x="5194583" y="1071909"/>
                  </a:lnTo>
                  <a:lnTo>
                    <a:pt x="5182589" y="1027789"/>
                  </a:lnTo>
                  <a:lnTo>
                    <a:pt x="5169919" y="983945"/>
                  </a:lnTo>
                  <a:lnTo>
                    <a:pt x="5156579" y="940380"/>
                  </a:lnTo>
                  <a:lnTo>
                    <a:pt x="5142574" y="897102"/>
                  </a:lnTo>
                  <a:lnTo>
                    <a:pt x="5127911" y="854115"/>
                  </a:lnTo>
                  <a:lnTo>
                    <a:pt x="5112596" y="811426"/>
                  </a:lnTo>
                  <a:lnTo>
                    <a:pt x="5096633" y="769040"/>
                  </a:lnTo>
                  <a:lnTo>
                    <a:pt x="5080029" y="726963"/>
                  </a:lnTo>
                  <a:lnTo>
                    <a:pt x="5062791" y="685201"/>
                  </a:lnTo>
                  <a:lnTo>
                    <a:pt x="5044922" y="643759"/>
                  </a:lnTo>
                  <a:lnTo>
                    <a:pt x="5026430" y="602643"/>
                  </a:lnTo>
                  <a:lnTo>
                    <a:pt x="5007321" y="561859"/>
                  </a:lnTo>
                  <a:lnTo>
                    <a:pt x="4987599" y="521413"/>
                  </a:lnTo>
                  <a:lnTo>
                    <a:pt x="4967272" y="481309"/>
                  </a:lnTo>
                  <a:lnTo>
                    <a:pt x="4946344" y="441555"/>
                  </a:lnTo>
                  <a:lnTo>
                    <a:pt x="4924822" y="402155"/>
                  </a:lnTo>
                  <a:lnTo>
                    <a:pt x="4902711" y="363116"/>
                  </a:lnTo>
                  <a:lnTo>
                    <a:pt x="4880017" y="324442"/>
                  </a:lnTo>
                  <a:lnTo>
                    <a:pt x="4856746" y="286141"/>
                  </a:lnTo>
                  <a:lnTo>
                    <a:pt x="4832904" y="248217"/>
                  </a:lnTo>
                  <a:lnTo>
                    <a:pt x="4808497" y="210676"/>
                  </a:lnTo>
                  <a:lnTo>
                    <a:pt x="4783530" y="173524"/>
                  </a:lnTo>
                  <a:lnTo>
                    <a:pt x="4758009" y="136766"/>
                  </a:lnTo>
                  <a:lnTo>
                    <a:pt x="4731941" y="100409"/>
                  </a:lnTo>
                  <a:lnTo>
                    <a:pt x="4705331" y="64458"/>
                  </a:lnTo>
                  <a:lnTo>
                    <a:pt x="4678184" y="28919"/>
                  </a:lnTo>
                  <a:lnTo>
                    <a:pt x="465539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93164" y="1562100"/>
              <a:ext cx="4432300" cy="675640"/>
            </a:xfrm>
            <a:custGeom>
              <a:avLst/>
              <a:gdLst/>
              <a:ahLst/>
              <a:cxnLst/>
              <a:rect l="l" t="t" r="r" b="b"/>
              <a:pathLst>
                <a:path w="4432300" h="675639">
                  <a:moveTo>
                    <a:pt x="4286758" y="0"/>
                  </a:moveTo>
                  <a:lnTo>
                    <a:pt x="145034" y="0"/>
                  </a:lnTo>
                  <a:lnTo>
                    <a:pt x="99177" y="7390"/>
                  </a:lnTo>
                  <a:lnTo>
                    <a:pt x="59362" y="27972"/>
                  </a:lnTo>
                  <a:lnTo>
                    <a:pt x="27972" y="59362"/>
                  </a:lnTo>
                  <a:lnTo>
                    <a:pt x="7390" y="99177"/>
                  </a:lnTo>
                  <a:lnTo>
                    <a:pt x="0" y="145034"/>
                  </a:lnTo>
                  <a:lnTo>
                    <a:pt x="0" y="530098"/>
                  </a:lnTo>
                  <a:lnTo>
                    <a:pt x="7390" y="575954"/>
                  </a:lnTo>
                  <a:lnTo>
                    <a:pt x="27972" y="615769"/>
                  </a:lnTo>
                  <a:lnTo>
                    <a:pt x="59362" y="647159"/>
                  </a:lnTo>
                  <a:lnTo>
                    <a:pt x="99177" y="667741"/>
                  </a:lnTo>
                  <a:lnTo>
                    <a:pt x="145034" y="675131"/>
                  </a:lnTo>
                  <a:lnTo>
                    <a:pt x="4286758" y="675131"/>
                  </a:lnTo>
                  <a:lnTo>
                    <a:pt x="4332614" y="667741"/>
                  </a:lnTo>
                  <a:lnTo>
                    <a:pt x="4372429" y="647159"/>
                  </a:lnTo>
                  <a:lnTo>
                    <a:pt x="4403819" y="615769"/>
                  </a:lnTo>
                  <a:lnTo>
                    <a:pt x="4424401" y="575954"/>
                  </a:lnTo>
                  <a:lnTo>
                    <a:pt x="4431792" y="530098"/>
                  </a:lnTo>
                  <a:lnTo>
                    <a:pt x="4431792" y="145034"/>
                  </a:lnTo>
                  <a:lnTo>
                    <a:pt x="4424401" y="99177"/>
                  </a:lnTo>
                  <a:lnTo>
                    <a:pt x="4403819" y="59362"/>
                  </a:lnTo>
                  <a:lnTo>
                    <a:pt x="4372429" y="27972"/>
                  </a:lnTo>
                  <a:lnTo>
                    <a:pt x="4332614" y="7390"/>
                  </a:lnTo>
                  <a:lnTo>
                    <a:pt x="4286758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870329" y="1627758"/>
            <a:ext cx="40640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Discusión en</a:t>
            </a:r>
            <a:r>
              <a:rPr dirty="0" sz="2800" spc="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grupos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86814" y="2608834"/>
            <a:ext cx="5517515" cy="2754630"/>
            <a:chOff x="1686814" y="2608834"/>
            <a:chExt cx="5517515" cy="2754630"/>
          </a:xfrm>
        </p:grpSpPr>
        <p:sp>
          <p:nvSpPr>
            <p:cNvPr id="9" name="object 9"/>
            <p:cNvSpPr/>
            <p:nvPr/>
          </p:nvSpPr>
          <p:spPr>
            <a:xfrm>
              <a:off x="1693164" y="2615184"/>
              <a:ext cx="4015740" cy="756285"/>
            </a:xfrm>
            <a:custGeom>
              <a:avLst/>
              <a:gdLst/>
              <a:ahLst/>
              <a:cxnLst/>
              <a:rect l="l" t="t" r="r" b="b"/>
              <a:pathLst>
                <a:path w="4015740" h="756285">
                  <a:moveTo>
                    <a:pt x="3889756" y="0"/>
                  </a:moveTo>
                  <a:lnTo>
                    <a:pt x="125984" y="0"/>
                  </a:lnTo>
                  <a:lnTo>
                    <a:pt x="76938" y="9898"/>
                  </a:lnTo>
                  <a:lnTo>
                    <a:pt x="36893" y="36893"/>
                  </a:lnTo>
                  <a:lnTo>
                    <a:pt x="9898" y="76938"/>
                  </a:lnTo>
                  <a:lnTo>
                    <a:pt x="0" y="125983"/>
                  </a:lnTo>
                  <a:lnTo>
                    <a:pt x="0" y="629919"/>
                  </a:lnTo>
                  <a:lnTo>
                    <a:pt x="9898" y="678965"/>
                  </a:lnTo>
                  <a:lnTo>
                    <a:pt x="36893" y="719010"/>
                  </a:lnTo>
                  <a:lnTo>
                    <a:pt x="76938" y="746005"/>
                  </a:lnTo>
                  <a:lnTo>
                    <a:pt x="125984" y="755903"/>
                  </a:lnTo>
                  <a:lnTo>
                    <a:pt x="3889756" y="755903"/>
                  </a:lnTo>
                  <a:lnTo>
                    <a:pt x="3938801" y="746005"/>
                  </a:lnTo>
                  <a:lnTo>
                    <a:pt x="3978846" y="719010"/>
                  </a:lnTo>
                  <a:lnTo>
                    <a:pt x="4005841" y="678965"/>
                  </a:lnTo>
                  <a:lnTo>
                    <a:pt x="4015740" y="629919"/>
                  </a:lnTo>
                  <a:lnTo>
                    <a:pt x="4015740" y="125983"/>
                  </a:lnTo>
                  <a:lnTo>
                    <a:pt x="4005841" y="76938"/>
                  </a:lnTo>
                  <a:lnTo>
                    <a:pt x="3978846" y="36893"/>
                  </a:lnTo>
                  <a:lnTo>
                    <a:pt x="3938801" y="9898"/>
                  </a:lnTo>
                  <a:lnTo>
                    <a:pt x="38897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93164" y="2615184"/>
              <a:ext cx="4015740" cy="756285"/>
            </a:xfrm>
            <a:custGeom>
              <a:avLst/>
              <a:gdLst/>
              <a:ahLst/>
              <a:cxnLst/>
              <a:rect l="l" t="t" r="r" b="b"/>
              <a:pathLst>
                <a:path w="4015740" h="756285">
                  <a:moveTo>
                    <a:pt x="0" y="125983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4" y="0"/>
                  </a:lnTo>
                  <a:lnTo>
                    <a:pt x="3889756" y="0"/>
                  </a:lnTo>
                  <a:lnTo>
                    <a:pt x="3938801" y="9898"/>
                  </a:lnTo>
                  <a:lnTo>
                    <a:pt x="3978846" y="36893"/>
                  </a:lnTo>
                  <a:lnTo>
                    <a:pt x="4005841" y="76938"/>
                  </a:lnTo>
                  <a:lnTo>
                    <a:pt x="4015740" y="125983"/>
                  </a:lnTo>
                  <a:lnTo>
                    <a:pt x="4015740" y="629919"/>
                  </a:lnTo>
                  <a:lnTo>
                    <a:pt x="4005841" y="678965"/>
                  </a:lnTo>
                  <a:lnTo>
                    <a:pt x="3978846" y="719010"/>
                  </a:lnTo>
                  <a:lnTo>
                    <a:pt x="3938801" y="746005"/>
                  </a:lnTo>
                  <a:lnTo>
                    <a:pt x="3889756" y="755903"/>
                  </a:lnTo>
                  <a:lnTo>
                    <a:pt x="125984" y="755903"/>
                  </a:lnTo>
                  <a:lnTo>
                    <a:pt x="76938" y="746005"/>
                  </a:lnTo>
                  <a:lnTo>
                    <a:pt x="36893" y="719010"/>
                  </a:lnTo>
                  <a:lnTo>
                    <a:pt x="9898" y="678965"/>
                  </a:lnTo>
                  <a:lnTo>
                    <a:pt x="0" y="629919"/>
                  </a:lnTo>
                  <a:lnTo>
                    <a:pt x="0" y="12598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93164" y="3541776"/>
              <a:ext cx="5076825" cy="754380"/>
            </a:xfrm>
            <a:custGeom>
              <a:avLst/>
              <a:gdLst/>
              <a:ahLst/>
              <a:cxnLst/>
              <a:rect l="l" t="t" r="r" b="b"/>
              <a:pathLst>
                <a:path w="5076825" h="754379">
                  <a:moveTo>
                    <a:pt x="4950714" y="0"/>
                  </a:moveTo>
                  <a:lnTo>
                    <a:pt x="125730" y="0"/>
                  </a:lnTo>
                  <a:lnTo>
                    <a:pt x="76777" y="9876"/>
                  </a:lnTo>
                  <a:lnTo>
                    <a:pt x="36814" y="36814"/>
                  </a:lnTo>
                  <a:lnTo>
                    <a:pt x="9876" y="76777"/>
                  </a:lnTo>
                  <a:lnTo>
                    <a:pt x="0" y="125729"/>
                  </a:lnTo>
                  <a:lnTo>
                    <a:pt x="0" y="628650"/>
                  </a:lnTo>
                  <a:lnTo>
                    <a:pt x="9876" y="677602"/>
                  </a:lnTo>
                  <a:lnTo>
                    <a:pt x="36814" y="717565"/>
                  </a:lnTo>
                  <a:lnTo>
                    <a:pt x="76777" y="744503"/>
                  </a:lnTo>
                  <a:lnTo>
                    <a:pt x="125730" y="754379"/>
                  </a:lnTo>
                  <a:lnTo>
                    <a:pt x="4950714" y="754379"/>
                  </a:lnTo>
                  <a:lnTo>
                    <a:pt x="4999666" y="744503"/>
                  </a:lnTo>
                  <a:lnTo>
                    <a:pt x="5039629" y="717565"/>
                  </a:lnTo>
                  <a:lnTo>
                    <a:pt x="5066567" y="677602"/>
                  </a:lnTo>
                  <a:lnTo>
                    <a:pt x="5076444" y="628650"/>
                  </a:lnTo>
                  <a:lnTo>
                    <a:pt x="5076444" y="125729"/>
                  </a:lnTo>
                  <a:lnTo>
                    <a:pt x="5066567" y="76777"/>
                  </a:lnTo>
                  <a:lnTo>
                    <a:pt x="5039629" y="36814"/>
                  </a:lnTo>
                  <a:lnTo>
                    <a:pt x="4999666" y="9876"/>
                  </a:lnTo>
                  <a:lnTo>
                    <a:pt x="495071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93164" y="3541776"/>
              <a:ext cx="5076825" cy="754380"/>
            </a:xfrm>
            <a:custGeom>
              <a:avLst/>
              <a:gdLst/>
              <a:ahLst/>
              <a:cxnLst/>
              <a:rect l="l" t="t" r="r" b="b"/>
              <a:pathLst>
                <a:path w="5076825" h="754379">
                  <a:moveTo>
                    <a:pt x="0" y="125729"/>
                  </a:moveTo>
                  <a:lnTo>
                    <a:pt x="9876" y="76777"/>
                  </a:lnTo>
                  <a:lnTo>
                    <a:pt x="36814" y="36814"/>
                  </a:lnTo>
                  <a:lnTo>
                    <a:pt x="76777" y="9876"/>
                  </a:lnTo>
                  <a:lnTo>
                    <a:pt x="125730" y="0"/>
                  </a:lnTo>
                  <a:lnTo>
                    <a:pt x="4950714" y="0"/>
                  </a:lnTo>
                  <a:lnTo>
                    <a:pt x="4999666" y="9876"/>
                  </a:lnTo>
                  <a:lnTo>
                    <a:pt x="5039629" y="36814"/>
                  </a:lnTo>
                  <a:lnTo>
                    <a:pt x="5066567" y="76777"/>
                  </a:lnTo>
                  <a:lnTo>
                    <a:pt x="5076444" y="125729"/>
                  </a:lnTo>
                  <a:lnTo>
                    <a:pt x="5076444" y="628650"/>
                  </a:lnTo>
                  <a:lnTo>
                    <a:pt x="5066567" y="677602"/>
                  </a:lnTo>
                  <a:lnTo>
                    <a:pt x="5039629" y="717565"/>
                  </a:lnTo>
                  <a:lnTo>
                    <a:pt x="4999666" y="744503"/>
                  </a:lnTo>
                  <a:lnTo>
                    <a:pt x="4950714" y="754379"/>
                  </a:lnTo>
                  <a:lnTo>
                    <a:pt x="125730" y="754379"/>
                  </a:lnTo>
                  <a:lnTo>
                    <a:pt x="76777" y="744503"/>
                  </a:lnTo>
                  <a:lnTo>
                    <a:pt x="36814" y="717565"/>
                  </a:lnTo>
                  <a:lnTo>
                    <a:pt x="9876" y="677602"/>
                  </a:lnTo>
                  <a:lnTo>
                    <a:pt x="0" y="628650"/>
                  </a:lnTo>
                  <a:lnTo>
                    <a:pt x="0" y="1257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93164" y="4488180"/>
              <a:ext cx="5504815" cy="868680"/>
            </a:xfrm>
            <a:custGeom>
              <a:avLst/>
              <a:gdLst/>
              <a:ahLst/>
              <a:cxnLst/>
              <a:rect l="l" t="t" r="r" b="b"/>
              <a:pathLst>
                <a:path w="5504815" h="868679">
                  <a:moveTo>
                    <a:pt x="5359908" y="0"/>
                  </a:moveTo>
                  <a:lnTo>
                    <a:pt x="144780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80"/>
                  </a:lnTo>
                  <a:lnTo>
                    <a:pt x="0" y="723900"/>
                  </a:lnTo>
                  <a:lnTo>
                    <a:pt x="7376" y="769680"/>
                  </a:lnTo>
                  <a:lnTo>
                    <a:pt x="27919" y="809426"/>
                  </a:lnTo>
                  <a:lnTo>
                    <a:pt x="59253" y="840760"/>
                  </a:lnTo>
                  <a:lnTo>
                    <a:pt x="98999" y="861303"/>
                  </a:lnTo>
                  <a:lnTo>
                    <a:pt x="144780" y="868680"/>
                  </a:lnTo>
                  <a:lnTo>
                    <a:pt x="5359908" y="868680"/>
                  </a:lnTo>
                  <a:lnTo>
                    <a:pt x="5405688" y="861303"/>
                  </a:lnTo>
                  <a:lnTo>
                    <a:pt x="5445434" y="840760"/>
                  </a:lnTo>
                  <a:lnTo>
                    <a:pt x="5476768" y="809426"/>
                  </a:lnTo>
                  <a:lnTo>
                    <a:pt x="5497311" y="769680"/>
                  </a:lnTo>
                  <a:lnTo>
                    <a:pt x="5504688" y="723900"/>
                  </a:lnTo>
                  <a:lnTo>
                    <a:pt x="5504688" y="144780"/>
                  </a:lnTo>
                  <a:lnTo>
                    <a:pt x="5497311" y="98999"/>
                  </a:lnTo>
                  <a:lnTo>
                    <a:pt x="5476768" y="59253"/>
                  </a:lnTo>
                  <a:lnTo>
                    <a:pt x="5445434" y="27919"/>
                  </a:lnTo>
                  <a:lnTo>
                    <a:pt x="5405688" y="7376"/>
                  </a:lnTo>
                  <a:lnTo>
                    <a:pt x="535990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93164" y="4488180"/>
              <a:ext cx="5504815" cy="868680"/>
            </a:xfrm>
            <a:custGeom>
              <a:avLst/>
              <a:gdLst/>
              <a:ahLst/>
              <a:cxnLst/>
              <a:rect l="l" t="t" r="r" b="b"/>
              <a:pathLst>
                <a:path w="5504815" h="868679">
                  <a:moveTo>
                    <a:pt x="0" y="144780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5359908" y="0"/>
                  </a:lnTo>
                  <a:lnTo>
                    <a:pt x="5405688" y="7376"/>
                  </a:lnTo>
                  <a:lnTo>
                    <a:pt x="5445434" y="27919"/>
                  </a:lnTo>
                  <a:lnTo>
                    <a:pt x="5476768" y="59253"/>
                  </a:lnTo>
                  <a:lnTo>
                    <a:pt x="5497311" y="98999"/>
                  </a:lnTo>
                  <a:lnTo>
                    <a:pt x="5504688" y="144780"/>
                  </a:lnTo>
                  <a:lnTo>
                    <a:pt x="5504688" y="723900"/>
                  </a:lnTo>
                  <a:lnTo>
                    <a:pt x="5497311" y="769680"/>
                  </a:lnTo>
                  <a:lnTo>
                    <a:pt x="5476768" y="809426"/>
                  </a:lnTo>
                  <a:lnTo>
                    <a:pt x="5445434" y="840760"/>
                  </a:lnTo>
                  <a:lnTo>
                    <a:pt x="5405688" y="861303"/>
                  </a:lnTo>
                  <a:lnTo>
                    <a:pt x="5359908" y="868680"/>
                  </a:lnTo>
                  <a:lnTo>
                    <a:pt x="144780" y="868680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8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890776" y="2759456"/>
            <a:ext cx="3575050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¿Qué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le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gustaría tener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en una caminata 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de 15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minutos en su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comunidad?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0776" y="3705809"/>
            <a:ext cx="4761230" cy="4324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¿En qué espacios públicos y verdes de su</a:t>
            </a:r>
            <a:r>
              <a:rPr dirty="0" sz="14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comunidad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595"/>
              </a:lnSpc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usted disfruta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pasar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el tiempo, y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dirty="0" sz="14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qué?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0173" y="4601921"/>
            <a:ext cx="5074920" cy="62420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7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¿Cómo se siente al caminar por distintas calles en su  comunidad?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¿Qué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ayuda y apoyo necesitan las</a:t>
            </a:r>
            <a:r>
              <a:rPr dirty="0" sz="140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personas  mayores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no pueden caminar muy</a:t>
            </a:r>
            <a:r>
              <a:rPr dirty="0" sz="14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lejos?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50276" y="1895665"/>
            <a:ext cx="459740" cy="3032760"/>
            <a:chOff x="1450276" y="1895665"/>
            <a:chExt cx="459740" cy="3032760"/>
          </a:xfrm>
        </p:grpSpPr>
        <p:sp>
          <p:nvSpPr>
            <p:cNvPr id="19" name="object 19"/>
            <p:cNvSpPr/>
            <p:nvPr/>
          </p:nvSpPr>
          <p:spPr>
            <a:xfrm>
              <a:off x="1455038" y="1900428"/>
              <a:ext cx="238760" cy="3023235"/>
            </a:xfrm>
            <a:custGeom>
              <a:avLst/>
              <a:gdLst/>
              <a:ahLst/>
              <a:cxnLst/>
              <a:rect l="l" t="t" r="r" b="b"/>
              <a:pathLst>
                <a:path w="238760" h="3023235">
                  <a:moveTo>
                    <a:pt x="238125" y="0"/>
                  </a:moveTo>
                  <a:lnTo>
                    <a:pt x="0" y="0"/>
                  </a:lnTo>
                  <a:lnTo>
                    <a:pt x="0" y="1093470"/>
                  </a:lnTo>
                  <a:lnTo>
                    <a:pt x="238760" y="1093470"/>
                  </a:lnTo>
                </a:path>
                <a:path w="238760" h="3023235">
                  <a:moveTo>
                    <a:pt x="238125" y="0"/>
                  </a:moveTo>
                  <a:lnTo>
                    <a:pt x="0" y="0"/>
                  </a:lnTo>
                  <a:lnTo>
                    <a:pt x="0" y="2019300"/>
                  </a:lnTo>
                  <a:lnTo>
                    <a:pt x="238760" y="2019300"/>
                  </a:lnTo>
                </a:path>
                <a:path w="238760" h="3023235">
                  <a:moveTo>
                    <a:pt x="238125" y="0"/>
                  </a:moveTo>
                  <a:lnTo>
                    <a:pt x="0" y="0"/>
                  </a:lnTo>
                  <a:lnTo>
                    <a:pt x="0" y="3022854"/>
                  </a:lnTo>
                  <a:lnTo>
                    <a:pt x="238760" y="3022854"/>
                  </a:lnTo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62100" y="2561844"/>
              <a:ext cx="347980" cy="349250"/>
            </a:xfrm>
            <a:custGeom>
              <a:avLst/>
              <a:gdLst/>
              <a:ahLst/>
              <a:cxnLst/>
              <a:rect l="l" t="t" r="r" b="b"/>
              <a:pathLst>
                <a:path w="347980" h="349250">
                  <a:moveTo>
                    <a:pt x="173736" y="0"/>
                  </a:moveTo>
                  <a:lnTo>
                    <a:pt x="127529" y="6231"/>
                  </a:lnTo>
                  <a:lnTo>
                    <a:pt x="86021" y="23819"/>
                  </a:lnTo>
                  <a:lnTo>
                    <a:pt x="50863" y="51101"/>
                  </a:lnTo>
                  <a:lnTo>
                    <a:pt x="23706" y="86416"/>
                  </a:lnTo>
                  <a:lnTo>
                    <a:pt x="6201" y="128102"/>
                  </a:lnTo>
                  <a:lnTo>
                    <a:pt x="0" y="174498"/>
                  </a:lnTo>
                  <a:lnTo>
                    <a:pt x="6201" y="220893"/>
                  </a:lnTo>
                  <a:lnTo>
                    <a:pt x="23706" y="262579"/>
                  </a:lnTo>
                  <a:lnTo>
                    <a:pt x="50863" y="297894"/>
                  </a:lnTo>
                  <a:lnTo>
                    <a:pt x="86021" y="325176"/>
                  </a:lnTo>
                  <a:lnTo>
                    <a:pt x="127529" y="342764"/>
                  </a:lnTo>
                  <a:lnTo>
                    <a:pt x="173736" y="348996"/>
                  </a:lnTo>
                  <a:lnTo>
                    <a:pt x="219942" y="342764"/>
                  </a:lnTo>
                  <a:lnTo>
                    <a:pt x="261450" y="325176"/>
                  </a:lnTo>
                  <a:lnTo>
                    <a:pt x="296608" y="297894"/>
                  </a:lnTo>
                  <a:lnTo>
                    <a:pt x="323765" y="262579"/>
                  </a:lnTo>
                  <a:lnTo>
                    <a:pt x="341270" y="220893"/>
                  </a:lnTo>
                  <a:lnTo>
                    <a:pt x="347472" y="174498"/>
                  </a:lnTo>
                  <a:lnTo>
                    <a:pt x="341270" y="128102"/>
                  </a:lnTo>
                  <a:lnTo>
                    <a:pt x="323765" y="86416"/>
                  </a:lnTo>
                  <a:lnTo>
                    <a:pt x="296608" y="51101"/>
                  </a:lnTo>
                  <a:lnTo>
                    <a:pt x="261450" y="23819"/>
                  </a:lnTo>
                  <a:lnTo>
                    <a:pt x="219942" y="6231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674367" y="2611882"/>
            <a:ext cx="1250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62100" y="3508248"/>
            <a:ext cx="347980" cy="349250"/>
          </a:xfrm>
          <a:custGeom>
            <a:avLst/>
            <a:gdLst/>
            <a:ahLst/>
            <a:cxnLst/>
            <a:rect l="l" t="t" r="r" b="b"/>
            <a:pathLst>
              <a:path w="347980" h="349250">
                <a:moveTo>
                  <a:pt x="173736" y="0"/>
                </a:moveTo>
                <a:lnTo>
                  <a:pt x="127529" y="6231"/>
                </a:lnTo>
                <a:lnTo>
                  <a:pt x="86021" y="23819"/>
                </a:lnTo>
                <a:lnTo>
                  <a:pt x="50863" y="51101"/>
                </a:lnTo>
                <a:lnTo>
                  <a:pt x="23706" y="86416"/>
                </a:lnTo>
                <a:lnTo>
                  <a:pt x="6201" y="128102"/>
                </a:lnTo>
                <a:lnTo>
                  <a:pt x="0" y="174497"/>
                </a:lnTo>
                <a:lnTo>
                  <a:pt x="6201" y="220893"/>
                </a:lnTo>
                <a:lnTo>
                  <a:pt x="23706" y="262579"/>
                </a:lnTo>
                <a:lnTo>
                  <a:pt x="50863" y="297894"/>
                </a:lnTo>
                <a:lnTo>
                  <a:pt x="86021" y="325176"/>
                </a:lnTo>
                <a:lnTo>
                  <a:pt x="127529" y="342764"/>
                </a:lnTo>
                <a:lnTo>
                  <a:pt x="173736" y="348995"/>
                </a:lnTo>
                <a:lnTo>
                  <a:pt x="219942" y="342764"/>
                </a:lnTo>
                <a:lnTo>
                  <a:pt x="261450" y="325176"/>
                </a:lnTo>
                <a:lnTo>
                  <a:pt x="296608" y="297894"/>
                </a:lnTo>
                <a:lnTo>
                  <a:pt x="323765" y="262579"/>
                </a:lnTo>
                <a:lnTo>
                  <a:pt x="341270" y="220893"/>
                </a:lnTo>
                <a:lnTo>
                  <a:pt x="347472" y="174497"/>
                </a:lnTo>
                <a:lnTo>
                  <a:pt x="341270" y="128102"/>
                </a:lnTo>
                <a:lnTo>
                  <a:pt x="323765" y="86416"/>
                </a:lnTo>
                <a:lnTo>
                  <a:pt x="296608" y="51101"/>
                </a:lnTo>
                <a:lnTo>
                  <a:pt x="261450" y="23819"/>
                </a:lnTo>
                <a:lnTo>
                  <a:pt x="219942" y="6231"/>
                </a:lnTo>
                <a:lnTo>
                  <a:pt x="173736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674367" y="3557778"/>
            <a:ext cx="1250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62100" y="4425696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80" h="347979">
                <a:moveTo>
                  <a:pt x="173736" y="0"/>
                </a:moveTo>
                <a:lnTo>
                  <a:pt x="127529" y="6201"/>
                </a:lnTo>
                <a:lnTo>
                  <a:pt x="86021" y="23706"/>
                </a:lnTo>
                <a:lnTo>
                  <a:pt x="50863" y="50863"/>
                </a:lnTo>
                <a:lnTo>
                  <a:pt x="23706" y="86021"/>
                </a:lnTo>
                <a:lnTo>
                  <a:pt x="6201" y="127529"/>
                </a:lnTo>
                <a:lnTo>
                  <a:pt x="0" y="173736"/>
                </a:lnTo>
                <a:lnTo>
                  <a:pt x="6201" y="219942"/>
                </a:lnTo>
                <a:lnTo>
                  <a:pt x="23706" y="261450"/>
                </a:lnTo>
                <a:lnTo>
                  <a:pt x="50863" y="296608"/>
                </a:lnTo>
                <a:lnTo>
                  <a:pt x="86021" y="323765"/>
                </a:lnTo>
                <a:lnTo>
                  <a:pt x="127529" y="341270"/>
                </a:lnTo>
                <a:lnTo>
                  <a:pt x="173736" y="347472"/>
                </a:lnTo>
                <a:lnTo>
                  <a:pt x="219942" y="341270"/>
                </a:lnTo>
                <a:lnTo>
                  <a:pt x="261450" y="323765"/>
                </a:lnTo>
                <a:lnTo>
                  <a:pt x="296608" y="296608"/>
                </a:lnTo>
                <a:lnTo>
                  <a:pt x="323765" y="261450"/>
                </a:lnTo>
                <a:lnTo>
                  <a:pt x="341270" y="219942"/>
                </a:lnTo>
                <a:lnTo>
                  <a:pt x="347472" y="173736"/>
                </a:lnTo>
                <a:lnTo>
                  <a:pt x="341270" y="127529"/>
                </a:lnTo>
                <a:lnTo>
                  <a:pt x="323765" y="86021"/>
                </a:lnTo>
                <a:lnTo>
                  <a:pt x="296608" y="50863"/>
                </a:lnTo>
                <a:lnTo>
                  <a:pt x="261450" y="23706"/>
                </a:lnTo>
                <a:lnTo>
                  <a:pt x="219942" y="6201"/>
                </a:lnTo>
                <a:lnTo>
                  <a:pt x="173736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674367" y="4475226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8536" y="434340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4" y="0"/>
                </a:moveTo>
                <a:lnTo>
                  <a:pt x="245364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4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4" y="490727"/>
                </a:lnTo>
                <a:lnTo>
                  <a:pt x="4901184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4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4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57250" y="506094"/>
            <a:ext cx="4724400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93164" y="5550408"/>
            <a:ext cx="4533900" cy="688975"/>
          </a:xfrm>
          <a:custGeom>
            <a:avLst/>
            <a:gdLst/>
            <a:ahLst/>
            <a:cxnLst/>
            <a:rect l="l" t="t" r="r" b="b"/>
            <a:pathLst>
              <a:path w="4533900" h="688975">
                <a:moveTo>
                  <a:pt x="4419092" y="0"/>
                </a:moveTo>
                <a:lnTo>
                  <a:pt x="114808" y="0"/>
                </a:lnTo>
                <a:lnTo>
                  <a:pt x="70133" y="9026"/>
                </a:lnTo>
                <a:lnTo>
                  <a:pt x="33639" y="33639"/>
                </a:lnTo>
                <a:lnTo>
                  <a:pt x="9026" y="70133"/>
                </a:lnTo>
                <a:lnTo>
                  <a:pt x="0" y="114807"/>
                </a:lnTo>
                <a:lnTo>
                  <a:pt x="0" y="574039"/>
                </a:lnTo>
                <a:lnTo>
                  <a:pt x="9026" y="618714"/>
                </a:lnTo>
                <a:lnTo>
                  <a:pt x="33639" y="655208"/>
                </a:lnTo>
                <a:lnTo>
                  <a:pt x="70133" y="679821"/>
                </a:lnTo>
                <a:lnTo>
                  <a:pt x="114808" y="688847"/>
                </a:lnTo>
                <a:lnTo>
                  <a:pt x="4419092" y="688847"/>
                </a:lnTo>
                <a:lnTo>
                  <a:pt x="4463766" y="679821"/>
                </a:lnTo>
                <a:lnTo>
                  <a:pt x="4500260" y="655208"/>
                </a:lnTo>
                <a:lnTo>
                  <a:pt x="4524873" y="618714"/>
                </a:lnTo>
                <a:lnTo>
                  <a:pt x="4533900" y="574039"/>
                </a:lnTo>
                <a:lnTo>
                  <a:pt x="4533900" y="114807"/>
                </a:lnTo>
                <a:lnTo>
                  <a:pt x="4524873" y="70133"/>
                </a:lnTo>
                <a:lnTo>
                  <a:pt x="4500260" y="33639"/>
                </a:lnTo>
                <a:lnTo>
                  <a:pt x="4463766" y="9026"/>
                </a:lnTo>
                <a:lnTo>
                  <a:pt x="44190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900173" y="5687060"/>
            <a:ext cx="381127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¿Cómo se podía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traer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más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naturaleza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595"/>
              </a:lnSpc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comunidad?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62100" y="5487924"/>
            <a:ext cx="347980" cy="349250"/>
          </a:xfrm>
          <a:custGeom>
            <a:avLst/>
            <a:gdLst/>
            <a:ahLst/>
            <a:cxnLst/>
            <a:rect l="l" t="t" r="r" b="b"/>
            <a:pathLst>
              <a:path w="347980" h="349250">
                <a:moveTo>
                  <a:pt x="173736" y="0"/>
                </a:moveTo>
                <a:lnTo>
                  <a:pt x="127529" y="6231"/>
                </a:lnTo>
                <a:lnTo>
                  <a:pt x="86021" y="23819"/>
                </a:lnTo>
                <a:lnTo>
                  <a:pt x="50863" y="51101"/>
                </a:lnTo>
                <a:lnTo>
                  <a:pt x="23706" y="86416"/>
                </a:lnTo>
                <a:lnTo>
                  <a:pt x="6201" y="128102"/>
                </a:lnTo>
                <a:lnTo>
                  <a:pt x="0" y="174498"/>
                </a:lnTo>
                <a:lnTo>
                  <a:pt x="6201" y="220893"/>
                </a:lnTo>
                <a:lnTo>
                  <a:pt x="23706" y="262579"/>
                </a:lnTo>
                <a:lnTo>
                  <a:pt x="50863" y="297894"/>
                </a:lnTo>
                <a:lnTo>
                  <a:pt x="86021" y="325176"/>
                </a:lnTo>
                <a:lnTo>
                  <a:pt x="127529" y="342764"/>
                </a:lnTo>
                <a:lnTo>
                  <a:pt x="173736" y="348996"/>
                </a:lnTo>
                <a:lnTo>
                  <a:pt x="219942" y="342764"/>
                </a:lnTo>
                <a:lnTo>
                  <a:pt x="261450" y="325176"/>
                </a:lnTo>
                <a:lnTo>
                  <a:pt x="296608" y="297894"/>
                </a:lnTo>
                <a:lnTo>
                  <a:pt x="323765" y="262579"/>
                </a:lnTo>
                <a:lnTo>
                  <a:pt x="341270" y="220893"/>
                </a:lnTo>
                <a:lnTo>
                  <a:pt x="347472" y="174498"/>
                </a:lnTo>
                <a:lnTo>
                  <a:pt x="341270" y="128102"/>
                </a:lnTo>
                <a:lnTo>
                  <a:pt x="323765" y="86416"/>
                </a:lnTo>
                <a:lnTo>
                  <a:pt x="296608" y="51101"/>
                </a:lnTo>
                <a:lnTo>
                  <a:pt x="261450" y="23819"/>
                </a:lnTo>
                <a:lnTo>
                  <a:pt x="219942" y="6231"/>
                </a:lnTo>
                <a:lnTo>
                  <a:pt x="173736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674367" y="5537961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55038" y="1900428"/>
            <a:ext cx="238760" cy="3995420"/>
          </a:xfrm>
          <a:custGeom>
            <a:avLst/>
            <a:gdLst/>
            <a:ahLst/>
            <a:cxnLst/>
            <a:rect l="l" t="t" r="r" b="b"/>
            <a:pathLst>
              <a:path w="238760" h="3995420">
                <a:moveTo>
                  <a:pt x="238125" y="0"/>
                </a:moveTo>
                <a:lnTo>
                  <a:pt x="0" y="0"/>
                </a:lnTo>
                <a:lnTo>
                  <a:pt x="0" y="3995039"/>
                </a:lnTo>
                <a:lnTo>
                  <a:pt x="238760" y="3995039"/>
                </a:lnTo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34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625465" cy="4754880"/>
            <a:chOff x="0" y="0"/>
            <a:chExt cx="5625465" cy="47548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290185" cy="4754880"/>
            </a:xfrm>
            <a:custGeom>
              <a:avLst/>
              <a:gdLst/>
              <a:ahLst/>
              <a:cxnLst/>
              <a:rect l="l" t="t" r="r" b="b"/>
              <a:pathLst>
                <a:path w="5290185" h="4754880">
                  <a:moveTo>
                    <a:pt x="4655395" y="0"/>
                  </a:moveTo>
                  <a:lnTo>
                    <a:pt x="0" y="0"/>
                  </a:lnTo>
                  <a:lnTo>
                    <a:pt x="0" y="3715871"/>
                  </a:lnTo>
                  <a:lnTo>
                    <a:pt x="41974" y="3763425"/>
                  </a:lnTo>
                  <a:lnTo>
                    <a:pt x="72216" y="3796373"/>
                  </a:lnTo>
                  <a:lnTo>
                    <a:pt x="102953" y="3828870"/>
                  </a:lnTo>
                  <a:lnTo>
                    <a:pt x="134181" y="3860910"/>
                  </a:lnTo>
                  <a:lnTo>
                    <a:pt x="165892" y="3892486"/>
                  </a:lnTo>
                  <a:lnTo>
                    <a:pt x="198081" y="3923594"/>
                  </a:lnTo>
                  <a:lnTo>
                    <a:pt x="230742" y="3954226"/>
                  </a:lnTo>
                  <a:lnTo>
                    <a:pt x="263870" y="3984379"/>
                  </a:lnTo>
                  <a:lnTo>
                    <a:pt x="297458" y="4014046"/>
                  </a:lnTo>
                  <a:lnTo>
                    <a:pt x="331501" y="4043220"/>
                  </a:lnTo>
                  <a:lnTo>
                    <a:pt x="365992" y="4071898"/>
                  </a:lnTo>
                  <a:lnTo>
                    <a:pt x="400927" y="4100072"/>
                  </a:lnTo>
                  <a:lnTo>
                    <a:pt x="436299" y="4127737"/>
                  </a:lnTo>
                  <a:lnTo>
                    <a:pt x="472102" y="4154888"/>
                  </a:lnTo>
                  <a:lnTo>
                    <a:pt x="508331" y="4181518"/>
                  </a:lnTo>
                  <a:lnTo>
                    <a:pt x="544980" y="4207622"/>
                  </a:lnTo>
                  <a:lnTo>
                    <a:pt x="582043" y="4233195"/>
                  </a:lnTo>
                  <a:lnTo>
                    <a:pt x="619514" y="4258230"/>
                  </a:lnTo>
                  <a:lnTo>
                    <a:pt x="657387" y="4282722"/>
                  </a:lnTo>
                  <a:lnTo>
                    <a:pt x="695656" y="4306665"/>
                  </a:lnTo>
                  <a:lnTo>
                    <a:pt x="734317" y="4330054"/>
                  </a:lnTo>
                  <a:lnTo>
                    <a:pt x="773362" y="4352882"/>
                  </a:lnTo>
                  <a:lnTo>
                    <a:pt x="812786" y="4375145"/>
                  </a:lnTo>
                  <a:lnTo>
                    <a:pt x="852583" y="4396835"/>
                  </a:lnTo>
                  <a:lnTo>
                    <a:pt x="892748" y="4417948"/>
                  </a:lnTo>
                  <a:lnTo>
                    <a:pt x="933274" y="4438478"/>
                  </a:lnTo>
                  <a:lnTo>
                    <a:pt x="974156" y="4458419"/>
                  </a:lnTo>
                  <a:lnTo>
                    <a:pt x="1015387" y="4477766"/>
                  </a:lnTo>
                  <a:lnTo>
                    <a:pt x="1056963" y="4496512"/>
                  </a:lnTo>
                  <a:lnTo>
                    <a:pt x="1098877" y="4514652"/>
                  </a:lnTo>
                  <a:lnTo>
                    <a:pt x="1141124" y="4532181"/>
                  </a:lnTo>
                  <a:lnTo>
                    <a:pt x="1183697" y="4549092"/>
                  </a:lnTo>
                  <a:lnTo>
                    <a:pt x="1226590" y="4565380"/>
                  </a:lnTo>
                  <a:lnTo>
                    <a:pt x="1269799" y="4581039"/>
                  </a:lnTo>
                  <a:lnTo>
                    <a:pt x="1313317" y="4596064"/>
                  </a:lnTo>
                  <a:lnTo>
                    <a:pt x="1357138" y="4610448"/>
                  </a:lnTo>
                  <a:lnTo>
                    <a:pt x="1401257" y="4624187"/>
                  </a:lnTo>
                  <a:lnTo>
                    <a:pt x="1445667" y="4637273"/>
                  </a:lnTo>
                  <a:lnTo>
                    <a:pt x="1490363" y="4649702"/>
                  </a:lnTo>
                  <a:lnTo>
                    <a:pt x="1535339" y="4661469"/>
                  </a:lnTo>
                  <a:lnTo>
                    <a:pt x="1580589" y="4672566"/>
                  </a:lnTo>
                  <a:lnTo>
                    <a:pt x="1626108" y="4682989"/>
                  </a:lnTo>
                  <a:lnTo>
                    <a:pt x="1671889" y="4692731"/>
                  </a:lnTo>
                  <a:lnTo>
                    <a:pt x="1717927" y="4701788"/>
                  </a:lnTo>
                  <a:lnTo>
                    <a:pt x="1764216" y="4710152"/>
                  </a:lnTo>
                  <a:lnTo>
                    <a:pt x="1810750" y="4717820"/>
                  </a:lnTo>
                  <a:lnTo>
                    <a:pt x="1857523" y="4724784"/>
                  </a:lnTo>
                  <a:lnTo>
                    <a:pt x="1904529" y="4731039"/>
                  </a:lnTo>
                  <a:lnTo>
                    <a:pt x="1951763" y="4736580"/>
                  </a:lnTo>
                  <a:lnTo>
                    <a:pt x="1999219" y="4741401"/>
                  </a:lnTo>
                  <a:lnTo>
                    <a:pt x="2046891" y="4745496"/>
                  </a:lnTo>
                  <a:lnTo>
                    <a:pt x="2094773" y="4748859"/>
                  </a:lnTo>
                  <a:lnTo>
                    <a:pt x="2142859" y="4751484"/>
                  </a:lnTo>
                  <a:lnTo>
                    <a:pt x="2191144" y="4753367"/>
                  </a:lnTo>
                  <a:lnTo>
                    <a:pt x="2239621" y="4754500"/>
                  </a:lnTo>
                  <a:lnTo>
                    <a:pt x="2288286" y="4754880"/>
                  </a:lnTo>
                  <a:lnTo>
                    <a:pt x="2336951" y="4754500"/>
                  </a:lnTo>
                  <a:lnTo>
                    <a:pt x="2385429" y="4753367"/>
                  </a:lnTo>
                  <a:lnTo>
                    <a:pt x="2433715" y="4751484"/>
                  </a:lnTo>
                  <a:lnTo>
                    <a:pt x="2481802" y="4748859"/>
                  </a:lnTo>
                  <a:lnTo>
                    <a:pt x="2529685" y="4745496"/>
                  </a:lnTo>
                  <a:lnTo>
                    <a:pt x="2577358" y="4741401"/>
                  </a:lnTo>
                  <a:lnTo>
                    <a:pt x="2624814" y="4736580"/>
                  </a:lnTo>
                  <a:lnTo>
                    <a:pt x="2672049" y="4731039"/>
                  </a:lnTo>
                  <a:lnTo>
                    <a:pt x="2719057" y="4724784"/>
                  </a:lnTo>
                  <a:lnTo>
                    <a:pt x="2765830" y="4717820"/>
                  </a:lnTo>
                  <a:lnTo>
                    <a:pt x="2812365" y="4710152"/>
                  </a:lnTo>
                  <a:lnTo>
                    <a:pt x="2858654" y="4701788"/>
                  </a:lnTo>
                  <a:lnTo>
                    <a:pt x="2904693" y="4692731"/>
                  </a:lnTo>
                  <a:lnTo>
                    <a:pt x="2950475" y="4682989"/>
                  </a:lnTo>
                  <a:lnTo>
                    <a:pt x="2995994" y="4672566"/>
                  </a:lnTo>
                  <a:lnTo>
                    <a:pt x="3041245" y="4661469"/>
                  </a:lnTo>
                  <a:lnTo>
                    <a:pt x="3086221" y="4649702"/>
                  </a:lnTo>
                  <a:lnTo>
                    <a:pt x="3130918" y="4637273"/>
                  </a:lnTo>
                  <a:lnTo>
                    <a:pt x="3175328" y="4624187"/>
                  </a:lnTo>
                  <a:lnTo>
                    <a:pt x="3219447" y="4610448"/>
                  </a:lnTo>
                  <a:lnTo>
                    <a:pt x="3263269" y="4596064"/>
                  </a:lnTo>
                  <a:lnTo>
                    <a:pt x="3306787" y="4581039"/>
                  </a:lnTo>
                  <a:lnTo>
                    <a:pt x="3349996" y="4565380"/>
                  </a:lnTo>
                  <a:lnTo>
                    <a:pt x="3392890" y="4549092"/>
                  </a:lnTo>
                  <a:lnTo>
                    <a:pt x="3435463" y="4532181"/>
                  </a:lnTo>
                  <a:lnTo>
                    <a:pt x="3477710" y="4514652"/>
                  </a:lnTo>
                  <a:lnTo>
                    <a:pt x="3519624" y="4496512"/>
                  </a:lnTo>
                  <a:lnTo>
                    <a:pt x="3561200" y="4477766"/>
                  </a:lnTo>
                  <a:lnTo>
                    <a:pt x="3602432" y="4458419"/>
                  </a:lnTo>
                  <a:lnTo>
                    <a:pt x="3643314" y="4438478"/>
                  </a:lnTo>
                  <a:lnTo>
                    <a:pt x="3683840" y="4417948"/>
                  </a:lnTo>
                  <a:lnTo>
                    <a:pt x="3724005" y="4396835"/>
                  </a:lnTo>
                  <a:lnTo>
                    <a:pt x="3763802" y="4375145"/>
                  </a:lnTo>
                  <a:lnTo>
                    <a:pt x="3803226" y="4352882"/>
                  </a:lnTo>
                  <a:lnTo>
                    <a:pt x="3842271" y="4330054"/>
                  </a:lnTo>
                  <a:lnTo>
                    <a:pt x="3880931" y="4306665"/>
                  </a:lnTo>
                  <a:lnTo>
                    <a:pt x="3919201" y="4282722"/>
                  </a:lnTo>
                  <a:lnTo>
                    <a:pt x="3957074" y="4258230"/>
                  </a:lnTo>
                  <a:lnTo>
                    <a:pt x="3994545" y="4233195"/>
                  </a:lnTo>
                  <a:lnTo>
                    <a:pt x="4031607" y="4207622"/>
                  </a:lnTo>
                  <a:lnTo>
                    <a:pt x="4068256" y="4181518"/>
                  </a:lnTo>
                  <a:lnTo>
                    <a:pt x="4104485" y="4154888"/>
                  </a:lnTo>
                  <a:lnTo>
                    <a:pt x="4140288" y="4127737"/>
                  </a:lnTo>
                  <a:lnTo>
                    <a:pt x="4175660" y="4100072"/>
                  </a:lnTo>
                  <a:lnTo>
                    <a:pt x="4210594" y="4071898"/>
                  </a:lnTo>
                  <a:lnTo>
                    <a:pt x="4245086" y="4043220"/>
                  </a:lnTo>
                  <a:lnTo>
                    <a:pt x="4279129" y="4014046"/>
                  </a:lnTo>
                  <a:lnTo>
                    <a:pt x="4312716" y="3984379"/>
                  </a:lnTo>
                  <a:lnTo>
                    <a:pt x="4345844" y="3954226"/>
                  </a:lnTo>
                  <a:lnTo>
                    <a:pt x="4378505" y="3923594"/>
                  </a:lnTo>
                  <a:lnTo>
                    <a:pt x="4410694" y="3892486"/>
                  </a:lnTo>
                  <a:lnTo>
                    <a:pt x="4442404" y="3860910"/>
                  </a:lnTo>
                  <a:lnTo>
                    <a:pt x="4473631" y="3828870"/>
                  </a:lnTo>
                  <a:lnTo>
                    <a:pt x="4504369" y="3796373"/>
                  </a:lnTo>
                  <a:lnTo>
                    <a:pt x="4534611" y="3763425"/>
                  </a:lnTo>
                  <a:lnTo>
                    <a:pt x="4564351" y="3730030"/>
                  </a:lnTo>
                  <a:lnTo>
                    <a:pt x="4593585" y="3696195"/>
                  </a:lnTo>
                  <a:lnTo>
                    <a:pt x="4622305" y="3661925"/>
                  </a:lnTo>
                  <a:lnTo>
                    <a:pt x="4650507" y="3627226"/>
                  </a:lnTo>
                  <a:lnTo>
                    <a:pt x="4678184" y="3592105"/>
                  </a:lnTo>
                  <a:lnTo>
                    <a:pt x="4705331" y="3556565"/>
                  </a:lnTo>
                  <a:lnTo>
                    <a:pt x="4731941" y="3520614"/>
                  </a:lnTo>
                  <a:lnTo>
                    <a:pt x="4758009" y="3484257"/>
                  </a:lnTo>
                  <a:lnTo>
                    <a:pt x="4783530" y="3447500"/>
                  </a:lnTo>
                  <a:lnTo>
                    <a:pt x="4808497" y="3410348"/>
                  </a:lnTo>
                  <a:lnTo>
                    <a:pt x="4832904" y="3372807"/>
                  </a:lnTo>
                  <a:lnTo>
                    <a:pt x="4856746" y="3334883"/>
                  </a:lnTo>
                  <a:lnTo>
                    <a:pt x="4880017" y="3296581"/>
                  </a:lnTo>
                  <a:lnTo>
                    <a:pt x="4902711" y="3257908"/>
                  </a:lnTo>
                  <a:lnTo>
                    <a:pt x="4924822" y="3218868"/>
                  </a:lnTo>
                  <a:lnTo>
                    <a:pt x="4946344" y="3179468"/>
                  </a:lnTo>
                  <a:lnTo>
                    <a:pt x="4967272" y="3139714"/>
                  </a:lnTo>
                  <a:lnTo>
                    <a:pt x="4987599" y="3099611"/>
                  </a:lnTo>
                  <a:lnTo>
                    <a:pt x="5007321" y="3059164"/>
                  </a:lnTo>
                  <a:lnTo>
                    <a:pt x="5026430" y="3018380"/>
                  </a:lnTo>
                  <a:lnTo>
                    <a:pt x="5044922" y="2977264"/>
                  </a:lnTo>
                  <a:lnTo>
                    <a:pt x="5062791" y="2935822"/>
                  </a:lnTo>
                  <a:lnTo>
                    <a:pt x="5080029" y="2894060"/>
                  </a:lnTo>
                  <a:lnTo>
                    <a:pt x="5096633" y="2851983"/>
                  </a:lnTo>
                  <a:lnTo>
                    <a:pt x="5112596" y="2809597"/>
                  </a:lnTo>
                  <a:lnTo>
                    <a:pt x="5127911" y="2766908"/>
                  </a:lnTo>
                  <a:lnTo>
                    <a:pt x="5142574" y="2723921"/>
                  </a:lnTo>
                  <a:lnTo>
                    <a:pt x="5156579" y="2680643"/>
                  </a:lnTo>
                  <a:lnTo>
                    <a:pt x="5169919" y="2637079"/>
                  </a:lnTo>
                  <a:lnTo>
                    <a:pt x="5182589" y="2593234"/>
                  </a:lnTo>
                  <a:lnTo>
                    <a:pt x="5194583" y="2549114"/>
                  </a:lnTo>
                  <a:lnTo>
                    <a:pt x="5205895" y="2504726"/>
                  </a:lnTo>
                  <a:lnTo>
                    <a:pt x="5216520" y="2460074"/>
                  </a:lnTo>
                  <a:lnTo>
                    <a:pt x="5226451" y="2415165"/>
                  </a:lnTo>
                  <a:lnTo>
                    <a:pt x="5235683" y="2370004"/>
                  </a:lnTo>
                  <a:lnTo>
                    <a:pt x="5244210" y="2324597"/>
                  </a:lnTo>
                  <a:lnTo>
                    <a:pt x="5252026" y="2278950"/>
                  </a:lnTo>
                  <a:lnTo>
                    <a:pt x="5259125" y="2233068"/>
                  </a:lnTo>
                  <a:lnTo>
                    <a:pt x="5265502" y="2186957"/>
                  </a:lnTo>
                  <a:lnTo>
                    <a:pt x="5271150" y="2140622"/>
                  </a:lnTo>
                  <a:lnTo>
                    <a:pt x="5276064" y="2094071"/>
                  </a:lnTo>
                  <a:lnTo>
                    <a:pt x="5280238" y="2047307"/>
                  </a:lnTo>
                  <a:lnTo>
                    <a:pt x="5283666" y="2000337"/>
                  </a:lnTo>
                  <a:lnTo>
                    <a:pt x="5286342" y="1953167"/>
                  </a:lnTo>
                  <a:lnTo>
                    <a:pt x="5288261" y="1905802"/>
                  </a:lnTo>
                  <a:lnTo>
                    <a:pt x="5289417" y="1858249"/>
                  </a:lnTo>
                  <a:lnTo>
                    <a:pt x="5289804" y="1810512"/>
                  </a:lnTo>
                  <a:lnTo>
                    <a:pt x="5289417" y="1762775"/>
                  </a:lnTo>
                  <a:lnTo>
                    <a:pt x="5288261" y="1715221"/>
                  </a:lnTo>
                  <a:lnTo>
                    <a:pt x="5286342" y="1667856"/>
                  </a:lnTo>
                  <a:lnTo>
                    <a:pt x="5283666" y="1620686"/>
                  </a:lnTo>
                  <a:lnTo>
                    <a:pt x="5280238" y="1573716"/>
                  </a:lnTo>
                  <a:lnTo>
                    <a:pt x="5276064" y="1526953"/>
                  </a:lnTo>
                  <a:lnTo>
                    <a:pt x="5271150" y="1480401"/>
                  </a:lnTo>
                  <a:lnTo>
                    <a:pt x="5265502" y="1434067"/>
                  </a:lnTo>
                  <a:lnTo>
                    <a:pt x="5259125" y="1387956"/>
                  </a:lnTo>
                  <a:lnTo>
                    <a:pt x="5252026" y="1342074"/>
                  </a:lnTo>
                  <a:lnTo>
                    <a:pt x="5244210" y="1296426"/>
                  </a:lnTo>
                  <a:lnTo>
                    <a:pt x="5235683" y="1251019"/>
                  </a:lnTo>
                  <a:lnTo>
                    <a:pt x="5226451" y="1205858"/>
                  </a:lnTo>
                  <a:lnTo>
                    <a:pt x="5216520" y="1160949"/>
                  </a:lnTo>
                  <a:lnTo>
                    <a:pt x="5205895" y="1116297"/>
                  </a:lnTo>
                  <a:lnTo>
                    <a:pt x="5194583" y="1071909"/>
                  </a:lnTo>
                  <a:lnTo>
                    <a:pt x="5182589" y="1027789"/>
                  </a:lnTo>
                  <a:lnTo>
                    <a:pt x="5169919" y="983945"/>
                  </a:lnTo>
                  <a:lnTo>
                    <a:pt x="5156579" y="940380"/>
                  </a:lnTo>
                  <a:lnTo>
                    <a:pt x="5142574" y="897102"/>
                  </a:lnTo>
                  <a:lnTo>
                    <a:pt x="5127911" y="854115"/>
                  </a:lnTo>
                  <a:lnTo>
                    <a:pt x="5112596" y="811426"/>
                  </a:lnTo>
                  <a:lnTo>
                    <a:pt x="5096633" y="769040"/>
                  </a:lnTo>
                  <a:lnTo>
                    <a:pt x="5080029" y="726963"/>
                  </a:lnTo>
                  <a:lnTo>
                    <a:pt x="5062791" y="685201"/>
                  </a:lnTo>
                  <a:lnTo>
                    <a:pt x="5044922" y="643759"/>
                  </a:lnTo>
                  <a:lnTo>
                    <a:pt x="5026430" y="602643"/>
                  </a:lnTo>
                  <a:lnTo>
                    <a:pt x="5007321" y="561859"/>
                  </a:lnTo>
                  <a:lnTo>
                    <a:pt x="4987599" y="521413"/>
                  </a:lnTo>
                  <a:lnTo>
                    <a:pt x="4967272" y="481309"/>
                  </a:lnTo>
                  <a:lnTo>
                    <a:pt x="4946344" y="441555"/>
                  </a:lnTo>
                  <a:lnTo>
                    <a:pt x="4924822" y="402155"/>
                  </a:lnTo>
                  <a:lnTo>
                    <a:pt x="4902711" y="363116"/>
                  </a:lnTo>
                  <a:lnTo>
                    <a:pt x="4880017" y="324442"/>
                  </a:lnTo>
                  <a:lnTo>
                    <a:pt x="4856746" y="286141"/>
                  </a:lnTo>
                  <a:lnTo>
                    <a:pt x="4832904" y="248217"/>
                  </a:lnTo>
                  <a:lnTo>
                    <a:pt x="4808497" y="210676"/>
                  </a:lnTo>
                  <a:lnTo>
                    <a:pt x="4783530" y="173524"/>
                  </a:lnTo>
                  <a:lnTo>
                    <a:pt x="4758009" y="136766"/>
                  </a:lnTo>
                  <a:lnTo>
                    <a:pt x="4731941" y="100409"/>
                  </a:lnTo>
                  <a:lnTo>
                    <a:pt x="4705331" y="64458"/>
                  </a:lnTo>
                  <a:lnTo>
                    <a:pt x="4678184" y="28919"/>
                  </a:lnTo>
                  <a:lnTo>
                    <a:pt x="465539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8536" y="434340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7"/>
                  </a:lnTo>
                  <a:lnTo>
                    <a:pt x="4901184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57250" y="506094"/>
            <a:ext cx="4724400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1681" y="1991360"/>
            <a:ext cx="8251190" cy="35540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¿Cuáles </a:t>
            </a: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son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algunos ejemplos </a:t>
            </a:r>
            <a:r>
              <a:rPr dirty="0" sz="3200" spc="5" b="1">
                <a:solidFill>
                  <a:srgbClr val="EC7C30"/>
                </a:solidFill>
                <a:latin typeface="Verdana"/>
                <a:cs typeface="Verdana"/>
              </a:rPr>
              <a:t>de 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iniciativas </a:t>
            </a: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que crean comunidades 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acogedoras, </a:t>
            </a: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seguras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y</a:t>
            </a:r>
            <a:r>
              <a:rPr dirty="0" sz="3200" spc="-6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transitables?</a:t>
            </a:r>
            <a:endParaRPr sz="3200">
              <a:latin typeface="Verdana"/>
              <a:cs typeface="Verdana"/>
            </a:endParaRPr>
          </a:p>
          <a:p>
            <a:pPr marL="596900" indent="-260985">
              <a:lnSpc>
                <a:spcPts val="2360"/>
              </a:lnSpc>
              <a:spcBef>
                <a:spcPts val="1855"/>
              </a:spcBef>
              <a:buClr>
                <a:srgbClr val="EB134F"/>
              </a:buClr>
              <a:buFont typeface="Arial"/>
              <a:buChar char="●"/>
              <a:tabLst>
                <a:tab pos="597535" algn="l"/>
              </a:tabLst>
            </a:pP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Rutas </a:t>
            </a:r>
            <a:r>
              <a:rPr dirty="0" sz="2000" spc="-5">
                <a:solidFill>
                  <a:srgbClr val="212121"/>
                </a:solidFill>
                <a:latin typeface="Verdana"/>
                <a:cs typeface="Verdana"/>
              </a:rPr>
              <a:t>para </a:t>
            </a: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recorrer a </a:t>
            </a:r>
            <a:r>
              <a:rPr dirty="0" sz="2000" spc="-5">
                <a:solidFill>
                  <a:srgbClr val="212121"/>
                </a:solidFill>
                <a:latin typeface="Verdana"/>
                <a:cs typeface="Verdana"/>
              </a:rPr>
              <a:t>pie </a:t>
            </a: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en ciudades en </a:t>
            </a:r>
            <a:r>
              <a:rPr dirty="0" sz="2000" spc="-5">
                <a:solidFill>
                  <a:srgbClr val="212121"/>
                </a:solidFill>
                <a:latin typeface="Verdana"/>
                <a:cs typeface="Verdana"/>
              </a:rPr>
              <a:t>los</a:t>
            </a:r>
            <a:r>
              <a:rPr dirty="0" sz="2000" spc="-7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Estados</a:t>
            </a:r>
            <a:endParaRPr sz="2000">
              <a:latin typeface="Verdana"/>
              <a:cs typeface="Verdana"/>
            </a:endParaRPr>
          </a:p>
          <a:p>
            <a:pPr marL="596900">
              <a:lnSpc>
                <a:spcPts val="2360"/>
              </a:lnSpc>
            </a:pP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Unidos.</a:t>
            </a:r>
            <a:endParaRPr sz="2000">
              <a:latin typeface="Verdana"/>
              <a:cs typeface="Verdana"/>
            </a:endParaRPr>
          </a:p>
          <a:p>
            <a:pPr marL="596900" indent="-26098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597535" algn="l"/>
              </a:tabLst>
            </a:pP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La </a:t>
            </a:r>
            <a:r>
              <a:rPr dirty="0" sz="2000" spc="-5">
                <a:solidFill>
                  <a:srgbClr val="212121"/>
                </a:solidFill>
                <a:latin typeface="Verdana"/>
                <a:cs typeface="Verdana"/>
              </a:rPr>
              <a:t>comunidad </a:t>
            </a: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creó espacios compartidos en</a:t>
            </a:r>
            <a:r>
              <a:rPr dirty="0" sz="2000" spc="-5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212121"/>
                </a:solidFill>
                <a:latin typeface="Verdana"/>
                <a:cs typeface="Verdana"/>
              </a:rPr>
              <a:t>Beirut.</a:t>
            </a:r>
            <a:endParaRPr sz="2000">
              <a:latin typeface="Verdana"/>
              <a:cs typeface="Verdana"/>
            </a:endParaRPr>
          </a:p>
          <a:p>
            <a:pPr marL="596900" indent="-26098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597535" algn="l"/>
              </a:tabLst>
            </a:pPr>
            <a:r>
              <a:rPr dirty="0" sz="2000" spc="-5">
                <a:solidFill>
                  <a:srgbClr val="212121"/>
                </a:solidFill>
                <a:latin typeface="Verdana"/>
                <a:cs typeface="Verdana"/>
              </a:rPr>
              <a:t>Políticas de </a:t>
            </a: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vecindarios </a:t>
            </a:r>
            <a:r>
              <a:rPr dirty="0" sz="2000" spc="-5">
                <a:solidFill>
                  <a:srgbClr val="212121"/>
                </a:solidFill>
                <a:latin typeface="Verdana"/>
                <a:cs typeface="Verdana"/>
              </a:rPr>
              <a:t>de </a:t>
            </a: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15 minutos en</a:t>
            </a:r>
            <a:r>
              <a:rPr dirty="0" sz="2000" spc="-2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212121"/>
                </a:solidFill>
                <a:latin typeface="Verdana"/>
                <a:cs typeface="Verdana"/>
              </a:rPr>
              <a:t>París.</a:t>
            </a:r>
            <a:endParaRPr sz="2000">
              <a:latin typeface="Verdana"/>
              <a:cs typeface="Verdana"/>
            </a:endParaRPr>
          </a:p>
          <a:p>
            <a:pPr marL="596900" indent="-26098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597535" algn="l"/>
              </a:tabLst>
            </a:pP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Jardines </a:t>
            </a:r>
            <a:r>
              <a:rPr dirty="0" sz="2000" spc="-5">
                <a:solidFill>
                  <a:srgbClr val="212121"/>
                </a:solidFill>
                <a:latin typeface="Verdana"/>
                <a:cs typeface="Verdana"/>
              </a:rPr>
              <a:t>comunitarios </a:t>
            </a: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en</a:t>
            </a:r>
            <a:r>
              <a:rPr dirty="0" sz="2000" spc="-2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Bogotá.</a:t>
            </a:r>
            <a:endParaRPr sz="2000">
              <a:latin typeface="Verdana"/>
              <a:cs typeface="Verdana"/>
            </a:endParaRPr>
          </a:p>
          <a:p>
            <a:pPr marL="596900" indent="-260985">
              <a:lnSpc>
                <a:spcPct val="100000"/>
              </a:lnSpc>
              <a:spcBef>
                <a:spcPts val="85"/>
              </a:spcBef>
              <a:buClr>
                <a:srgbClr val="EB134F"/>
              </a:buClr>
              <a:buFont typeface="Arial"/>
              <a:buChar char="●"/>
              <a:tabLst>
                <a:tab pos="597535" algn="l"/>
              </a:tabLst>
            </a:pP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Mejoras a </a:t>
            </a:r>
            <a:r>
              <a:rPr dirty="0" sz="2000" spc="-5">
                <a:solidFill>
                  <a:srgbClr val="212121"/>
                </a:solidFill>
                <a:latin typeface="Verdana"/>
                <a:cs typeface="Verdana"/>
              </a:rPr>
              <a:t>los parques locales </a:t>
            </a: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en Nueva</a:t>
            </a:r>
            <a:r>
              <a:rPr dirty="0" sz="2000" spc="-3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212121"/>
                </a:solidFill>
                <a:latin typeface="Verdana"/>
                <a:cs typeface="Verdana"/>
              </a:rPr>
              <a:t>Deli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62571" y="4015739"/>
            <a:ext cx="3829811" cy="3543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35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68422" y="3934644"/>
            <a:ext cx="3423961" cy="3624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625465" cy="4754880"/>
            <a:chOff x="0" y="0"/>
            <a:chExt cx="5625465" cy="475488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5290185" cy="4754880"/>
            </a:xfrm>
            <a:custGeom>
              <a:avLst/>
              <a:gdLst/>
              <a:ahLst/>
              <a:cxnLst/>
              <a:rect l="l" t="t" r="r" b="b"/>
              <a:pathLst>
                <a:path w="5290185" h="4754880">
                  <a:moveTo>
                    <a:pt x="4655395" y="0"/>
                  </a:moveTo>
                  <a:lnTo>
                    <a:pt x="0" y="0"/>
                  </a:lnTo>
                  <a:lnTo>
                    <a:pt x="0" y="3715871"/>
                  </a:lnTo>
                  <a:lnTo>
                    <a:pt x="41974" y="3763425"/>
                  </a:lnTo>
                  <a:lnTo>
                    <a:pt x="72216" y="3796373"/>
                  </a:lnTo>
                  <a:lnTo>
                    <a:pt x="102953" y="3828870"/>
                  </a:lnTo>
                  <a:lnTo>
                    <a:pt x="134181" y="3860910"/>
                  </a:lnTo>
                  <a:lnTo>
                    <a:pt x="165892" y="3892486"/>
                  </a:lnTo>
                  <a:lnTo>
                    <a:pt x="198081" y="3923594"/>
                  </a:lnTo>
                  <a:lnTo>
                    <a:pt x="230742" y="3954226"/>
                  </a:lnTo>
                  <a:lnTo>
                    <a:pt x="263870" y="3984379"/>
                  </a:lnTo>
                  <a:lnTo>
                    <a:pt x="297458" y="4014046"/>
                  </a:lnTo>
                  <a:lnTo>
                    <a:pt x="331501" y="4043220"/>
                  </a:lnTo>
                  <a:lnTo>
                    <a:pt x="365992" y="4071898"/>
                  </a:lnTo>
                  <a:lnTo>
                    <a:pt x="400927" y="4100072"/>
                  </a:lnTo>
                  <a:lnTo>
                    <a:pt x="436299" y="4127737"/>
                  </a:lnTo>
                  <a:lnTo>
                    <a:pt x="472102" y="4154888"/>
                  </a:lnTo>
                  <a:lnTo>
                    <a:pt x="508331" y="4181518"/>
                  </a:lnTo>
                  <a:lnTo>
                    <a:pt x="544980" y="4207622"/>
                  </a:lnTo>
                  <a:lnTo>
                    <a:pt x="582043" y="4233195"/>
                  </a:lnTo>
                  <a:lnTo>
                    <a:pt x="619514" y="4258230"/>
                  </a:lnTo>
                  <a:lnTo>
                    <a:pt x="657387" y="4282722"/>
                  </a:lnTo>
                  <a:lnTo>
                    <a:pt x="695656" y="4306665"/>
                  </a:lnTo>
                  <a:lnTo>
                    <a:pt x="734317" y="4330054"/>
                  </a:lnTo>
                  <a:lnTo>
                    <a:pt x="773362" y="4352882"/>
                  </a:lnTo>
                  <a:lnTo>
                    <a:pt x="812786" y="4375145"/>
                  </a:lnTo>
                  <a:lnTo>
                    <a:pt x="852583" y="4396835"/>
                  </a:lnTo>
                  <a:lnTo>
                    <a:pt x="892748" y="4417948"/>
                  </a:lnTo>
                  <a:lnTo>
                    <a:pt x="933274" y="4438478"/>
                  </a:lnTo>
                  <a:lnTo>
                    <a:pt x="974156" y="4458419"/>
                  </a:lnTo>
                  <a:lnTo>
                    <a:pt x="1015387" y="4477766"/>
                  </a:lnTo>
                  <a:lnTo>
                    <a:pt x="1056963" y="4496512"/>
                  </a:lnTo>
                  <a:lnTo>
                    <a:pt x="1098877" y="4514652"/>
                  </a:lnTo>
                  <a:lnTo>
                    <a:pt x="1141124" y="4532181"/>
                  </a:lnTo>
                  <a:lnTo>
                    <a:pt x="1183697" y="4549092"/>
                  </a:lnTo>
                  <a:lnTo>
                    <a:pt x="1226590" y="4565380"/>
                  </a:lnTo>
                  <a:lnTo>
                    <a:pt x="1269799" y="4581039"/>
                  </a:lnTo>
                  <a:lnTo>
                    <a:pt x="1313317" y="4596064"/>
                  </a:lnTo>
                  <a:lnTo>
                    <a:pt x="1357138" y="4610448"/>
                  </a:lnTo>
                  <a:lnTo>
                    <a:pt x="1401257" y="4624187"/>
                  </a:lnTo>
                  <a:lnTo>
                    <a:pt x="1445667" y="4637273"/>
                  </a:lnTo>
                  <a:lnTo>
                    <a:pt x="1490363" y="4649702"/>
                  </a:lnTo>
                  <a:lnTo>
                    <a:pt x="1535339" y="4661469"/>
                  </a:lnTo>
                  <a:lnTo>
                    <a:pt x="1580589" y="4672566"/>
                  </a:lnTo>
                  <a:lnTo>
                    <a:pt x="1626108" y="4682989"/>
                  </a:lnTo>
                  <a:lnTo>
                    <a:pt x="1671889" y="4692731"/>
                  </a:lnTo>
                  <a:lnTo>
                    <a:pt x="1717927" y="4701788"/>
                  </a:lnTo>
                  <a:lnTo>
                    <a:pt x="1764216" y="4710152"/>
                  </a:lnTo>
                  <a:lnTo>
                    <a:pt x="1810750" y="4717820"/>
                  </a:lnTo>
                  <a:lnTo>
                    <a:pt x="1857523" y="4724784"/>
                  </a:lnTo>
                  <a:lnTo>
                    <a:pt x="1904529" y="4731039"/>
                  </a:lnTo>
                  <a:lnTo>
                    <a:pt x="1951763" y="4736580"/>
                  </a:lnTo>
                  <a:lnTo>
                    <a:pt x="1999219" y="4741401"/>
                  </a:lnTo>
                  <a:lnTo>
                    <a:pt x="2046891" y="4745496"/>
                  </a:lnTo>
                  <a:lnTo>
                    <a:pt x="2094773" y="4748859"/>
                  </a:lnTo>
                  <a:lnTo>
                    <a:pt x="2142859" y="4751484"/>
                  </a:lnTo>
                  <a:lnTo>
                    <a:pt x="2191144" y="4753367"/>
                  </a:lnTo>
                  <a:lnTo>
                    <a:pt x="2239621" y="4754500"/>
                  </a:lnTo>
                  <a:lnTo>
                    <a:pt x="2288286" y="4754880"/>
                  </a:lnTo>
                  <a:lnTo>
                    <a:pt x="2336951" y="4754500"/>
                  </a:lnTo>
                  <a:lnTo>
                    <a:pt x="2385429" y="4753367"/>
                  </a:lnTo>
                  <a:lnTo>
                    <a:pt x="2433715" y="4751484"/>
                  </a:lnTo>
                  <a:lnTo>
                    <a:pt x="2481802" y="4748859"/>
                  </a:lnTo>
                  <a:lnTo>
                    <a:pt x="2529685" y="4745496"/>
                  </a:lnTo>
                  <a:lnTo>
                    <a:pt x="2577358" y="4741401"/>
                  </a:lnTo>
                  <a:lnTo>
                    <a:pt x="2624814" y="4736580"/>
                  </a:lnTo>
                  <a:lnTo>
                    <a:pt x="2672049" y="4731039"/>
                  </a:lnTo>
                  <a:lnTo>
                    <a:pt x="2719057" y="4724784"/>
                  </a:lnTo>
                  <a:lnTo>
                    <a:pt x="2765830" y="4717820"/>
                  </a:lnTo>
                  <a:lnTo>
                    <a:pt x="2812365" y="4710152"/>
                  </a:lnTo>
                  <a:lnTo>
                    <a:pt x="2858654" y="4701788"/>
                  </a:lnTo>
                  <a:lnTo>
                    <a:pt x="2904693" y="4692731"/>
                  </a:lnTo>
                  <a:lnTo>
                    <a:pt x="2950475" y="4682989"/>
                  </a:lnTo>
                  <a:lnTo>
                    <a:pt x="2995994" y="4672566"/>
                  </a:lnTo>
                  <a:lnTo>
                    <a:pt x="3041245" y="4661469"/>
                  </a:lnTo>
                  <a:lnTo>
                    <a:pt x="3086221" y="4649702"/>
                  </a:lnTo>
                  <a:lnTo>
                    <a:pt x="3130918" y="4637273"/>
                  </a:lnTo>
                  <a:lnTo>
                    <a:pt x="3175328" y="4624187"/>
                  </a:lnTo>
                  <a:lnTo>
                    <a:pt x="3219447" y="4610448"/>
                  </a:lnTo>
                  <a:lnTo>
                    <a:pt x="3263269" y="4596064"/>
                  </a:lnTo>
                  <a:lnTo>
                    <a:pt x="3306787" y="4581039"/>
                  </a:lnTo>
                  <a:lnTo>
                    <a:pt x="3349996" y="4565380"/>
                  </a:lnTo>
                  <a:lnTo>
                    <a:pt x="3392890" y="4549092"/>
                  </a:lnTo>
                  <a:lnTo>
                    <a:pt x="3435463" y="4532181"/>
                  </a:lnTo>
                  <a:lnTo>
                    <a:pt x="3477710" y="4514652"/>
                  </a:lnTo>
                  <a:lnTo>
                    <a:pt x="3519624" y="4496512"/>
                  </a:lnTo>
                  <a:lnTo>
                    <a:pt x="3561200" y="4477766"/>
                  </a:lnTo>
                  <a:lnTo>
                    <a:pt x="3602432" y="4458419"/>
                  </a:lnTo>
                  <a:lnTo>
                    <a:pt x="3643314" y="4438478"/>
                  </a:lnTo>
                  <a:lnTo>
                    <a:pt x="3683840" y="4417948"/>
                  </a:lnTo>
                  <a:lnTo>
                    <a:pt x="3724005" y="4396835"/>
                  </a:lnTo>
                  <a:lnTo>
                    <a:pt x="3763802" y="4375145"/>
                  </a:lnTo>
                  <a:lnTo>
                    <a:pt x="3803226" y="4352882"/>
                  </a:lnTo>
                  <a:lnTo>
                    <a:pt x="3842271" y="4330054"/>
                  </a:lnTo>
                  <a:lnTo>
                    <a:pt x="3880931" y="4306665"/>
                  </a:lnTo>
                  <a:lnTo>
                    <a:pt x="3919201" y="4282722"/>
                  </a:lnTo>
                  <a:lnTo>
                    <a:pt x="3957074" y="4258230"/>
                  </a:lnTo>
                  <a:lnTo>
                    <a:pt x="3994545" y="4233195"/>
                  </a:lnTo>
                  <a:lnTo>
                    <a:pt x="4031607" y="4207622"/>
                  </a:lnTo>
                  <a:lnTo>
                    <a:pt x="4068256" y="4181518"/>
                  </a:lnTo>
                  <a:lnTo>
                    <a:pt x="4104485" y="4154888"/>
                  </a:lnTo>
                  <a:lnTo>
                    <a:pt x="4140288" y="4127737"/>
                  </a:lnTo>
                  <a:lnTo>
                    <a:pt x="4175660" y="4100072"/>
                  </a:lnTo>
                  <a:lnTo>
                    <a:pt x="4210594" y="4071898"/>
                  </a:lnTo>
                  <a:lnTo>
                    <a:pt x="4245086" y="4043220"/>
                  </a:lnTo>
                  <a:lnTo>
                    <a:pt x="4279129" y="4014046"/>
                  </a:lnTo>
                  <a:lnTo>
                    <a:pt x="4312716" y="3984379"/>
                  </a:lnTo>
                  <a:lnTo>
                    <a:pt x="4345844" y="3954226"/>
                  </a:lnTo>
                  <a:lnTo>
                    <a:pt x="4378505" y="3923594"/>
                  </a:lnTo>
                  <a:lnTo>
                    <a:pt x="4410694" y="3892486"/>
                  </a:lnTo>
                  <a:lnTo>
                    <a:pt x="4442404" y="3860910"/>
                  </a:lnTo>
                  <a:lnTo>
                    <a:pt x="4473631" y="3828870"/>
                  </a:lnTo>
                  <a:lnTo>
                    <a:pt x="4504369" y="3796373"/>
                  </a:lnTo>
                  <a:lnTo>
                    <a:pt x="4534611" y="3763425"/>
                  </a:lnTo>
                  <a:lnTo>
                    <a:pt x="4564351" y="3730030"/>
                  </a:lnTo>
                  <a:lnTo>
                    <a:pt x="4593585" y="3696195"/>
                  </a:lnTo>
                  <a:lnTo>
                    <a:pt x="4622305" y="3661925"/>
                  </a:lnTo>
                  <a:lnTo>
                    <a:pt x="4650507" y="3627226"/>
                  </a:lnTo>
                  <a:lnTo>
                    <a:pt x="4678184" y="3592105"/>
                  </a:lnTo>
                  <a:lnTo>
                    <a:pt x="4705331" y="3556565"/>
                  </a:lnTo>
                  <a:lnTo>
                    <a:pt x="4731941" y="3520614"/>
                  </a:lnTo>
                  <a:lnTo>
                    <a:pt x="4758009" y="3484257"/>
                  </a:lnTo>
                  <a:lnTo>
                    <a:pt x="4783530" y="3447500"/>
                  </a:lnTo>
                  <a:lnTo>
                    <a:pt x="4808497" y="3410348"/>
                  </a:lnTo>
                  <a:lnTo>
                    <a:pt x="4832904" y="3372807"/>
                  </a:lnTo>
                  <a:lnTo>
                    <a:pt x="4856746" y="3334883"/>
                  </a:lnTo>
                  <a:lnTo>
                    <a:pt x="4880017" y="3296581"/>
                  </a:lnTo>
                  <a:lnTo>
                    <a:pt x="4902711" y="3257908"/>
                  </a:lnTo>
                  <a:lnTo>
                    <a:pt x="4924822" y="3218868"/>
                  </a:lnTo>
                  <a:lnTo>
                    <a:pt x="4946344" y="3179468"/>
                  </a:lnTo>
                  <a:lnTo>
                    <a:pt x="4967272" y="3139714"/>
                  </a:lnTo>
                  <a:lnTo>
                    <a:pt x="4987599" y="3099611"/>
                  </a:lnTo>
                  <a:lnTo>
                    <a:pt x="5007321" y="3059164"/>
                  </a:lnTo>
                  <a:lnTo>
                    <a:pt x="5026430" y="3018380"/>
                  </a:lnTo>
                  <a:lnTo>
                    <a:pt x="5044922" y="2977264"/>
                  </a:lnTo>
                  <a:lnTo>
                    <a:pt x="5062791" y="2935822"/>
                  </a:lnTo>
                  <a:lnTo>
                    <a:pt x="5080029" y="2894060"/>
                  </a:lnTo>
                  <a:lnTo>
                    <a:pt x="5096633" y="2851983"/>
                  </a:lnTo>
                  <a:lnTo>
                    <a:pt x="5112596" y="2809597"/>
                  </a:lnTo>
                  <a:lnTo>
                    <a:pt x="5127911" y="2766908"/>
                  </a:lnTo>
                  <a:lnTo>
                    <a:pt x="5142574" y="2723921"/>
                  </a:lnTo>
                  <a:lnTo>
                    <a:pt x="5156579" y="2680643"/>
                  </a:lnTo>
                  <a:lnTo>
                    <a:pt x="5169919" y="2637079"/>
                  </a:lnTo>
                  <a:lnTo>
                    <a:pt x="5182589" y="2593234"/>
                  </a:lnTo>
                  <a:lnTo>
                    <a:pt x="5194583" y="2549114"/>
                  </a:lnTo>
                  <a:lnTo>
                    <a:pt x="5205895" y="2504726"/>
                  </a:lnTo>
                  <a:lnTo>
                    <a:pt x="5216520" y="2460074"/>
                  </a:lnTo>
                  <a:lnTo>
                    <a:pt x="5226451" y="2415165"/>
                  </a:lnTo>
                  <a:lnTo>
                    <a:pt x="5235683" y="2370004"/>
                  </a:lnTo>
                  <a:lnTo>
                    <a:pt x="5244210" y="2324597"/>
                  </a:lnTo>
                  <a:lnTo>
                    <a:pt x="5252026" y="2278950"/>
                  </a:lnTo>
                  <a:lnTo>
                    <a:pt x="5259125" y="2233068"/>
                  </a:lnTo>
                  <a:lnTo>
                    <a:pt x="5265502" y="2186957"/>
                  </a:lnTo>
                  <a:lnTo>
                    <a:pt x="5271150" y="2140622"/>
                  </a:lnTo>
                  <a:lnTo>
                    <a:pt x="5276064" y="2094071"/>
                  </a:lnTo>
                  <a:lnTo>
                    <a:pt x="5280238" y="2047307"/>
                  </a:lnTo>
                  <a:lnTo>
                    <a:pt x="5283666" y="2000337"/>
                  </a:lnTo>
                  <a:lnTo>
                    <a:pt x="5286342" y="1953167"/>
                  </a:lnTo>
                  <a:lnTo>
                    <a:pt x="5288261" y="1905802"/>
                  </a:lnTo>
                  <a:lnTo>
                    <a:pt x="5289417" y="1858249"/>
                  </a:lnTo>
                  <a:lnTo>
                    <a:pt x="5289804" y="1810512"/>
                  </a:lnTo>
                  <a:lnTo>
                    <a:pt x="5289417" y="1762775"/>
                  </a:lnTo>
                  <a:lnTo>
                    <a:pt x="5288261" y="1715221"/>
                  </a:lnTo>
                  <a:lnTo>
                    <a:pt x="5286342" y="1667856"/>
                  </a:lnTo>
                  <a:lnTo>
                    <a:pt x="5283666" y="1620686"/>
                  </a:lnTo>
                  <a:lnTo>
                    <a:pt x="5280238" y="1573716"/>
                  </a:lnTo>
                  <a:lnTo>
                    <a:pt x="5276064" y="1526953"/>
                  </a:lnTo>
                  <a:lnTo>
                    <a:pt x="5271150" y="1480401"/>
                  </a:lnTo>
                  <a:lnTo>
                    <a:pt x="5265502" y="1434067"/>
                  </a:lnTo>
                  <a:lnTo>
                    <a:pt x="5259125" y="1387956"/>
                  </a:lnTo>
                  <a:lnTo>
                    <a:pt x="5252026" y="1342074"/>
                  </a:lnTo>
                  <a:lnTo>
                    <a:pt x="5244210" y="1296426"/>
                  </a:lnTo>
                  <a:lnTo>
                    <a:pt x="5235683" y="1251019"/>
                  </a:lnTo>
                  <a:lnTo>
                    <a:pt x="5226451" y="1205858"/>
                  </a:lnTo>
                  <a:lnTo>
                    <a:pt x="5216520" y="1160949"/>
                  </a:lnTo>
                  <a:lnTo>
                    <a:pt x="5205895" y="1116297"/>
                  </a:lnTo>
                  <a:lnTo>
                    <a:pt x="5194583" y="1071909"/>
                  </a:lnTo>
                  <a:lnTo>
                    <a:pt x="5182589" y="1027789"/>
                  </a:lnTo>
                  <a:lnTo>
                    <a:pt x="5169919" y="983945"/>
                  </a:lnTo>
                  <a:lnTo>
                    <a:pt x="5156579" y="940380"/>
                  </a:lnTo>
                  <a:lnTo>
                    <a:pt x="5142574" y="897102"/>
                  </a:lnTo>
                  <a:lnTo>
                    <a:pt x="5127911" y="854115"/>
                  </a:lnTo>
                  <a:lnTo>
                    <a:pt x="5112596" y="811426"/>
                  </a:lnTo>
                  <a:lnTo>
                    <a:pt x="5096633" y="769040"/>
                  </a:lnTo>
                  <a:lnTo>
                    <a:pt x="5080029" y="726963"/>
                  </a:lnTo>
                  <a:lnTo>
                    <a:pt x="5062791" y="685201"/>
                  </a:lnTo>
                  <a:lnTo>
                    <a:pt x="5044922" y="643759"/>
                  </a:lnTo>
                  <a:lnTo>
                    <a:pt x="5026430" y="602643"/>
                  </a:lnTo>
                  <a:lnTo>
                    <a:pt x="5007321" y="561859"/>
                  </a:lnTo>
                  <a:lnTo>
                    <a:pt x="4987599" y="521413"/>
                  </a:lnTo>
                  <a:lnTo>
                    <a:pt x="4967272" y="481309"/>
                  </a:lnTo>
                  <a:lnTo>
                    <a:pt x="4946344" y="441555"/>
                  </a:lnTo>
                  <a:lnTo>
                    <a:pt x="4924822" y="402155"/>
                  </a:lnTo>
                  <a:lnTo>
                    <a:pt x="4902711" y="363116"/>
                  </a:lnTo>
                  <a:lnTo>
                    <a:pt x="4880017" y="324442"/>
                  </a:lnTo>
                  <a:lnTo>
                    <a:pt x="4856746" y="286141"/>
                  </a:lnTo>
                  <a:lnTo>
                    <a:pt x="4832904" y="248217"/>
                  </a:lnTo>
                  <a:lnTo>
                    <a:pt x="4808497" y="210676"/>
                  </a:lnTo>
                  <a:lnTo>
                    <a:pt x="4783530" y="173524"/>
                  </a:lnTo>
                  <a:lnTo>
                    <a:pt x="4758009" y="136766"/>
                  </a:lnTo>
                  <a:lnTo>
                    <a:pt x="4731941" y="100409"/>
                  </a:lnTo>
                  <a:lnTo>
                    <a:pt x="4705331" y="64458"/>
                  </a:lnTo>
                  <a:lnTo>
                    <a:pt x="4678184" y="28919"/>
                  </a:lnTo>
                  <a:lnTo>
                    <a:pt x="465539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8536" y="434340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7"/>
                  </a:lnTo>
                  <a:lnTo>
                    <a:pt x="4901184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57250" y="506094"/>
            <a:ext cx="4724400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5782" y="1769440"/>
            <a:ext cx="5938520" cy="1571625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035"/>
              </a:spcBef>
              <a:tabLst>
                <a:tab pos="3837940" algn="l"/>
              </a:tabLst>
            </a:pPr>
            <a:r>
              <a:rPr dirty="0" sz="3900" spc="-5" b="1">
                <a:solidFill>
                  <a:srgbClr val="EC7C30"/>
                </a:solidFill>
                <a:latin typeface="Verdana"/>
                <a:cs typeface="Verdana"/>
              </a:rPr>
              <a:t>¿Cómo podemos  explorar</a:t>
            </a:r>
            <a:r>
              <a:rPr dirty="0" sz="3900" spc="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900" spc="-5" b="1">
                <a:solidFill>
                  <a:srgbClr val="EC7C30"/>
                </a:solidFill>
                <a:latin typeface="Verdana"/>
                <a:cs typeface="Verdana"/>
              </a:rPr>
              <a:t>más	</a:t>
            </a:r>
            <a:r>
              <a:rPr dirty="0" sz="3900" b="1">
                <a:solidFill>
                  <a:srgbClr val="EC7C30"/>
                </a:solidFill>
                <a:latin typeface="Verdana"/>
                <a:cs typeface="Verdana"/>
              </a:rPr>
              <a:t>a</a:t>
            </a:r>
            <a:r>
              <a:rPr dirty="0" sz="3900" spc="-10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900" spc="-5" b="1">
                <a:solidFill>
                  <a:srgbClr val="EC7C30"/>
                </a:solidFill>
                <a:latin typeface="Verdana"/>
                <a:cs typeface="Verdana"/>
              </a:rPr>
              <a:t>fondo  este</a:t>
            </a:r>
            <a:r>
              <a:rPr dirty="0" sz="3900" spc="-1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900" b="1">
                <a:solidFill>
                  <a:srgbClr val="EC7C30"/>
                </a:solidFill>
                <a:latin typeface="Verdana"/>
                <a:cs typeface="Verdana"/>
              </a:rPr>
              <a:t>asunto</a:t>
            </a:r>
            <a:r>
              <a:rPr dirty="0" sz="3500" b="1">
                <a:solidFill>
                  <a:srgbClr val="EC7C30"/>
                </a:solidFill>
                <a:latin typeface="Verdana"/>
                <a:cs typeface="Verdana"/>
              </a:rPr>
              <a:t>?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1794" y="3630523"/>
            <a:ext cx="5022215" cy="2141855"/>
          </a:xfrm>
          <a:prstGeom prst="rect">
            <a:avLst/>
          </a:prstGeom>
        </p:spPr>
        <p:txBody>
          <a:bodyPr wrap="square" lIns="0" tIns="187960" rIns="0" bIns="0" rtlCol="0" vert="horz">
            <a:spAutoFit/>
          </a:bodyPr>
          <a:lstStyle/>
          <a:p>
            <a:pPr marL="299085" indent="-255270">
              <a:lnSpc>
                <a:spcPct val="100000"/>
              </a:lnSpc>
              <a:spcBef>
                <a:spcPts val="1480"/>
              </a:spcBef>
              <a:buClr>
                <a:srgbClr val="EB134F"/>
              </a:buClr>
              <a:buFont typeface="Arial"/>
              <a:buChar char="●"/>
              <a:tabLst>
                <a:tab pos="299720" algn="l"/>
              </a:tabLst>
            </a:pP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Mapeo </a:t>
            </a:r>
            <a:r>
              <a:rPr dirty="0" sz="2300" spc="-10">
                <a:solidFill>
                  <a:srgbClr val="404040"/>
                </a:solidFill>
                <a:latin typeface="Verdana"/>
                <a:cs typeface="Verdana"/>
              </a:rPr>
              <a:t>comunitario.</a:t>
            </a:r>
            <a:endParaRPr sz="2300">
              <a:latin typeface="Verdana"/>
              <a:cs typeface="Verdana"/>
            </a:endParaRPr>
          </a:p>
          <a:p>
            <a:pPr marL="299085" indent="-255270">
              <a:lnSpc>
                <a:spcPct val="100000"/>
              </a:lnSpc>
              <a:spcBef>
                <a:spcPts val="1380"/>
              </a:spcBef>
              <a:buClr>
                <a:srgbClr val="EB134F"/>
              </a:buClr>
              <a:buFont typeface="Arial"/>
              <a:buChar char="●"/>
              <a:tabLst>
                <a:tab pos="299720" algn="l"/>
              </a:tabLst>
            </a:pPr>
            <a:r>
              <a:rPr dirty="0" sz="2300" spc="-5">
                <a:solidFill>
                  <a:srgbClr val="404040"/>
                </a:solidFill>
                <a:latin typeface="Verdana"/>
                <a:cs typeface="Verdana"/>
              </a:rPr>
              <a:t>Planes de</a:t>
            </a: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 revisión.</a:t>
            </a:r>
            <a:endParaRPr sz="2300">
              <a:latin typeface="Verdana"/>
              <a:cs typeface="Verdana"/>
            </a:endParaRPr>
          </a:p>
          <a:p>
            <a:pPr marL="299085" indent="-255270">
              <a:lnSpc>
                <a:spcPct val="100000"/>
              </a:lnSpc>
              <a:spcBef>
                <a:spcPts val="1380"/>
              </a:spcBef>
              <a:buClr>
                <a:srgbClr val="EB134F"/>
              </a:buClr>
              <a:buFont typeface="Arial"/>
              <a:buChar char="●"/>
              <a:tabLst>
                <a:tab pos="299720" algn="l"/>
              </a:tabLst>
            </a:pP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Caminatas</a:t>
            </a:r>
            <a:r>
              <a:rPr dirty="0" sz="2300" spc="-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404040"/>
                </a:solidFill>
                <a:latin typeface="Verdana"/>
                <a:cs typeface="Verdana"/>
              </a:rPr>
              <a:t>dirigidas.</a:t>
            </a:r>
            <a:endParaRPr sz="23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380"/>
              </a:spcBef>
              <a:buClr>
                <a:srgbClr val="EB134F"/>
              </a:buClr>
              <a:buSzPct val="121739"/>
              <a:buFont typeface="Arial"/>
              <a:buChar char="●"/>
              <a:tabLst>
                <a:tab pos="299720" algn="l"/>
              </a:tabLst>
            </a:pPr>
            <a:r>
              <a:rPr dirty="0" sz="2300" spc="-5">
                <a:solidFill>
                  <a:srgbClr val="404040"/>
                </a:solidFill>
                <a:latin typeface="Verdana"/>
                <a:cs typeface="Verdana"/>
              </a:rPr>
              <a:t>Estrategias para </a:t>
            </a: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crear</a:t>
            </a:r>
            <a:r>
              <a:rPr dirty="0" sz="2300" spc="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espacios.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3307" y="3512820"/>
            <a:ext cx="1965960" cy="35560"/>
          </a:xfrm>
          <a:custGeom>
            <a:avLst/>
            <a:gdLst/>
            <a:ahLst/>
            <a:cxnLst/>
            <a:rect l="l" t="t" r="r" b="b"/>
            <a:pathLst>
              <a:path w="1965960" h="35560">
                <a:moveTo>
                  <a:pt x="1965960" y="0"/>
                </a:moveTo>
                <a:lnTo>
                  <a:pt x="0" y="0"/>
                </a:lnTo>
                <a:lnTo>
                  <a:pt x="0" y="35051"/>
                </a:lnTo>
                <a:lnTo>
                  <a:pt x="1965960" y="35051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36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1556004"/>
            <a:ext cx="10081260" cy="6003290"/>
            <a:chOff x="611123" y="1556004"/>
            <a:chExt cx="10081260" cy="6003290"/>
          </a:xfrm>
        </p:grpSpPr>
        <p:sp>
          <p:nvSpPr>
            <p:cNvPr id="4" name="object 4"/>
            <p:cNvSpPr/>
            <p:nvPr/>
          </p:nvSpPr>
          <p:spPr>
            <a:xfrm>
              <a:off x="5439156" y="2214372"/>
              <a:ext cx="5253355" cy="5344795"/>
            </a:xfrm>
            <a:custGeom>
              <a:avLst/>
              <a:gdLst/>
              <a:ahLst/>
              <a:cxnLst/>
              <a:rect l="l" t="t" r="r" b="b"/>
              <a:pathLst>
                <a:path w="5253355" h="5344795">
                  <a:moveTo>
                    <a:pt x="3001518" y="0"/>
                  </a:moveTo>
                  <a:lnTo>
                    <a:pt x="2952852" y="379"/>
                  </a:lnTo>
                  <a:lnTo>
                    <a:pt x="2904374" y="1512"/>
                  </a:lnTo>
                  <a:lnTo>
                    <a:pt x="2856088" y="3394"/>
                  </a:lnTo>
                  <a:lnTo>
                    <a:pt x="2808001" y="6019"/>
                  </a:lnTo>
                  <a:lnTo>
                    <a:pt x="2760118" y="9381"/>
                  </a:lnTo>
                  <a:lnTo>
                    <a:pt x="2712445" y="13474"/>
                  </a:lnTo>
                  <a:lnTo>
                    <a:pt x="2664989" y="18294"/>
                  </a:lnTo>
                  <a:lnTo>
                    <a:pt x="2617754" y="23833"/>
                  </a:lnTo>
                  <a:lnTo>
                    <a:pt x="2570746" y="30087"/>
                  </a:lnTo>
                  <a:lnTo>
                    <a:pt x="2523973" y="37049"/>
                  </a:lnTo>
                  <a:lnTo>
                    <a:pt x="2477438" y="44714"/>
                  </a:lnTo>
                  <a:lnTo>
                    <a:pt x="2431149" y="53076"/>
                  </a:lnTo>
                  <a:lnTo>
                    <a:pt x="2385110" y="62130"/>
                  </a:lnTo>
                  <a:lnTo>
                    <a:pt x="2339328" y="71870"/>
                  </a:lnTo>
                  <a:lnTo>
                    <a:pt x="2293809" y="82290"/>
                  </a:lnTo>
                  <a:lnTo>
                    <a:pt x="2248558" y="93384"/>
                  </a:lnTo>
                  <a:lnTo>
                    <a:pt x="2203582" y="105147"/>
                  </a:lnTo>
                  <a:lnTo>
                    <a:pt x="2158885" y="117572"/>
                  </a:lnTo>
                  <a:lnTo>
                    <a:pt x="2114475" y="130655"/>
                  </a:lnTo>
                  <a:lnTo>
                    <a:pt x="2070356" y="144390"/>
                  </a:lnTo>
                  <a:lnTo>
                    <a:pt x="2026534" y="158770"/>
                  </a:lnTo>
                  <a:lnTo>
                    <a:pt x="1983016" y="173790"/>
                  </a:lnTo>
                  <a:lnTo>
                    <a:pt x="1939807" y="189445"/>
                  </a:lnTo>
                  <a:lnTo>
                    <a:pt x="1896913" y="205729"/>
                  </a:lnTo>
                  <a:lnTo>
                    <a:pt x="1854340" y="222635"/>
                  </a:lnTo>
                  <a:lnTo>
                    <a:pt x="1812093" y="240159"/>
                  </a:lnTo>
                  <a:lnTo>
                    <a:pt x="1770179" y="258294"/>
                  </a:lnTo>
                  <a:lnTo>
                    <a:pt x="1728603" y="277035"/>
                  </a:lnTo>
                  <a:lnTo>
                    <a:pt x="1687371" y="296376"/>
                  </a:lnTo>
                  <a:lnTo>
                    <a:pt x="1646489" y="316312"/>
                  </a:lnTo>
                  <a:lnTo>
                    <a:pt x="1605963" y="336836"/>
                  </a:lnTo>
                  <a:lnTo>
                    <a:pt x="1565798" y="357943"/>
                  </a:lnTo>
                  <a:lnTo>
                    <a:pt x="1526001" y="379628"/>
                  </a:lnTo>
                  <a:lnTo>
                    <a:pt x="1486577" y="401884"/>
                  </a:lnTo>
                  <a:lnTo>
                    <a:pt x="1447532" y="424706"/>
                  </a:lnTo>
                  <a:lnTo>
                    <a:pt x="1408872" y="448088"/>
                  </a:lnTo>
                  <a:lnTo>
                    <a:pt x="1370602" y="472025"/>
                  </a:lnTo>
                  <a:lnTo>
                    <a:pt x="1332729" y="496510"/>
                  </a:lnTo>
                  <a:lnTo>
                    <a:pt x="1295258" y="521538"/>
                  </a:lnTo>
                  <a:lnTo>
                    <a:pt x="1258196" y="547104"/>
                  </a:lnTo>
                  <a:lnTo>
                    <a:pt x="1221547" y="573201"/>
                  </a:lnTo>
                  <a:lnTo>
                    <a:pt x="1185318" y="599824"/>
                  </a:lnTo>
                  <a:lnTo>
                    <a:pt x="1149515" y="626968"/>
                  </a:lnTo>
                  <a:lnTo>
                    <a:pt x="1114143" y="654625"/>
                  </a:lnTo>
                  <a:lnTo>
                    <a:pt x="1079209" y="682792"/>
                  </a:lnTo>
                  <a:lnTo>
                    <a:pt x="1044717" y="711461"/>
                  </a:lnTo>
                  <a:lnTo>
                    <a:pt x="1010674" y="740628"/>
                  </a:lnTo>
                  <a:lnTo>
                    <a:pt x="977087" y="770287"/>
                  </a:lnTo>
                  <a:lnTo>
                    <a:pt x="943959" y="800431"/>
                  </a:lnTo>
                  <a:lnTo>
                    <a:pt x="911298" y="831056"/>
                  </a:lnTo>
                  <a:lnTo>
                    <a:pt x="879109" y="862155"/>
                  </a:lnTo>
                  <a:lnTo>
                    <a:pt x="847399" y="893723"/>
                  </a:lnTo>
                  <a:lnTo>
                    <a:pt x="816172" y="925754"/>
                  </a:lnTo>
                  <a:lnTo>
                    <a:pt x="785434" y="958242"/>
                  </a:lnTo>
                  <a:lnTo>
                    <a:pt x="755192" y="991182"/>
                  </a:lnTo>
                  <a:lnTo>
                    <a:pt x="725452" y="1024568"/>
                  </a:lnTo>
                  <a:lnTo>
                    <a:pt x="696218" y="1058394"/>
                  </a:lnTo>
                  <a:lnTo>
                    <a:pt x="667498" y="1092655"/>
                  </a:lnTo>
                  <a:lnTo>
                    <a:pt x="639296" y="1127344"/>
                  </a:lnTo>
                  <a:lnTo>
                    <a:pt x="611619" y="1162457"/>
                  </a:lnTo>
                  <a:lnTo>
                    <a:pt x="584472" y="1197987"/>
                  </a:lnTo>
                  <a:lnTo>
                    <a:pt x="557862" y="1233928"/>
                  </a:lnTo>
                  <a:lnTo>
                    <a:pt x="531794" y="1270276"/>
                  </a:lnTo>
                  <a:lnTo>
                    <a:pt x="506273" y="1307024"/>
                  </a:lnTo>
                  <a:lnTo>
                    <a:pt x="481306" y="1344166"/>
                  </a:lnTo>
                  <a:lnTo>
                    <a:pt x="456899" y="1381697"/>
                  </a:lnTo>
                  <a:lnTo>
                    <a:pt x="433057" y="1419611"/>
                  </a:lnTo>
                  <a:lnTo>
                    <a:pt x="409786" y="1457903"/>
                  </a:lnTo>
                  <a:lnTo>
                    <a:pt x="387092" y="1496566"/>
                  </a:lnTo>
                  <a:lnTo>
                    <a:pt x="364981" y="1535596"/>
                  </a:lnTo>
                  <a:lnTo>
                    <a:pt x="343459" y="1574986"/>
                  </a:lnTo>
                  <a:lnTo>
                    <a:pt x="322531" y="1614730"/>
                  </a:lnTo>
                  <a:lnTo>
                    <a:pt x="302204" y="1654823"/>
                  </a:lnTo>
                  <a:lnTo>
                    <a:pt x="282482" y="1695259"/>
                  </a:lnTo>
                  <a:lnTo>
                    <a:pt x="263373" y="1736033"/>
                  </a:lnTo>
                  <a:lnTo>
                    <a:pt x="244881" y="1777138"/>
                  </a:lnTo>
                  <a:lnTo>
                    <a:pt x="227012" y="1818570"/>
                  </a:lnTo>
                  <a:lnTo>
                    <a:pt x="209774" y="1860321"/>
                  </a:lnTo>
                  <a:lnTo>
                    <a:pt x="193170" y="1902388"/>
                  </a:lnTo>
                  <a:lnTo>
                    <a:pt x="177207" y="1944763"/>
                  </a:lnTo>
                  <a:lnTo>
                    <a:pt x="161892" y="1987441"/>
                  </a:lnTo>
                  <a:lnTo>
                    <a:pt x="147229" y="2030417"/>
                  </a:lnTo>
                  <a:lnTo>
                    <a:pt x="133224" y="2073685"/>
                  </a:lnTo>
                  <a:lnTo>
                    <a:pt x="119884" y="2117238"/>
                  </a:lnTo>
                  <a:lnTo>
                    <a:pt x="107214" y="2161072"/>
                  </a:lnTo>
                  <a:lnTo>
                    <a:pt x="95220" y="2205181"/>
                  </a:lnTo>
                  <a:lnTo>
                    <a:pt x="83908" y="2249558"/>
                  </a:lnTo>
                  <a:lnTo>
                    <a:pt x="73283" y="2294199"/>
                  </a:lnTo>
                  <a:lnTo>
                    <a:pt x="63352" y="2339097"/>
                  </a:lnTo>
                  <a:lnTo>
                    <a:pt x="54120" y="2384247"/>
                  </a:lnTo>
                  <a:lnTo>
                    <a:pt x="45593" y="2429643"/>
                  </a:lnTo>
                  <a:lnTo>
                    <a:pt x="37777" y="2475279"/>
                  </a:lnTo>
                  <a:lnTo>
                    <a:pt x="30678" y="2521150"/>
                  </a:lnTo>
                  <a:lnTo>
                    <a:pt x="24301" y="2567250"/>
                  </a:lnTo>
                  <a:lnTo>
                    <a:pt x="18653" y="2613573"/>
                  </a:lnTo>
                  <a:lnTo>
                    <a:pt x="13739" y="2660114"/>
                  </a:lnTo>
                  <a:lnTo>
                    <a:pt x="9565" y="2706866"/>
                  </a:lnTo>
                  <a:lnTo>
                    <a:pt x="6137" y="2753825"/>
                  </a:lnTo>
                  <a:lnTo>
                    <a:pt x="3461" y="2800984"/>
                  </a:lnTo>
                  <a:lnTo>
                    <a:pt x="1542" y="2848337"/>
                  </a:lnTo>
                  <a:lnTo>
                    <a:pt x="386" y="2895880"/>
                  </a:lnTo>
                  <a:lnTo>
                    <a:pt x="0" y="2943605"/>
                  </a:lnTo>
                  <a:lnTo>
                    <a:pt x="386" y="2991331"/>
                  </a:lnTo>
                  <a:lnTo>
                    <a:pt x="1542" y="3038872"/>
                  </a:lnTo>
                  <a:lnTo>
                    <a:pt x="3461" y="3086225"/>
                  </a:lnTo>
                  <a:lnTo>
                    <a:pt x="6137" y="3133384"/>
                  </a:lnTo>
                  <a:lnTo>
                    <a:pt x="9565" y="3180341"/>
                  </a:lnTo>
                  <a:lnTo>
                    <a:pt x="13739" y="3227093"/>
                  </a:lnTo>
                  <a:lnTo>
                    <a:pt x="18653" y="3273633"/>
                  </a:lnTo>
                  <a:lnTo>
                    <a:pt x="24301" y="3319956"/>
                  </a:lnTo>
                  <a:lnTo>
                    <a:pt x="30678" y="3366055"/>
                  </a:lnTo>
                  <a:lnTo>
                    <a:pt x="37777" y="3411926"/>
                  </a:lnTo>
                  <a:lnTo>
                    <a:pt x="45593" y="3457562"/>
                  </a:lnTo>
                  <a:lnTo>
                    <a:pt x="54120" y="3502957"/>
                  </a:lnTo>
                  <a:lnTo>
                    <a:pt x="63352" y="3548107"/>
                  </a:lnTo>
                  <a:lnTo>
                    <a:pt x="73283" y="3593004"/>
                  </a:lnTo>
                  <a:lnTo>
                    <a:pt x="83908" y="3637645"/>
                  </a:lnTo>
                  <a:lnTo>
                    <a:pt x="95220" y="3682022"/>
                  </a:lnTo>
                  <a:lnTo>
                    <a:pt x="107214" y="3726130"/>
                  </a:lnTo>
                  <a:lnTo>
                    <a:pt x="119884" y="3769964"/>
                  </a:lnTo>
                  <a:lnTo>
                    <a:pt x="133224" y="3813517"/>
                  </a:lnTo>
                  <a:lnTo>
                    <a:pt x="147229" y="3856784"/>
                  </a:lnTo>
                  <a:lnTo>
                    <a:pt x="161892" y="3899760"/>
                  </a:lnTo>
                  <a:lnTo>
                    <a:pt x="177207" y="3942438"/>
                  </a:lnTo>
                  <a:lnTo>
                    <a:pt x="193170" y="3984813"/>
                  </a:lnTo>
                  <a:lnTo>
                    <a:pt x="209774" y="4026879"/>
                  </a:lnTo>
                  <a:lnTo>
                    <a:pt x="227012" y="4068631"/>
                  </a:lnTo>
                  <a:lnTo>
                    <a:pt x="244881" y="4110062"/>
                  </a:lnTo>
                  <a:lnTo>
                    <a:pt x="263373" y="4151167"/>
                  </a:lnTo>
                  <a:lnTo>
                    <a:pt x="282482" y="4191941"/>
                  </a:lnTo>
                  <a:lnTo>
                    <a:pt x="302204" y="4232377"/>
                  </a:lnTo>
                  <a:lnTo>
                    <a:pt x="322531" y="4272470"/>
                  </a:lnTo>
                  <a:lnTo>
                    <a:pt x="343459" y="4312214"/>
                  </a:lnTo>
                  <a:lnTo>
                    <a:pt x="364981" y="4351604"/>
                  </a:lnTo>
                  <a:lnTo>
                    <a:pt x="387092" y="4390633"/>
                  </a:lnTo>
                  <a:lnTo>
                    <a:pt x="409786" y="4429297"/>
                  </a:lnTo>
                  <a:lnTo>
                    <a:pt x="433057" y="4467588"/>
                  </a:lnTo>
                  <a:lnTo>
                    <a:pt x="456899" y="4505503"/>
                  </a:lnTo>
                  <a:lnTo>
                    <a:pt x="481306" y="4543034"/>
                  </a:lnTo>
                  <a:lnTo>
                    <a:pt x="506273" y="4580176"/>
                  </a:lnTo>
                  <a:lnTo>
                    <a:pt x="531794" y="4616924"/>
                  </a:lnTo>
                  <a:lnTo>
                    <a:pt x="557862" y="4653272"/>
                  </a:lnTo>
                  <a:lnTo>
                    <a:pt x="584472" y="4689213"/>
                  </a:lnTo>
                  <a:lnTo>
                    <a:pt x="611619" y="4724744"/>
                  </a:lnTo>
                  <a:lnTo>
                    <a:pt x="639296" y="4759856"/>
                  </a:lnTo>
                  <a:lnTo>
                    <a:pt x="667498" y="4794546"/>
                  </a:lnTo>
                  <a:lnTo>
                    <a:pt x="696218" y="4828806"/>
                  </a:lnTo>
                  <a:lnTo>
                    <a:pt x="725452" y="4862633"/>
                  </a:lnTo>
                  <a:lnTo>
                    <a:pt x="755192" y="4896019"/>
                  </a:lnTo>
                  <a:lnTo>
                    <a:pt x="785434" y="4928959"/>
                  </a:lnTo>
                  <a:lnTo>
                    <a:pt x="816172" y="4961447"/>
                  </a:lnTo>
                  <a:lnTo>
                    <a:pt x="847399" y="4993479"/>
                  </a:lnTo>
                  <a:lnTo>
                    <a:pt x="879109" y="5025047"/>
                  </a:lnTo>
                  <a:lnTo>
                    <a:pt x="911298" y="5056146"/>
                  </a:lnTo>
                  <a:lnTo>
                    <a:pt x="943959" y="5086771"/>
                  </a:lnTo>
                  <a:lnTo>
                    <a:pt x="977087" y="5116915"/>
                  </a:lnTo>
                  <a:lnTo>
                    <a:pt x="1010674" y="5146574"/>
                  </a:lnTo>
                  <a:lnTo>
                    <a:pt x="1044717" y="5175741"/>
                  </a:lnTo>
                  <a:lnTo>
                    <a:pt x="1079209" y="5204411"/>
                  </a:lnTo>
                  <a:lnTo>
                    <a:pt x="1114143" y="5232578"/>
                  </a:lnTo>
                  <a:lnTo>
                    <a:pt x="1149515" y="5260236"/>
                  </a:lnTo>
                  <a:lnTo>
                    <a:pt x="1185318" y="5287379"/>
                  </a:lnTo>
                  <a:lnTo>
                    <a:pt x="1221547" y="5314003"/>
                  </a:lnTo>
                  <a:lnTo>
                    <a:pt x="1258196" y="5340100"/>
                  </a:lnTo>
                  <a:lnTo>
                    <a:pt x="1264813" y="5344664"/>
                  </a:lnTo>
                  <a:lnTo>
                    <a:pt x="4738222" y="5344664"/>
                  </a:lnTo>
                  <a:lnTo>
                    <a:pt x="4781488" y="5314003"/>
                  </a:lnTo>
                  <a:lnTo>
                    <a:pt x="4817717" y="5287379"/>
                  </a:lnTo>
                  <a:lnTo>
                    <a:pt x="4853520" y="5260236"/>
                  </a:lnTo>
                  <a:lnTo>
                    <a:pt x="4888892" y="5232578"/>
                  </a:lnTo>
                  <a:lnTo>
                    <a:pt x="4923826" y="5204411"/>
                  </a:lnTo>
                  <a:lnTo>
                    <a:pt x="4958318" y="5175741"/>
                  </a:lnTo>
                  <a:lnTo>
                    <a:pt x="4992361" y="5146574"/>
                  </a:lnTo>
                  <a:lnTo>
                    <a:pt x="5025948" y="5116915"/>
                  </a:lnTo>
                  <a:lnTo>
                    <a:pt x="5059076" y="5086771"/>
                  </a:lnTo>
                  <a:lnTo>
                    <a:pt x="5091737" y="5056146"/>
                  </a:lnTo>
                  <a:lnTo>
                    <a:pt x="5123926" y="5025047"/>
                  </a:lnTo>
                  <a:lnTo>
                    <a:pt x="5155636" y="4993479"/>
                  </a:lnTo>
                  <a:lnTo>
                    <a:pt x="5186863" y="4961447"/>
                  </a:lnTo>
                  <a:lnTo>
                    <a:pt x="5217601" y="4928959"/>
                  </a:lnTo>
                  <a:lnTo>
                    <a:pt x="5247843" y="4896019"/>
                  </a:lnTo>
                  <a:lnTo>
                    <a:pt x="5253227" y="4889974"/>
                  </a:lnTo>
                  <a:lnTo>
                    <a:pt x="5253227" y="997227"/>
                  </a:lnTo>
                  <a:lnTo>
                    <a:pt x="5217601" y="958242"/>
                  </a:lnTo>
                  <a:lnTo>
                    <a:pt x="5186863" y="925754"/>
                  </a:lnTo>
                  <a:lnTo>
                    <a:pt x="5155636" y="893723"/>
                  </a:lnTo>
                  <a:lnTo>
                    <a:pt x="5123926" y="862155"/>
                  </a:lnTo>
                  <a:lnTo>
                    <a:pt x="5091737" y="831056"/>
                  </a:lnTo>
                  <a:lnTo>
                    <a:pt x="5059076" y="800431"/>
                  </a:lnTo>
                  <a:lnTo>
                    <a:pt x="5025948" y="770287"/>
                  </a:lnTo>
                  <a:lnTo>
                    <a:pt x="4992361" y="740628"/>
                  </a:lnTo>
                  <a:lnTo>
                    <a:pt x="4958318" y="711461"/>
                  </a:lnTo>
                  <a:lnTo>
                    <a:pt x="4923826" y="682792"/>
                  </a:lnTo>
                  <a:lnTo>
                    <a:pt x="4888892" y="654625"/>
                  </a:lnTo>
                  <a:lnTo>
                    <a:pt x="4853520" y="626968"/>
                  </a:lnTo>
                  <a:lnTo>
                    <a:pt x="4817717" y="599824"/>
                  </a:lnTo>
                  <a:lnTo>
                    <a:pt x="4781488" y="573201"/>
                  </a:lnTo>
                  <a:lnTo>
                    <a:pt x="4744839" y="547104"/>
                  </a:lnTo>
                  <a:lnTo>
                    <a:pt x="4707777" y="521538"/>
                  </a:lnTo>
                  <a:lnTo>
                    <a:pt x="4670306" y="496510"/>
                  </a:lnTo>
                  <a:lnTo>
                    <a:pt x="4632433" y="472025"/>
                  </a:lnTo>
                  <a:lnTo>
                    <a:pt x="4594163" y="448088"/>
                  </a:lnTo>
                  <a:lnTo>
                    <a:pt x="4555503" y="424706"/>
                  </a:lnTo>
                  <a:lnTo>
                    <a:pt x="4516458" y="401884"/>
                  </a:lnTo>
                  <a:lnTo>
                    <a:pt x="4477034" y="379628"/>
                  </a:lnTo>
                  <a:lnTo>
                    <a:pt x="4437237" y="357943"/>
                  </a:lnTo>
                  <a:lnTo>
                    <a:pt x="4397072" y="336836"/>
                  </a:lnTo>
                  <a:lnTo>
                    <a:pt x="4356546" y="316312"/>
                  </a:lnTo>
                  <a:lnTo>
                    <a:pt x="4315664" y="296376"/>
                  </a:lnTo>
                  <a:lnTo>
                    <a:pt x="4274432" y="277035"/>
                  </a:lnTo>
                  <a:lnTo>
                    <a:pt x="4232856" y="258294"/>
                  </a:lnTo>
                  <a:lnTo>
                    <a:pt x="4190942" y="240159"/>
                  </a:lnTo>
                  <a:lnTo>
                    <a:pt x="4148695" y="222635"/>
                  </a:lnTo>
                  <a:lnTo>
                    <a:pt x="4106122" y="205729"/>
                  </a:lnTo>
                  <a:lnTo>
                    <a:pt x="4063228" y="189445"/>
                  </a:lnTo>
                  <a:lnTo>
                    <a:pt x="4020019" y="173790"/>
                  </a:lnTo>
                  <a:lnTo>
                    <a:pt x="3976501" y="158770"/>
                  </a:lnTo>
                  <a:lnTo>
                    <a:pt x="3932679" y="144390"/>
                  </a:lnTo>
                  <a:lnTo>
                    <a:pt x="3888560" y="130655"/>
                  </a:lnTo>
                  <a:lnTo>
                    <a:pt x="3844150" y="117572"/>
                  </a:lnTo>
                  <a:lnTo>
                    <a:pt x="3799453" y="105147"/>
                  </a:lnTo>
                  <a:lnTo>
                    <a:pt x="3754477" y="93384"/>
                  </a:lnTo>
                  <a:lnTo>
                    <a:pt x="3709226" y="82290"/>
                  </a:lnTo>
                  <a:lnTo>
                    <a:pt x="3663707" y="71870"/>
                  </a:lnTo>
                  <a:lnTo>
                    <a:pt x="3617925" y="62130"/>
                  </a:lnTo>
                  <a:lnTo>
                    <a:pt x="3571886" y="53076"/>
                  </a:lnTo>
                  <a:lnTo>
                    <a:pt x="3525597" y="44714"/>
                  </a:lnTo>
                  <a:lnTo>
                    <a:pt x="3479062" y="37049"/>
                  </a:lnTo>
                  <a:lnTo>
                    <a:pt x="3432289" y="30087"/>
                  </a:lnTo>
                  <a:lnTo>
                    <a:pt x="3385281" y="23833"/>
                  </a:lnTo>
                  <a:lnTo>
                    <a:pt x="3338046" y="18294"/>
                  </a:lnTo>
                  <a:lnTo>
                    <a:pt x="3290590" y="13474"/>
                  </a:lnTo>
                  <a:lnTo>
                    <a:pt x="3242917" y="9381"/>
                  </a:lnTo>
                  <a:lnTo>
                    <a:pt x="3195034" y="6019"/>
                  </a:lnTo>
                  <a:lnTo>
                    <a:pt x="3146947" y="3394"/>
                  </a:lnTo>
                  <a:lnTo>
                    <a:pt x="3098661" y="1512"/>
                  </a:lnTo>
                  <a:lnTo>
                    <a:pt x="3050183" y="379"/>
                  </a:lnTo>
                  <a:lnTo>
                    <a:pt x="30015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0619" y="1556004"/>
              <a:ext cx="8929370" cy="4577080"/>
            </a:xfrm>
            <a:custGeom>
              <a:avLst/>
              <a:gdLst/>
              <a:ahLst/>
              <a:cxnLst/>
              <a:rect l="l" t="t" r="r" b="b"/>
              <a:pathLst>
                <a:path w="8929370" h="4577080">
                  <a:moveTo>
                    <a:pt x="0" y="4576572"/>
                  </a:moveTo>
                  <a:lnTo>
                    <a:pt x="8929116" y="4576572"/>
                  </a:lnTo>
                  <a:lnTo>
                    <a:pt x="8929116" y="0"/>
                  </a:lnTo>
                  <a:lnTo>
                    <a:pt x="0" y="0"/>
                  </a:lnTo>
                  <a:lnTo>
                    <a:pt x="0" y="4576572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123" y="1556004"/>
              <a:ext cx="539750" cy="4577080"/>
            </a:xfrm>
            <a:custGeom>
              <a:avLst/>
              <a:gdLst/>
              <a:ahLst/>
              <a:cxnLst/>
              <a:rect l="l" t="t" r="r" b="b"/>
              <a:pathLst>
                <a:path w="539750" h="4577080">
                  <a:moveTo>
                    <a:pt x="539496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539496" y="457657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B8101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45716" y="3964305"/>
            <a:ext cx="6977380" cy="163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09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Sesión</a:t>
            </a:r>
            <a:r>
              <a:rPr dirty="0" sz="6000" spc="-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000" b="1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6000">
              <a:latin typeface="Verdana"/>
              <a:cs typeface="Verdana"/>
            </a:endParaRPr>
          </a:p>
          <a:p>
            <a:pPr marL="12700">
              <a:lnSpc>
                <a:spcPts val="2650"/>
              </a:lnSpc>
            </a:pP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Conceptos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de planificación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urbana: movilidad</a:t>
            </a:r>
            <a:r>
              <a:rPr dirty="0" sz="23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transporte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todos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37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97685" y="3035941"/>
            <a:ext cx="2830694" cy="4523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995670" cy="4264660"/>
            <a:chOff x="0" y="0"/>
            <a:chExt cx="5995670" cy="42646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723130" cy="4264660"/>
            </a:xfrm>
            <a:custGeom>
              <a:avLst/>
              <a:gdLst/>
              <a:ahLst/>
              <a:cxnLst/>
              <a:rect l="l" t="t" r="r" b="b"/>
              <a:pathLst>
                <a:path w="4723130" h="4264660">
                  <a:moveTo>
                    <a:pt x="4405118" y="0"/>
                  </a:moveTo>
                  <a:lnTo>
                    <a:pt x="0" y="0"/>
                  </a:lnTo>
                  <a:lnTo>
                    <a:pt x="0" y="3732038"/>
                  </a:lnTo>
                  <a:lnTo>
                    <a:pt x="52586" y="3767502"/>
                  </a:lnTo>
                  <a:lnTo>
                    <a:pt x="90459" y="3791994"/>
                  </a:lnTo>
                  <a:lnTo>
                    <a:pt x="128728" y="3815937"/>
                  </a:lnTo>
                  <a:lnTo>
                    <a:pt x="167389" y="3839326"/>
                  </a:lnTo>
                  <a:lnTo>
                    <a:pt x="206434" y="3862154"/>
                  </a:lnTo>
                  <a:lnTo>
                    <a:pt x="245858" y="3884417"/>
                  </a:lnTo>
                  <a:lnTo>
                    <a:pt x="285655" y="3906107"/>
                  </a:lnTo>
                  <a:lnTo>
                    <a:pt x="325820" y="3927220"/>
                  </a:lnTo>
                  <a:lnTo>
                    <a:pt x="366346" y="3947750"/>
                  </a:lnTo>
                  <a:lnTo>
                    <a:pt x="407228" y="3967691"/>
                  </a:lnTo>
                  <a:lnTo>
                    <a:pt x="448459" y="3987038"/>
                  </a:lnTo>
                  <a:lnTo>
                    <a:pt x="490035" y="4005784"/>
                  </a:lnTo>
                  <a:lnTo>
                    <a:pt x="531949" y="4023924"/>
                  </a:lnTo>
                  <a:lnTo>
                    <a:pt x="574196" y="4041453"/>
                  </a:lnTo>
                  <a:lnTo>
                    <a:pt x="616769" y="4058364"/>
                  </a:lnTo>
                  <a:lnTo>
                    <a:pt x="659662" y="4074652"/>
                  </a:lnTo>
                  <a:lnTo>
                    <a:pt x="702871" y="4090311"/>
                  </a:lnTo>
                  <a:lnTo>
                    <a:pt x="746389" y="4105336"/>
                  </a:lnTo>
                  <a:lnTo>
                    <a:pt x="790210" y="4119720"/>
                  </a:lnTo>
                  <a:lnTo>
                    <a:pt x="834329" y="4133459"/>
                  </a:lnTo>
                  <a:lnTo>
                    <a:pt x="878739" y="4146545"/>
                  </a:lnTo>
                  <a:lnTo>
                    <a:pt x="923435" y="4158974"/>
                  </a:lnTo>
                  <a:lnTo>
                    <a:pt x="968411" y="4170741"/>
                  </a:lnTo>
                  <a:lnTo>
                    <a:pt x="1013661" y="4181838"/>
                  </a:lnTo>
                  <a:lnTo>
                    <a:pt x="1059180" y="4192261"/>
                  </a:lnTo>
                  <a:lnTo>
                    <a:pt x="1104961" y="4202003"/>
                  </a:lnTo>
                  <a:lnTo>
                    <a:pt x="1150999" y="4211060"/>
                  </a:lnTo>
                  <a:lnTo>
                    <a:pt x="1197288" y="4219424"/>
                  </a:lnTo>
                  <a:lnTo>
                    <a:pt x="1243822" y="4227092"/>
                  </a:lnTo>
                  <a:lnTo>
                    <a:pt x="1290595" y="4234056"/>
                  </a:lnTo>
                  <a:lnTo>
                    <a:pt x="1337601" y="4240311"/>
                  </a:lnTo>
                  <a:lnTo>
                    <a:pt x="1384835" y="4245852"/>
                  </a:lnTo>
                  <a:lnTo>
                    <a:pt x="1432291" y="4250673"/>
                  </a:lnTo>
                  <a:lnTo>
                    <a:pt x="1479963" y="4254768"/>
                  </a:lnTo>
                  <a:lnTo>
                    <a:pt x="1527845" y="4258131"/>
                  </a:lnTo>
                  <a:lnTo>
                    <a:pt x="1575931" y="4260756"/>
                  </a:lnTo>
                  <a:lnTo>
                    <a:pt x="1624216" y="4262639"/>
                  </a:lnTo>
                  <a:lnTo>
                    <a:pt x="1672693" y="4263772"/>
                  </a:lnTo>
                  <a:lnTo>
                    <a:pt x="1721358" y="4264152"/>
                  </a:lnTo>
                  <a:lnTo>
                    <a:pt x="1770023" y="4263772"/>
                  </a:lnTo>
                  <a:lnTo>
                    <a:pt x="1818501" y="4262639"/>
                  </a:lnTo>
                  <a:lnTo>
                    <a:pt x="1866787" y="4260756"/>
                  </a:lnTo>
                  <a:lnTo>
                    <a:pt x="1914874" y="4258131"/>
                  </a:lnTo>
                  <a:lnTo>
                    <a:pt x="1962757" y="4254768"/>
                  </a:lnTo>
                  <a:lnTo>
                    <a:pt x="2010430" y="4250673"/>
                  </a:lnTo>
                  <a:lnTo>
                    <a:pt x="2057886" y="4245852"/>
                  </a:lnTo>
                  <a:lnTo>
                    <a:pt x="2105121" y="4240311"/>
                  </a:lnTo>
                  <a:lnTo>
                    <a:pt x="2152129" y="4234056"/>
                  </a:lnTo>
                  <a:lnTo>
                    <a:pt x="2198902" y="4227092"/>
                  </a:lnTo>
                  <a:lnTo>
                    <a:pt x="2245437" y="4219424"/>
                  </a:lnTo>
                  <a:lnTo>
                    <a:pt x="2291726" y="4211060"/>
                  </a:lnTo>
                  <a:lnTo>
                    <a:pt x="2337765" y="4202003"/>
                  </a:lnTo>
                  <a:lnTo>
                    <a:pt x="2383547" y="4192261"/>
                  </a:lnTo>
                  <a:lnTo>
                    <a:pt x="2429066" y="4181838"/>
                  </a:lnTo>
                  <a:lnTo>
                    <a:pt x="2474317" y="4170741"/>
                  </a:lnTo>
                  <a:lnTo>
                    <a:pt x="2519293" y="4158974"/>
                  </a:lnTo>
                  <a:lnTo>
                    <a:pt x="2563990" y="4146545"/>
                  </a:lnTo>
                  <a:lnTo>
                    <a:pt x="2608400" y="4133459"/>
                  </a:lnTo>
                  <a:lnTo>
                    <a:pt x="2652519" y="4119720"/>
                  </a:lnTo>
                  <a:lnTo>
                    <a:pt x="2696341" y="4105336"/>
                  </a:lnTo>
                  <a:lnTo>
                    <a:pt x="2739859" y="4090311"/>
                  </a:lnTo>
                  <a:lnTo>
                    <a:pt x="2783068" y="4074652"/>
                  </a:lnTo>
                  <a:lnTo>
                    <a:pt x="2825962" y="4058364"/>
                  </a:lnTo>
                  <a:lnTo>
                    <a:pt x="2868535" y="4041453"/>
                  </a:lnTo>
                  <a:lnTo>
                    <a:pt x="2910782" y="4023924"/>
                  </a:lnTo>
                  <a:lnTo>
                    <a:pt x="2952696" y="4005784"/>
                  </a:lnTo>
                  <a:lnTo>
                    <a:pt x="2994272" y="3987038"/>
                  </a:lnTo>
                  <a:lnTo>
                    <a:pt x="3035504" y="3967691"/>
                  </a:lnTo>
                  <a:lnTo>
                    <a:pt x="3076386" y="3947750"/>
                  </a:lnTo>
                  <a:lnTo>
                    <a:pt x="3116912" y="3927220"/>
                  </a:lnTo>
                  <a:lnTo>
                    <a:pt x="3157077" y="3906107"/>
                  </a:lnTo>
                  <a:lnTo>
                    <a:pt x="3196874" y="3884417"/>
                  </a:lnTo>
                  <a:lnTo>
                    <a:pt x="3236298" y="3862154"/>
                  </a:lnTo>
                  <a:lnTo>
                    <a:pt x="3275343" y="3839326"/>
                  </a:lnTo>
                  <a:lnTo>
                    <a:pt x="3314003" y="3815937"/>
                  </a:lnTo>
                  <a:lnTo>
                    <a:pt x="3352273" y="3791994"/>
                  </a:lnTo>
                  <a:lnTo>
                    <a:pt x="3390146" y="3767502"/>
                  </a:lnTo>
                  <a:lnTo>
                    <a:pt x="3427617" y="3742467"/>
                  </a:lnTo>
                  <a:lnTo>
                    <a:pt x="3464679" y="3716894"/>
                  </a:lnTo>
                  <a:lnTo>
                    <a:pt x="3501328" y="3690790"/>
                  </a:lnTo>
                  <a:lnTo>
                    <a:pt x="3537557" y="3664160"/>
                  </a:lnTo>
                  <a:lnTo>
                    <a:pt x="3573360" y="3637009"/>
                  </a:lnTo>
                  <a:lnTo>
                    <a:pt x="3608732" y="3609344"/>
                  </a:lnTo>
                  <a:lnTo>
                    <a:pt x="3643666" y="3581170"/>
                  </a:lnTo>
                  <a:lnTo>
                    <a:pt x="3678158" y="3552492"/>
                  </a:lnTo>
                  <a:lnTo>
                    <a:pt x="3712201" y="3523318"/>
                  </a:lnTo>
                  <a:lnTo>
                    <a:pt x="3745788" y="3493651"/>
                  </a:lnTo>
                  <a:lnTo>
                    <a:pt x="3778916" y="3463498"/>
                  </a:lnTo>
                  <a:lnTo>
                    <a:pt x="3811577" y="3432866"/>
                  </a:lnTo>
                  <a:lnTo>
                    <a:pt x="3843766" y="3401758"/>
                  </a:lnTo>
                  <a:lnTo>
                    <a:pt x="3875476" y="3370182"/>
                  </a:lnTo>
                  <a:lnTo>
                    <a:pt x="3906703" y="3338142"/>
                  </a:lnTo>
                  <a:lnTo>
                    <a:pt x="3937441" y="3305645"/>
                  </a:lnTo>
                  <a:lnTo>
                    <a:pt x="3967683" y="3272697"/>
                  </a:lnTo>
                  <a:lnTo>
                    <a:pt x="3997423" y="3239302"/>
                  </a:lnTo>
                  <a:lnTo>
                    <a:pt x="4026657" y="3205467"/>
                  </a:lnTo>
                  <a:lnTo>
                    <a:pt x="4055377" y="3171197"/>
                  </a:lnTo>
                  <a:lnTo>
                    <a:pt x="4083579" y="3136498"/>
                  </a:lnTo>
                  <a:lnTo>
                    <a:pt x="4111256" y="3101377"/>
                  </a:lnTo>
                  <a:lnTo>
                    <a:pt x="4138403" y="3065837"/>
                  </a:lnTo>
                  <a:lnTo>
                    <a:pt x="4165013" y="3029886"/>
                  </a:lnTo>
                  <a:lnTo>
                    <a:pt x="4191081" y="2993529"/>
                  </a:lnTo>
                  <a:lnTo>
                    <a:pt x="4216602" y="2956772"/>
                  </a:lnTo>
                  <a:lnTo>
                    <a:pt x="4241569" y="2919620"/>
                  </a:lnTo>
                  <a:lnTo>
                    <a:pt x="4265976" y="2882079"/>
                  </a:lnTo>
                  <a:lnTo>
                    <a:pt x="4289818" y="2844155"/>
                  </a:lnTo>
                  <a:lnTo>
                    <a:pt x="4313089" y="2805853"/>
                  </a:lnTo>
                  <a:lnTo>
                    <a:pt x="4335783" y="2767180"/>
                  </a:lnTo>
                  <a:lnTo>
                    <a:pt x="4357894" y="2728140"/>
                  </a:lnTo>
                  <a:lnTo>
                    <a:pt x="4379416" y="2688740"/>
                  </a:lnTo>
                  <a:lnTo>
                    <a:pt x="4400344" y="2648986"/>
                  </a:lnTo>
                  <a:lnTo>
                    <a:pt x="4420671" y="2608883"/>
                  </a:lnTo>
                  <a:lnTo>
                    <a:pt x="4440393" y="2568436"/>
                  </a:lnTo>
                  <a:lnTo>
                    <a:pt x="4459502" y="2527652"/>
                  </a:lnTo>
                  <a:lnTo>
                    <a:pt x="4477994" y="2486536"/>
                  </a:lnTo>
                  <a:lnTo>
                    <a:pt x="4495863" y="2445094"/>
                  </a:lnTo>
                  <a:lnTo>
                    <a:pt x="4513101" y="2403332"/>
                  </a:lnTo>
                  <a:lnTo>
                    <a:pt x="4529705" y="2361255"/>
                  </a:lnTo>
                  <a:lnTo>
                    <a:pt x="4545668" y="2318869"/>
                  </a:lnTo>
                  <a:lnTo>
                    <a:pt x="4560983" y="2276180"/>
                  </a:lnTo>
                  <a:lnTo>
                    <a:pt x="4575646" y="2233193"/>
                  </a:lnTo>
                  <a:lnTo>
                    <a:pt x="4589651" y="2189915"/>
                  </a:lnTo>
                  <a:lnTo>
                    <a:pt x="4602991" y="2146351"/>
                  </a:lnTo>
                  <a:lnTo>
                    <a:pt x="4615661" y="2102506"/>
                  </a:lnTo>
                  <a:lnTo>
                    <a:pt x="4627655" y="2058386"/>
                  </a:lnTo>
                  <a:lnTo>
                    <a:pt x="4638967" y="2013998"/>
                  </a:lnTo>
                  <a:lnTo>
                    <a:pt x="4649592" y="1969346"/>
                  </a:lnTo>
                  <a:lnTo>
                    <a:pt x="4659523" y="1924437"/>
                  </a:lnTo>
                  <a:lnTo>
                    <a:pt x="4668755" y="1879276"/>
                  </a:lnTo>
                  <a:lnTo>
                    <a:pt x="4677282" y="1833869"/>
                  </a:lnTo>
                  <a:lnTo>
                    <a:pt x="4685098" y="1788222"/>
                  </a:lnTo>
                  <a:lnTo>
                    <a:pt x="4692197" y="1742340"/>
                  </a:lnTo>
                  <a:lnTo>
                    <a:pt x="4698574" y="1696229"/>
                  </a:lnTo>
                  <a:lnTo>
                    <a:pt x="4704222" y="1649894"/>
                  </a:lnTo>
                  <a:lnTo>
                    <a:pt x="4709136" y="1603343"/>
                  </a:lnTo>
                  <a:lnTo>
                    <a:pt x="4713310" y="1556579"/>
                  </a:lnTo>
                  <a:lnTo>
                    <a:pt x="4716738" y="1509609"/>
                  </a:lnTo>
                  <a:lnTo>
                    <a:pt x="4719414" y="1462439"/>
                  </a:lnTo>
                  <a:lnTo>
                    <a:pt x="4721333" y="1415074"/>
                  </a:lnTo>
                  <a:lnTo>
                    <a:pt x="4722489" y="1367521"/>
                  </a:lnTo>
                  <a:lnTo>
                    <a:pt x="4722876" y="1319784"/>
                  </a:lnTo>
                  <a:lnTo>
                    <a:pt x="4722489" y="1272047"/>
                  </a:lnTo>
                  <a:lnTo>
                    <a:pt x="4721333" y="1224493"/>
                  </a:lnTo>
                  <a:lnTo>
                    <a:pt x="4719414" y="1177128"/>
                  </a:lnTo>
                  <a:lnTo>
                    <a:pt x="4716738" y="1129958"/>
                  </a:lnTo>
                  <a:lnTo>
                    <a:pt x="4713310" y="1082988"/>
                  </a:lnTo>
                  <a:lnTo>
                    <a:pt x="4709136" y="1036225"/>
                  </a:lnTo>
                  <a:lnTo>
                    <a:pt x="4704222" y="989673"/>
                  </a:lnTo>
                  <a:lnTo>
                    <a:pt x="4698574" y="943339"/>
                  </a:lnTo>
                  <a:lnTo>
                    <a:pt x="4692197" y="897228"/>
                  </a:lnTo>
                  <a:lnTo>
                    <a:pt x="4685098" y="851346"/>
                  </a:lnTo>
                  <a:lnTo>
                    <a:pt x="4677282" y="805698"/>
                  </a:lnTo>
                  <a:lnTo>
                    <a:pt x="4668755" y="760291"/>
                  </a:lnTo>
                  <a:lnTo>
                    <a:pt x="4659523" y="715130"/>
                  </a:lnTo>
                  <a:lnTo>
                    <a:pt x="4649592" y="670221"/>
                  </a:lnTo>
                  <a:lnTo>
                    <a:pt x="4638967" y="625569"/>
                  </a:lnTo>
                  <a:lnTo>
                    <a:pt x="4627655" y="581181"/>
                  </a:lnTo>
                  <a:lnTo>
                    <a:pt x="4615661" y="537061"/>
                  </a:lnTo>
                  <a:lnTo>
                    <a:pt x="4602991" y="493217"/>
                  </a:lnTo>
                  <a:lnTo>
                    <a:pt x="4589651" y="449652"/>
                  </a:lnTo>
                  <a:lnTo>
                    <a:pt x="4575646" y="406374"/>
                  </a:lnTo>
                  <a:lnTo>
                    <a:pt x="4560983" y="363387"/>
                  </a:lnTo>
                  <a:lnTo>
                    <a:pt x="4545668" y="320698"/>
                  </a:lnTo>
                  <a:lnTo>
                    <a:pt x="4529705" y="278312"/>
                  </a:lnTo>
                  <a:lnTo>
                    <a:pt x="4513101" y="236235"/>
                  </a:lnTo>
                  <a:lnTo>
                    <a:pt x="4495863" y="194473"/>
                  </a:lnTo>
                  <a:lnTo>
                    <a:pt x="4477994" y="153031"/>
                  </a:lnTo>
                  <a:lnTo>
                    <a:pt x="4459502" y="111915"/>
                  </a:lnTo>
                  <a:lnTo>
                    <a:pt x="4440393" y="71131"/>
                  </a:lnTo>
                  <a:lnTo>
                    <a:pt x="4420671" y="30685"/>
                  </a:lnTo>
                  <a:lnTo>
                    <a:pt x="44051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48867" y="733044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8"/>
                  </a:lnTo>
                  <a:lnTo>
                    <a:pt x="4901183" y="490728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28191" y="805053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695" y="2427808"/>
            <a:ext cx="206057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404040"/>
                </a:solidFill>
                <a:latin typeface="Verdana"/>
                <a:cs typeface="Verdana"/>
              </a:rPr>
              <a:t>Exploremos…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5275" y="2991612"/>
            <a:ext cx="5288280" cy="2171700"/>
          </a:xfrm>
          <a:custGeom>
            <a:avLst/>
            <a:gdLst/>
            <a:ahLst/>
            <a:cxnLst/>
            <a:rect l="l" t="t" r="r" b="b"/>
            <a:pathLst>
              <a:path w="5288280" h="2171700">
                <a:moveTo>
                  <a:pt x="4926330" y="0"/>
                </a:moveTo>
                <a:lnTo>
                  <a:pt x="361950" y="0"/>
                </a:lnTo>
                <a:lnTo>
                  <a:pt x="312835" y="3304"/>
                </a:lnTo>
                <a:lnTo>
                  <a:pt x="265729" y="12929"/>
                </a:lnTo>
                <a:lnTo>
                  <a:pt x="221063" y="28444"/>
                </a:lnTo>
                <a:lnTo>
                  <a:pt x="179267" y="49417"/>
                </a:lnTo>
                <a:lnTo>
                  <a:pt x="140773" y="75417"/>
                </a:lnTo>
                <a:lnTo>
                  <a:pt x="106013" y="106013"/>
                </a:lnTo>
                <a:lnTo>
                  <a:pt x="75417" y="140773"/>
                </a:lnTo>
                <a:lnTo>
                  <a:pt x="49417" y="179267"/>
                </a:lnTo>
                <a:lnTo>
                  <a:pt x="28444" y="221063"/>
                </a:lnTo>
                <a:lnTo>
                  <a:pt x="12929" y="265729"/>
                </a:lnTo>
                <a:lnTo>
                  <a:pt x="3304" y="312835"/>
                </a:lnTo>
                <a:lnTo>
                  <a:pt x="0" y="361950"/>
                </a:lnTo>
                <a:lnTo>
                  <a:pt x="0" y="1809750"/>
                </a:lnTo>
                <a:lnTo>
                  <a:pt x="3304" y="1858864"/>
                </a:lnTo>
                <a:lnTo>
                  <a:pt x="12929" y="1905970"/>
                </a:lnTo>
                <a:lnTo>
                  <a:pt x="28444" y="1950636"/>
                </a:lnTo>
                <a:lnTo>
                  <a:pt x="49417" y="1992432"/>
                </a:lnTo>
                <a:lnTo>
                  <a:pt x="75417" y="2030926"/>
                </a:lnTo>
                <a:lnTo>
                  <a:pt x="106013" y="2065686"/>
                </a:lnTo>
                <a:lnTo>
                  <a:pt x="140773" y="2096282"/>
                </a:lnTo>
                <a:lnTo>
                  <a:pt x="179267" y="2122282"/>
                </a:lnTo>
                <a:lnTo>
                  <a:pt x="221063" y="2143255"/>
                </a:lnTo>
                <a:lnTo>
                  <a:pt x="265729" y="2158770"/>
                </a:lnTo>
                <a:lnTo>
                  <a:pt x="312835" y="2168395"/>
                </a:lnTo>
                <a:lnTo>
                  <a:pt x="361950" y="2171700"/>
                </a:lnTo>
                <a:lnTo>
                  <a:pt x="4926330" y="2171700"/>
                </a:lnTo>
                <a:lnTo>
                  <a:pt x="4975444" y="2168395"/>
                </a:lnTo>
                <a:lnTo>
                  <a:pt x="5022550" y="2158770"/>
                </a:lnTo>
                <a:lnTo>
                  <a:pt x="5067216" y="2143255"/>
                </a:lnTo>
                <a:lnTo>
                  <a:pt x="5109012" y="2122282"/>
                </a:lnTo>
                <a:lnTo>
                  <a:pt x="5147506" y="2096282"/>
                </a:lnTo>
                <a:lnTo>
                  <a:pt x="5182266" y="2065686"/>
                </a:lnTo>
                <a:lnTo>
                  <a:pt x="5212862" y="2030926"/>
                </a:lnTo>
                <a:lnTo>
                  <a:pt x="5238862" y="1992432"/>
                </a:lnTo>
                <a:lnTo>
                  <a:pt x="5259835" y="1950636"/>
                </a:lnTo>
                <a:lnTo>
                  <a:pt x="5275350" y="1905970"/>
                </a:lnTo>
                <a:lnTo>
                  <a:pt x="5284975" y="1858864"/>
                </a:lnTo>
                <a:lnTo>
                  <a:pt x="5288280" y="1809750"/>
                </a:lnTo>
                <a:lnTo>
                  <a:pt x="5288280" y="361950"/>
                </a:lnTo>
                <a:lnTo>
                  <a:pt x="5284975" y="312835"/>
                </a:lnTo>
                <a:lnTo>
                  <a:pt x="5275350" y="265729"/>
                </a:lnTo>
                <a:lnTo>
                  <a:pt x="5259835" y="221063"/>
                </a:lnTo>
                <a:lnTo>
                  <a:pt x="5238862" y="179267"/>
                </a:lnTo>
                <a:lnTo>
                  <a:pt x="5212862" y="140773"/>
                </a:lnTo>
                <a:lnTo>
                  <a:pt x="5182266" y="106013"/>
                </a:lnTo>
                <a:lnTo>
                  <a:pt x="5147506" y="75417"/>
                </a:lnTo>
                <a:lnTo>
                  <a:pt x="5109012" y="49417"/>
                </a:lnTo>
                <a:lnTo>
                  <a:pt x="5067216" y="28444"/>
                </a:lnTo>
                <a:lnTo>
                  <a:pt x="5022550" y="12929"/>
                </a:lnTo>
                <a:lnTo>
                  <a:pt x="4975444" y="3304"/>
                </a:lnTo>
                <a:lnTo>
                  <a:pt x="492633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12239" y="3270630"/>
            <a:ext cx="442722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1">
                <a:solidFill>
                  <a:srgbClr val="FFFFFF"/>
                </a:solidFill>
                <a:latin typeface="Verdana"/>
                <a:cs typeface="Verdana"/>
              </a:rPr>
              <a:t>Movilidad</a:t>
            </a:r>
            <a:endParaRPr sz="5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5000" b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5000" spc="-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5000" b="1">
                <a:solidFill>
                  <a:srgbClr val="FFFFFF"/>
                </a:solidFill>
                <a:latin typeface="Verdana"/>
                <a:cs typeface="Verdana"/>
              </a:rPr>
              <a:t>transporte</a:t>
            </a:r>
            <a:endParaRPr sz="50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383" cy="7559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83038" y="431980"/>
            <a:ext cx="152400" cy="13208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38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765" cy="7559040"/>
          </a:xfrm>
          <a:custGeom>
            <a:avLst/>
            <a:gdLst/>
            <a:ahLst/>
            <a:cxnLst/>
            <a:rect l="l" t="t" r="r" b="b"/>
            <a:pathLst>
              <a:path w="10692765" h="7559040">
                <a:moveTo>
                  <a:pt x="10692383" y="0"/>
                </a:moveTo>
                <a:lnTo>
                  <a:pt x="0" y="0"/>
                </a:lnTo>
                <a:lnTo>
                  <a:pt x="0" y="7559037"/>
                </a:lnTo>
                <a:lnTo>
                  <a:pt x="10692383" y="7559037"/>
                </a:lnTo>
                <a:lnTo>
                  <a:pt x="10692383" y="0"/>
                </a:lnTo>
                <a:close/>
              </a:path>
            </a:pathLst>
          </a:custGeom>
          <a:solidFill>
            <a:srgbClr val="000000">
              <a:alpha val="8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19198" y="2545461"/>
            <a:ext cx="7251065" cy="23945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 indent="-8890">
              <a:lnSpc>
                <a:spcPct val="99500"/>
              </a:lnSpc>
              <a:spcBef>
                <a:spcPts val="120"/>
              </a:spcBef>
            </a:pPr>
            <a:r>
              <a:rPr dirty="0" sz="3900" b="1">
                <a:solidFill>
                  <a:srgbClr val="FFFFFF"/>
                </a:solidFill>
                <a:latin typeface="Verdana"/>
                <a:cs typeface="Verdana"/>
              </a:rPr>
              <a:t>¿Qué impacto tienen </a:t>
            </a:r>
            <a:r>
              <a:rPr dirty="0" sz="3900" spc="-5" b="1">
                <a:solidFill>
                  <a:srgbClr val="EB134F"/>
                </a:solidFill>
                <a:latin typeface="Verdana"/>
                <a:cs typeface="Verdana"/>
              </a:rPr>
              <a:t>el  </a:t>
            </a:r>
            <a:r>
              <a:rPr dirty="0" sz="3900" b="1">
                <a:solidFill>
                  <a:srgbClr val="EB134F"/>
                </a:solidFill>
                <a:latin typeface="Verdana"/>
                <a:cs typeface="Verdana"/>
              </a:rPr>
              <a:t>tráfico y la </a:t>
            </a:r>
            <a:r>
              <a:rPr dirty="0" sz="3900" spc="-5" b="1">
                <a:solidFill>
                  <a:srgbClr val="EB134F"/>
                </a:solidFill>
                <a:latin typeface="Verdana"/>
                <a:cs typeface="Verdana"/>
              </a:rPr>
              <a:t>contaminación  </a:t>
            </a:r>
            <a:r>
              <a:rPr dirty="0" sz="3900" spc="-5" b="1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dirty="0" sz="3900" b="1">
                <a:solidFill>
                  <a:srgbClr val="FFFFFF"/>
                </a:solidFill>
                <a:latin typeface="Verdana"/>
                <a:cs typeface="Verdana"/>
              </a:rPr>
              <a:t>aire </a:t>
            </a:r>
            <a:r>
              <a:rPr dirty="0" sz="3900" spc="-5" b="1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3900" b="1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3900" spc="-5" b="1">
                <a:solidFill>
                  <a:srgbClr val="FFFFFF"/>
                </a:solidFill>
                <a:latin typeface="Verdana"/>
                <a:cs typeface="Verdana"/>
              </a:rPr>
              <a:t>personas  mayores?</a:t>
            </a:r>
            <a:endParaRPr sz="39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34016" y="390144"/>
            <a:ext cx="248411" cy="248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38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8867" y="733044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4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8"/>
                </a:lnTo>
                <a:lnTo>
                  <a:pt x="4901183" y="490728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4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28191" y="805053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63211" y="5055108"/>
            <a:ext cx="1965960" cy="35560"/>
          </a:xfrm>
          <a:custGeom>
            <a:avLst/>
            <a:gdLst/>
            <a:ahLst/>
            <a:cxnLst/>
            <a:rect l="l" t="t" r="r" b="b"/>
            <a:pathLst>
              <a:path w="1965960" h="35560">
                <a:moveTo>
                  <a:pt x="1965960" y="0"/>
                </a:moveTo>
                <a:lnTo>
                  <a:pt x="0" y="0"/>
                </a:lnTo>
                <a:lnTo>
                  <a:pt x="0" y="35051"/>
                </a:lnTo>
                <a:lnTo>
                  <a:pt x="1965960" y="35051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32206" y="7134210"/>
            <a:ext cx="4361815" cy="12446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Número de registro de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organización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benéfica: 288180 © HelpAge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International</a:t>
            </a:r>
            <a:r>
              <a:rPr dirty="0" sz="800" spc="20">
                <a:solidFill>
                  <a:srgbClr val="91846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506" y="7121510"/>
            <a:ext cx="4387215" cy="149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Número de registro de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organización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benéfica: 288180 © HelpAge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International</a:t>
            </a:r>
            <a:r>
              <a:rPr dirty="0" sz="800" spc="15">
                <a:solidFill>
                  <a:srgbClr val="91846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2021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39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995670" cy="4264660"/>
            <a:chOff x="0" y="0"/>
            <a:chExt cx="5995670" cy="42646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23130" cy="4264660"/>
            </a:xfrm>
            <a:custGeom>
              <a:avLst/>
              <a:gdLst/>
              <a:ahLst/>
              <a:cxnLst/>
              <a:rect l="l" t="t" r="r" b="b"/>
              <a:pathLst>
                <a:path w="4723130" h="4264660">
                  <a:moveTo>
                    <a:pt x="4405118" y="0"/>
                  </a:moveTo>
                  <a:lnTo>
                    <a:pt x="0" y="0"/>
                  </a:lnTo>
                  <a:lnTo>
                    <a:pt x="0" y="3732038"/>
                  </a:lnTo>
                  <a:lnTo>
                    <a:pt x="52586" y="3767502"/>
                  </a:lnTo>
                  <a:lnTo>
                    <a:pt x="90459" y="3791994"/>
                  </a:lnTo>
                  <a:lnTo>
                    <a:pt x="128728" y="3815937"/>
                  </a:lnTo>
                  <a:lnTo>
                    <a:pt x="167389" y="3839326"/>
                  </a:lnTo>
                  <a:lnTo>
                    <a:pt x="206434" y="3862154"/>
                  </a:lnTo>
                  <a:lnTo>
                    <a:pt x="245858" y="3884417"/>
                  </a:lnTo>
                  <a:lnTo>
                    <a:pt x="285655" y="3906107"/>
                  </a:lnTo>
                  <a:lnTo>
                    <a:pt x="325820" y="3927220"/>
                  </a:lnTo>
                  <a:lnTo>
                    <a:pt x="366346" y="3947750"/>
                  </a:lnTo>
                  <a:lnTo>
                    <a:pt x="407228" y="3967691"/>
                  </a:lnTo>
                  <a:lnTo>
                    <a:pt x="448459" y="3987038"/>
                  </a:lnTo>
                  <a:lnTo>
                    <a:pt x="490035" y="4005784"/>
                  </a:lnTo>
                  <a:lnTo>
                    <a:pt x="531949" y="4023924"/>
                  </a:lnTo>
                  <a:lnTo>
                    <a:pt x="574196" y="4041453"/>
                  </a:lnTo>
                  <a:lnTo>
                    <a:pt x="616769" y="4058364"/>
                  </a:lnTo>
                  <a:lnTo>
                    <a:pt x="659662" y="4074652"/>
                  </a:lnTo>
                  <a:lnTo>
                    <a:pt x="702871" y="4090311"/>
                  </a:lnTo>
                  <a:lnTo>
                    <a:pt x="746389" y="4105336"/>
                  </a:lnTo>
                  <a:lnTo>
                    <a:pt x="790210" y="4119720"/>
                  </a:lnTo>
                  <a:lnTo>
                    <a:pt x="834329" y="4133459"/>
                  </a:lnTo>
                  <a:lnTo>
                    <a:pt x="878739" y="4146545"/>
                  </a:lnTo>
                  <a:lnTo>
                    <a:pt x="923435" y="4158974"/>
                  </a:lnTo>
                  <a:lnTo>
                    <a:pt x="968411" y="4170741"/>
                  </a:lnTo>
                  <a:lnTo>
                    <a:pt x="1013661" y="4181838"/>
                  </a:lnTo>
                  <a:lnTo>
                    <a:pt x="1059180" y="4192261"/>
                  </a:lnTo>
                  <a:lnTo>
                    <a:pt x="1104961" y="4202003"/>
                  </a:lnTo>
                  <a:lnTo>
                    <a:pt x="1150999" y="4211060"/>
                  </a:lnTo>
                  <a:lnTo>
                    <a:pt x="1197288" y="4219424"/>
                  </a:lnTo>
                  <a:lnTo>
                    <a:pt x="1243822" y="4227092"/>
                  </a:lnTo>
                  <a:lnTo>
                    <a:pt x="1290595" y="4234056"/>
                  </a:lnTo>
                  <a:lnTo>
                    <a:pt x="1337601" y="4240311"/>
                  </a:lnTo>
                  <a:lnTo>
                    <a:pt x="1384835" y="4245852"/>
                  </a:lnTo>
                  <a:lnTo>
                    <a:pt x="1432291" y="4250673"/>
                  </a:lnTo>
                  <a:lnTo>
                    <a:pt x="1479963" y="4254768"/>
                  </a:lnTo>
                  <a:lnTo>
                    <a:pt x="1527845" y="4258131"/>
                  </a:lnTo>
                  <a:lnTo>
                    <a:pt x="1575931" y="4260756"/>
                  </a:lnTo>
                  <a:lnTo>
                    <a:pt x="1624216" y="4262639"/>
                  </a:lnTo>
                  <a:lnTo>
                    <a:pt x="1672693" y="4263772"/>
                  </a:lnTo>
                  <a:lnTo>
                    <a:pt x="1721358" y="4264152"/>
                  </a:lnTo>
                  <a:lnTo>
                    <a:pt x="1770023" y="4263772"/>
                  </a:lnTo>
                  <a:lnTo>
                    <a:pt x="1818501" y="4262639"/>
                  </a:lnTo>
                  <a:lnTo>
                    <a:pt x="1866787" y="4260756"/>
                  </a:lnTo>
                  <a:lnTo>
                    <a:pt x="1914874" y="4258131"/>
                  </a:lnTo>
                  <a:lnTo>
                    <a:pt x="1962757" y="4254768"/>
                  </a:lnTo>
                  <a:lnTo>
                    <a:pt x="2010430" y="4250673"/>
                  </a:lnTo>
                  <a:lnTo>
                    <a:pt x="2057886" y="4245852"/>
                  </a:lnTo>
                  <a:lnTo>
                    <a:pt x="2105121" y="4240311"/>
                  </a:lnTo>
                  <a:lnTo>
                    <a:pt x="2152129" y="4234056"/>
                  </a:lnTo>
                  <a:lnTo>
                    <a:pt x="2198902" y="4227092"/>
                  </a:lnTo>
                  <a:lnTo>
                    <a:pt x="2245437" y="4219424"/>
                  </a:lnTo>
                  <a:lnTo>
                    <a:pt x="2291726" y="4211060"/>
                  </a:lnTo>
                  <a:lnTo>
                    <a:pt x="2337765" y="4202003"/>
                  </a:lnTo>
                  <a:lnTo>
                    <a:pt x="2383547" y="4192261"/>
                  </a:lnTo>
                  <a:lnTo>
                    <a:pt x="2429066" y="4181838"/>
                  </a:lnTo>
                  <a:lnTo>
                    <a:pt x="2474317" y="4170741"/>
                  </a:lnTo>
                  <a:lnTo>
                    <a:pt x="2519293" y="4158974"/>
                  </a:lnTo>
                  <a:lnTo>
                    <a:pt x="2563990" y="4146545"/>
                  </a:lnTo>
                  <a:lnTo>
                    <a:pt x="2608400" y="4133459"/>
                  </a:lnTo>
                  <a:lnTo>
                    <a:pt x="2652519" y="4119720"/>
                  </a:lnTo>
                  <a:lnTo>
                    <a:pt x="2696341" y="4105336"/>
                  </a:lnTo>
                  <a:lnTo>
                    <a:pt x="2739859" y="4090311"/>
                  </a:lnTo>
                  <a:lnTo>
                    <a:pt x="2783068" y="4074652"/>
                  </a:lnTo>
                  <a:lnTo>
                    <a:pt x="2825962" y="4058364"/>
                  </a:lnTo>
                  <a:lnTo>
                    <a:pt x="2868535" y="4041453"/>
                  </a:lnTo>
                  <a:lnTo>
                    <a:pt x="2910782" y="4023924"/>
                  </a:lnTo>
                  <a:lnTo>
                    <a:pt x="2952696" y="4005784"/>
                  </a:lnTo>
                  <a:lnTo>
                    <a:pt x="2994272" y="3987038"/>
                  </a:lnTo>
                  <a:lnTo>
                    <a:pt x="3035504" y="3967691"/>
                  </a:lnTo>
                  <a:lnTo>
                    <a:pt x="3076386" y="3947750"/>
                  </a:lnTo>
                  <a:lnTo>
                    <a:pt x="3116912" y="3927220"/>
                  </a:lnTo>
                  <a:lnTo>
                    <a:pt x="3157077" y="3906107"/>
                  </a:lnTo>
                  <a:lnTo>
                    <a:pt x="3196874" y="3884417"/>
                  </a:lnTo>
                  <a:lnTo>
                    <a:pt x="3236298" y="3862154"/>
                  </a:lnTo>
                  <a:lnTo>
                    <a:pt x="3275343" y="3839326"/>
                  </a:lnTo>
                  <a:lnTo>
                    <a:pt x="3314003" y="3815937"/>
                  </a:lnTo>
                  <a:lnTo>
                    <a:pt x="3352273" y="3791994"/>
                  </a:lnTo>
                  <a:lnTo>
                    <a:pt x="3390146" y="3767502"/>
                  </a:lnTo>
                  <a:lnTo>
                    <a:pt x="3427617" y="3742467"/>
                  </a:lnTo>
                  <a:lnTo>
                    <a:pt x="3464679" y="3716894"/>
                  </a:lnTo>
                  <a:lnTo>
                    <a:pt x="3501328" y="3690790"/>
                  </a:lnTo>
                  <a:lnTo>
                    <a:pt x="3537557" y="3664160"/>
                  </a:lnTo>
                  <a:lnTo>
                    <a:pt x="3573360" y="3637009"/>
                  </a:lnTo>
                  <a:lnTo>
                    <a:pt x="3608732" y="3609344"/>
                  </a:lnTo>
                  <a:lnTo>
                    <a:pt x="3643666" y="3581170"/>
                  </a:lnTo>
                  <a:lnTo>
                    <a:pt x="3678158" y="3552492"/>
                  </a:lnTo>
                  <a:lnTo>
                    <a:pt x="3712201" y="3523318"/>
                  </a:lnTo>
                  <a:lnTo>
                    <a:pt x="3745788" y="3493651"/>
                  </a:lnTo>
                  <a:lnTo>
                    <a:pt x="3778916" y="3463498"/>
                  </a:lnTo>
                  <a:lnTo>
                    <a:pt x="3811577" y="3432866"/>
                  </a:lnTo>
                  <a:lnTo>
                    <a:pt x="3843766" y="3401758"/>
                  </a:lnTo>
                  <a:lnTo>
                    <a:pt x="3875476" y="3370182"/>
                  </a:lnTo>
                  <a:lnTo>
                    <a:pt x="3906703" y="3338142"/>
                  </a:lnTo>
                  <a:lnTo>
                    <a:pt x="3937441" y="3305645"/>
                  </a:lnTo>
                  <a:lnTo>
                    <a:pt x="3967683" y="3272697"/>
                  </a:lnTo>
                  <a:lnTo>
                    <a:pt x="3997423" y="3239302"/>
                  </a:lnTo>
                  <a:lnTo>
                    <a:pt x="4026657" y="3205467"/>
                  </a:lnTo>
                  <a:lnTo>
                    <a:pt x="4055377" y="3171197"/>
                  </a:lnTo>
                  <a:lnTo>
                    <a:pt x="4083579" y="3136498"/>
                  </a:lnTo>
                  <a:lnTo>
                    <a:pt x="4111256" y="3101377"/>
                  </a:lnTo>
                  <a:lnTo>
                    <a:pt x="4138403" y="3065837"/>
                  </a:lnTo>
                  <a:lnTo>
                    <a:pt x="4165013" y="3029886"/>
                  </a:lnTo>
                  <a:lnTo>
                    <a:pt x="4191081" y="2993529"/>
                  </a:lnTo>
                  <a:lnTo>
                    <a:pt x="4216602" y="2956772"/>
                  </a:lnTo>
                  <a:lnTo>
                    <a:pt x="4241569" y="2919620"/>
                  </a:lnTo>
                  <a:lnTo>
                    <a:pt x="4265976" y="2882079"/>
                  </a:lnTo>
                  <a:lnTo>
                    <a:pt x="4289818" y="2844155"/>
                  </a:lnTo>
                  <a:lnTo>
                    <a:pt x="4313089" y="2805853"/>
                  </a:lnTo>
                  <a:lnTo>
                    <a:pt x="4335783" y="2767180"/>
                  </a:lnTo>
                  <a:lnTo>
                    <a:pt x="4357894" y="2728140"/>
                  </a:lnTo>
                  <a:lnTo>
                    <a:pt x="4379416" y="2688740"/>
                  </a:lnTo>
                  <a:lnTo>
                    <a:pt x="4400344" y="2648986"/>
                  </a:lnTo>
                  <a:lnTo>
                    <a:pt x="4420671" y="2608883"/>
                  </a:lnTo>
                  <a:lnTo>
                    <a:pt x="4440393" y="2568436"/>
                  </a:lnTo>
                  <a:lnTo>
                    <a:pt x="4459502" y="2527652"/>
                  </a:lnTo>
                  <a:lnTo>
                    <a:pt x="4477994" y="2486536"/>
                  </a:lnTo>
                  <a:lnTo>
                    <a:pt x="4495863" y="2445094"/>
                  </a:lnTo>
                  <a:lnTo>
                    <a:pt x="4513101" y="2403332"/>
                  </a:lnTo>
                  <a:lnTo>
                    <a:pt x="4529705" y="2361255"/>
                  </a:lnTo>
                  <a:lnTo>
                    <a:pt x="4545668" y="2318869"/>
                  </a:lnTo>
                  <a:lnTo>
                    <a:pt x="4560983" y="2276180"/>
                  </a:lnTo>
                  <a:lnTo>
                    <a:pt x="4575646" y="2233193"/>
                  </a:lnTo>
                  <a:lnTo>
                    <a:pt x="4589651" y="2189915"/>
                  </a:lnTo>
                  <a:lnTo>
                    <a:pt x="4602991" y="2146351"/>
                  </a:lnTo>
                  <a:lnTo>
                    <a:pt x="4615661" y="2102506"/>
                  </a:lnTo>
                  <a:lnTo>
                    <a:pt x="4627655" y="2058386"/>
                  </a:lnTo>
                  <a:lnTo>
                    <a:pt x="4638967" y="2013998"/>
                  </a:lnTo>
                  <a:lnTo>
                    <a:pt x="4649592" y="1969346"/>
                  </a:lnTo>
                  <a:lnTo>
                    <a:pt x="4659523" y="1924437"/>
                  </a:lnTo>
                  <a:lnTo>
                    <a:pt x="4668755" y="1879276"/>
                  </a:lnTo>
                  <a:lnTo>
                    <a:pt x="4677282" y="1833869"/>
                  </a:lnTo>
                  <a:lnTo>
                    <a:pt x="4685098" y="1788222"/>
                  </a:lnTo>
                  <a:lnTo>
                    <a:pt x="4692197" y="1742340"/>
                  </a:lnTo>
                  <a:lnTo>
                    <a:pt x="4698574" y="1696229"/>
                  </a:lnTo>
                  <a:lnTo>
                    <a:pt x="4704222" y="1649894"/>
                  </a:lnTo>
                  <a:lnTo>
                    <a:pt x="4709136" y="1603343"/>
                  </a:lnTo>
                  <a:lnTo>
                    <a:pt x="4713310" y="1556579"/>
                  </a:lnTo>
                  <a:lnTo>
                    <a:pt x="4716738" y="1509609"/>
                  </a:lnTo>
                  <a:lnTo>
                    <a:pt x="4719414" y="1462439"/>
                  </a:lnTo>
                  <a:lnTo>
                    <a:pt x="4721333" y="1415074"/>
                  </a:lnTo>
                  <a:lnTo>
                    <a:pt x="4722489" y="1367521"/>
                  </a:lnTo>
                  <a:lnTo>
                    <a:pt x="4722876" y="1319784"/>
                  </a:lnTo>
                  <a:lnTo>
                    <a:pt x="4722489" y="1272047"/>
                  </a:lnTo>
                  <a:lnTo>
                    <a:pt x="4721333" y="1224493"/>
                  </a:lnTo>
                  <a:lnTo>
                    <a:pt x="4719414" y="1177128"/>
                  </a:lnTo>
                  <a:lnTo>
                    <a:pt x="4716738" y="1129958"/>
                  </a:lnTo>
                  <a:lnTo>
                    <a:pt x="4713310" y="1082988"/>
                  </a:lnTo>
                  <a:lnTo>
                    <a:pt x="4709136" y="1036225"/>
                  </a:lnTo>
                  <a:lnTo>
                    <a:pt x="4704222" y="989673"/>
                  </a:lnTo>
                  <a:lnTo>
                    <a:pt x="4698574" y="943339"/>
                  </a:lnTo>
                  <a:lnTo>
                    <a:pt x="4692197" y="897228"/>
                  </a:lnTo>
                  <a:lnTo>
                    <a:pt x="4685098" y="851346"/>
                  </a:lnTo>
                  <a:lnTo>
                    <a:pt x="4677282" y="805698"/>
                  </a:lnTo>
                  <a:lnTo>
                    <a:pt x="4668755" y="760291"/>
                  </a:lnTo>
                  <a:lnTo>
                    <a:pt x="4659523" y="715130"/>
                  </a:lnTo>
                  <a:lnTo>
                    <a:pt x="4649592" y="670221"/>
                  </a:lnTo>
                  <a:lnTo>
                    <a:pt x="4638967" y="625569"/>
                  </a:lnTo>
                  <a:lnTo>
                    <a:pt x="4627655" y="581181"/>
                  </a:lnTo>
                  <a:lnTo>
                    <a:pt x="4615661" y="537061"/>
                  </a:lnTo>
                  <a:lnTo>
                    <a:pt x="4602991" y="493217"/>
                  </a:lnTo>
                  <a:lnTo>
                    <a:pt x="4589651" y="449652"/>
                  </a:lnTo>
                  <a:lnTo>
                    <a:pt x="4575646" y="406374"/>
                  </a:lnTo>
                  <a:lnTo>
                    <a:pt x="4560983" y="363387"/>
                  </a:lnTo>
                  <a:lnTo>
                    <a:pt x="4545668" y="320698"/>
                  </a:lnTo>
                  <a:lnTo>
                    <a:pt x="4529705" y="278312"/>
                  </a:lnTo>
                  <a:lnTo>
                    <a:pt x="4513101" y="236235"/>
                  </a:lnTo>
                  <a:lnTo>
                    <a:pt x="4495863" y="194473"/>
                  </a:lnTo>
                  <a:lnTo>
                    <a:pt x="4477994" y="153031"/>
                  </a:lnTo>
                  <a:lnTo>
                    <a:pt x="4459502" y="111915"/>
                  </a:lnTo>
                  <a:lnTo>
                    <a:pt x="4440393" y="71131"/>
                  </a:lnTo>
                  <a:lnTo>
                    <a:pt x="4420671" y="30685"/>
                  </a:lnTo>
                  <a:lnTo>
                    <a:pt x="44051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48867" y="733044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8"/>
                  </a:lnTo>
                  <a:lnTo>
                    <a:pt x="4901183" y="490728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28191" y="805053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2401" y="2203526"/>
            <a:ext cx="6807834" cy="1214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815079" algn="l"/>
              </a:tabLst>
            </a:pPr>
            <a:r>
              <a:rPr dirty="0" sz="3900" spc="-5" b="1">
                <a:solidFill>
                  <a:srgbClr val="EC7C30"/>
                </a:solidFill>
                <a:latin typeface="Verdana"/>
                <a:cs typeface="Verdana"/>
              </a:rPr>
              <a:t>Impactos del	</a:t>
            </a:r>
            <a:r>
              <a:rPr dirty="0" sz="3900" b="1">
                <a:solidFill>
                  <a:srgbClr val="EC7C30"/>
                </a:solidFill>
                <a:latin typeface="Verdana"/>
                <a:cs typeface="Verdana"/>
              </a:rPr>
              <a:t>tráfico y</a:t>
            </a:r>
            <a:r>
              <a:rPr dirty="0" sz="3900" spc="-8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900" b="1">
                <a:solidFill>
                  <a:srgbClr val="EC7C30"/>
                </a:solidFill>
                <a:latin typeface="Verdana"/>
                <a:cs typeface="Verdana"/>
              </a:rPr>
              <a:t>la  </a:t>
            </a:r>
            <a:r>
              <a:rPr dirty="0" sz="3900" spc="-5" b="1">
                <a:solidFill>
                  <a:srgbClr val="EC7C30"/>
                </a:solidFill>
                <a:latin typeface="Verdana"/>
                <a:cs typeface="Verdana"/>
              </a:rPr>
              <a:t>contaminación del</a:t>
            </a:r>
            <a:r>
              <a:rPr dirty="0" sz="3900" spc="-4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900" b="1">
                <a:solidFill>
                  <a:srgbClr val="EC7C30"/>
                </a:solidFill>
                <a:latin typeface="Verdana"/>
                <a:cs typeface="Verdana"/>
              </a:rPr>
              <a:t>aire</a:t>
            </a:r>
            <a:endParaRPr sz="3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4388" y="3811016"/>
            <a:ext cx="417830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0" indent="-260985">
              <a:lnSpc>
                <a:spcPct val="100000"/>
              </a:lnSpc>
              <a:spcBef>
                <a:spcPts val="100"/>
              </a:spcBef>
              <a:buClr>
                <a:srgbClr val="EB134F"/>
              </a:buClr>
              <a:buFont typeface="Arial"/>
              <a:buChar char="●"/>
              <a:tabLst>
                <a:tab pos="273685" algn="l"/>
              </a:tabLst>
            </a:pPr>
            <a:r>
              <a:rPr dirty="0" sz="2400">
                <a:solidFill>
                  <a:srgbClr val="404040"/>
                </a:solidFill>
                <a:latin typeface="Verdana"/>
                <a:cs typeface="Verdana"/>
              </a:rPr>
              <a:t>Mala calidad </a:t>
            </a:r>
            <a:r>
              <a:rPr dirty="0" sz="2400" spc="-5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dirty="0" sz="2400" spc="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404040"/>
                </a:solidFill>
                <a:latin typeface="Verdana"/>
                <a:cs typeface="Verdana"/>
              </a:rPr>
              <a:t>aire</a:t>
            </a:r>
            <a:endParaRPr sz="2400">
              <a:latin typeface="Verdana"/>
              <a:cs typeface="Verdana"/>
            </a:endParaRPr>
          </a:p>
          <a:p>
            <a:pPr marL="273050" indent="-26098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273685" algn="l"/>
              </a:tabLst>
            </a:pPr>
            <a:r>
              <a:rPr dirty="0" sz="2400">
                <a:solidFill>
                  <a:srgbClr val="404040"/>
                </a:solidFill>
                <a:latin typeface="Verdana"/>
                <a:cs typeface="Verdana"/>
              </a:rPr>
              <a:t>Accidentes </a:t>
            </a:r>
            <a:r>
              <a:rPr dirty="0" sz="2400" spc="-5">
                <a:solidFill>
                  <a:srgbClr val="404040"/>
                </a:solidFill>
                <a:latin typeface="Verdana"/>
                <a:cs typeface="Verdana"/>
              </a:rPr>
              <a:t>de tránsito</a:t>
            </a:r>
            <a:endParaRPr sz="2400">
              <a:latin typeface="Verdana"/>
              <a:cs typeface="Verdana"/>
            </a:endParaRPr>
          </a:p>
          <a:p>
            <a:pPr marL="273050" indent="-26098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273685" algn="l"/>
              </a:tabLst>
            </a:pPr>
            <a:r>
              <a:rPr dirty="0" sz="2400" spc="-10">
                <a:solidFill>
                  <a:srgbClr val="404040"/>
                </a:solidFill>
                <a:latin typeface="Verdana"/>
                <a:cs typeface="Verdana"/>
              </a:rPr>
              <a:t>Ruido</a:t>
            </a:r>
            <a:endParaRPr sz="2400">
              <a:latin typeface="Verdana"/>
              <a:cs typeface="Verdana"/>
            </a:endParaRPr>
          </a:p>
          <a:p>
            <a:pPr marL="273050" marR="5080" indent="-26098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273685" algn="l"/>
              </a:tabLst>
            </a:pPr>
            <a:r>
              <a:rPr dirty="0" sz="2400" spc="-5">
                <a:solidFill>
                  <a:srgbClr val="404040"/>
                </a:solidFill>
                <a:latin typeface="Verdana"/>
                <a:cs typeface="Verdana"/>
              </a:rPr>
              <a:t>Retrasos </a:t>
            </a:r>
            <a:r>
              <a:rPr dirty="0" sz="2400">
                <a:solidFill>
                  <a:srgbClr val="404040"/>
                </a:solidFill>
                <a:latin typeface="Verdana"/>
                <a:cs typeface="Verdana"/>
              </a:rPr>
              <a:t>en el </a:t>
            </a:r>
            <a:r>
              <a:rPr dirty="0" sz="2400" spc="-5">
                <a:solidFill>
                  <a:srgbClr val="404040"/>
                </a:solidFill>
                <a:latin typeface="Verdana"/>
                <a:cs typeface="Verdana"/>
              </a:rPr>
              <a:t>transporte  público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74845" y="4201693"/>
            <a:ext cx="2917538" cy="335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34311" y="3557016"/>
            <a:ext cx="1965960" cy="36830"/>
          </a:xfrm>
          <a:custGeom>
            <a:avLst/>
            <a:gdLst/>
            <a:ahLst/>
            <a:cxnLst/>
            <a:rect l="l" t="t" r="r" b="b"/>
            <a:pathLst>
              <a:path w="1965960" h="36829">
                <a:moveTo>
                  <a:pt x="1965960" y="0"/>
                </a:moveTo>
                <a:lnTo>
                  <a:pt x="0" y="0"/>
                </a:lnTo>
                <a:lnTo>
                  <a:pt x="0" y="36575"/>
                </a:lnTo>
                <a:lnTo>
                  <a:pt x="1965960" y="36575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8438" y="419862"/>
            <a:ext cx="1028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b="1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80717" y="5189797"/>
            <a:ext cx="2411666" cy="2369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226560" cy="2577465"/>
          </a:xfrm>
          <a:custGeom>
            <a:avLst/>
            <a:gdLst/>
            <a:ahLst/>
            <a:cxnLst/>
            <a:rect l="l" t="t" r="r" b="b"/>
            <a:pathLst>
              <a:path w="4226560" h="2577465">
                <a:moveTo>
                  <a:pt x="4226557" y="0"/>
                </a:moveTo>
                <a:lnTo>
                  <a:pt x="0" y="0"/>
                </a:lnTo>
                <a:lnTo>
                  <a:pt x="0" y="2180331"/>
                </a:lnTo>
                <a:lnTo>
                  <a:pt x="63955" y="2217634"/>
                </a:lnTo>
                <a:lnTo>
                  <a:pt x="103408" y="2239474"/>
                </a:lnTo>
                <a:lnTo>
                  <a:pt x="143246" y="2260694"/>
                </a:lnTo>
                <a:lnTo>
                  <a:pt x="183464" y="2281287"/>
                </a:lnTo>
                <a:lnTo>
                  <a:pt x="224055" y="2301247"/>
                </a:lnTo>
                <a:lnTo>
                  <a:pt x="265012" y="2320568"/>
                </a:lnTo>
                <a:lnTo>
                  <a:pt x="306329" y="2339243"/>
                </a:lnTo>
                <a:lnTo>
                  <a:pt x="347999" y="2357265"/>
                </a:lnTo>
                <a:lnTo>
                  <a:pt x="390015" y="2374627"/>
                </a:lnTo>
                <a:lnTo>
                  <a:pt x="432372" y="2391324"/>
                </a:lnTo>
                <a:lnTo>
                  <a:pt x="475063" y="2407349"/>
                </a:lnTo>
                <a:lnTo>
                  <a:pt x="518081" y="2422696"/>
                </a:lnTo>
                <a:lnTo>
                  <a:pt x="561420" y="2437357"/>
                </a:lnTo>
                <a:lnTo>
                  <a:pt x="605073" y="2451327"/>
                </a:lnTo>
                <a:lnTo>
                  <a:pt x="649033" y="2464598"/>
                </a:lnTo>
                <a:lnTo>
                  <a:pt x="693295" y="2477165"/>
                </a:lnTo>
                <a:lnTo>
                  <a:pt x="737852" y="2489020"/>
                </a:lnTo>
                <a:lnTo>
                  <a:pt x="782696" y="2500158"/>
                </a:lnTo>
                <a:lnTo>
                  <a:pt x="827823" y="2510572"/>
                </a:lnTo>
                <a:lnTo>
                  <a:pt x="873224" y="2520254"/>
                </a:lnTo>
                <a:lnTo>
                  <a:pt x="918894" y="2529200"/>
                </a:lnTo>
                <a:lnTo>
                  <a:pt x="964826" y="2537402"/>
                </a:lnTo>
                <a:lnTo>
                  <a:pt x="1011014" y="2544854"/>
                </a:lnTo>
                <a:lnTo>
                  <a:pt x="1057451" y="2551548"/>
                </a:lnTo>
                <a:lnTo>
                  <a:pt x="1104130" y="2557480"/>
                </a:lnTo>
                <a:lnTo>
                  <a:pt x="1151046" y="2562642"/>
                </a:lnTo>
                <a:lnTo>
                  <a:pt x="1198191" y="2567028"/>
                </a:lnTo>
                <a:lnTo>
                  <a:pt x="1245559" y="2570630"/>
                </a:lnTo>
                <a:lnTo>
                  <a:pt x="1293143" y="2573444"/>
                </a:lnTo>
                <a:lnTo>
                  <a:pt x="1340938" y="2575462"/>
                </a:lnTo>
                <a:lnTo>
                  <a:pt x="1388936" y="2576677"/>
                </a:lnTo>
                <a:lnTo>
                  <a:pt x="1437132" y="2577084"/>
                </a:lnTo>
                <a:lnTo>
                  <a:pt x="1485327" y="2576677"/>
                </a:lnTo>
                <a:lnTo>
                  <a:pt x="1533325" y="2575462"/>
                </a:lnTo>
                <a:lnTo>
                  <a:pt x="1581120" y="2573444"/>
                </a:lnTo>
                <a:lnTo>
                  <a:pt x="1628705" y="2570630"/>
                </a:lnTo>
                <a:lnTo>
                  <a:pt x="1676073" y="2567028"/>
                </a:lnTo>
                <a:lnTo>
                  <a:pt x="1723219" y="2562642"/>
                </a:lnTo>
                <a:lnTo>
                  <a:pt x="1770134" y="2557480"/>
                </a:lnTo>
                <a:lnTo>
                  <a:pt x="1816814" y="2551548"/>
                </a:lnTo>
                <a:lnTo>
                  <a:pt x="1863251" y="2544854"/>
                </a:lnTo>
                <a:lnTo>
                  <a:pt x="1909439" y="2537402"/>
                </a:lnTo>
                <a:lnTo>
                  <a:pt x="1955371" y="2529200"/>
                </a:lnTo>
                <a:lnTo>
                  <a:pt x="2001041" y="2520254"/>
                </a:lnTo>
                <a:lnTo>
                  <a:pt x="2046443" y="2510572"/>
                </a:lnTo>
                <a:lnTo>
                  <a:pt x="2091569" y="2500158"/>
                </a:lnTo>
                <a:lnTo>
                  <a:pt x="2136414" y="2489020"/>
                </a:lnTo>
                <a:lnTo>
                  <a:pt x="2180970" y="2477165"/>
                </a:lnTo>
                <a:lnTo>
                  <a:pt x="2225232" y="2464598"/>
                </a:lnTo>
                <a:lnTo>
                  <a:pt x="2269193" y="2451327"/>
                </a:lnTo>
                <a:lnTo>
                  <a:pt x="2312846" y="2437357"/>
                </a:lnTo>
                <a:lnTo>
                  <a:pt x="2356185" y="2422696"/>
                </a:lnTo>
                <a:lnTo>
                  <a:pt x="2399203" y="2407349"/>
                </a:lnTo>
                <a:lnTo>
                  <a:pt x="2441894" y="2391324"/>
                </a:lnTo>
                <a:lnTo>
                  <a:pt x="2484251" y="2374627"/>
                </a:lnTo>
                <a:lnTo>
                  <a:pt x="2526268" y="2357265"/>
                </a:lnTo>
                <a:lnTo>
                  <a:pt x="2567938" y="2339243"/>
                </a:lnTo>
                <a:lnTo>
                  <a:pt x="2609254" y="2320568"/>
                </a:lnTo>
                <a:lnTo>
                  <a:pt x="2650211" y="2301247"/>
                </a:lnTo>
                <a:lnTo>
                  <a:pt x="2690802" y="2281287"/>
                </a:lnTo>
                <a:lnTo>
                  <a:pt x="2731020" y="2260694"/>
                </a:lnTo>
                <a:lnTo>
                  <a:pt x="2770858" y="2239474"/>
                </a:lnTo>
                <a:lnTo>
                  <a:pt x="2810311" y="2217634"/>
                </a:lnTo>
                <a:lnTo>
                  <a:pt x="2849372" y="2195181"/>
                </a:lnTo>
                <a:lnTo>
                  <a:pt x="2888033" y="2172120"/>
                </a:lnTo>
                <a:lnTo>
                  <a:pt x="2926289" y="2148459"/>
                </a:lnTo>
                <a:lnTo>
                  <a:pt x="2964133" y="2124204"/>
                </a:lnTo>
                <a:lnTo>
                  <a:pt x="3001559" y="2099361"/>
                </a:lnTo>
                <a:lnTo>
                  <a:pt x="3038560" y="2073937"/>
                </a:lnTo>
                <a:lnTo>
                  <a:pt x="3075130" y="2047939"/>
                </a:lnTo>
                <a:lnTo>
                  <a:pt x="3111261" y="2021373"/>
                </a:lnTo>
                <a:lnTo>
                  <a:pt x="3146948" y="1994245"/>
                </a:lnTo>
                <a:lnTo>
                  <a:pt x="3182185" y="1966562"/>
                </a:lnTo>
                <a:lnTo>
                  <a:pt x="3216963" y="1938331"/>
                </a:lnTo>
                <a:lnTo>
                  <a:pt x="3251278" y="1909558"/>
                </a:lnTo>
                <a:lnTo>
                  <a:pt x="3285122" y="1880250"/>
                </a:lnTo>
                <a:lnTo>
                  <a:pt x="3318490" y="1850412"/>
                </a:lnTo>
                <a:lnTo>
                  <a:pt x="3351373" y="1820052"/>
                </a:lnTo>
                <a:lnTo>
                  <a:pt x="3383767" y="1789176"/>
                </a:lnTo>
                <a:lnTo>
                  <a:pt x="3415665" y="1757791"/>
                </a:lnTo>
                <a:lnTo>
                  <a:pt x="3447059" y="1725903"/>
                </a:lnTo>
                <a:lnTo>
                  <a:pt x="3477943" y="1693518"/>
                </a:lnTo>
                <a:lnTo>
                  <a:pt x="3508312" y="1660643"/>
                </a:lnTo>
                <a:lnTo>
                  <a:pt x="3538158" y="1627285"/>
                </a:lnTo>
                <a:lnTo>
                  <a:pt x="3567475" y="1593451"/>
                </a:lnTo>
                <a:lnTo>
                  <a:pt x="3596256" y="1559145"/>
                </a:lnTo>
                <a:lnTo>
                  <a:pt x="3624496" y="1524376"/>
                </a:lnTo>
                <a:lnTo>
                  <a:pt x="3652186" y="1489150"/>
                </a:lnTo>
                <a:lnTo>
                  <a:pt x="3679322" y="1453473"/>
                </a:lnTo>
                <a:lnTo>
                  <a:pt x="3705895" y="1417351"/>
                </a:lnTo>
                <a:lnTo>
                  <a:pt x="3731901" y="1380792"/>
                </a:lnTo>
                <a:lnTo>
                  <a:pt x="3757332" y="1343801"/>
                </a:lnTo>
                <a:lnTo>
                  <a:pt x="3782182" y="1306385"/>
                </a:lnTo>
                <a:lnTo>
                  <a:pt x="3806444" y="1268551"/>
                </a:lnTo>
                <a:lnTo>
                  <a:pt x="3830112" y="1230306"/>
                </a:lnTo>
                <a:lnTo>
                  <a:pt x="3853179" y="1191655"/>
                </a:lnTo>
                <a:lnTo>
                  <a:pt x="3875640" y="1152605"/>
                </a:lnTo>
                <a:lnTo>
                  <a:pt x="3897486" y="1113163"/>
                </a:lnTo>
                <a:lnTo>
                  <a:pt x="3918712" y="1073335"/>
                </a:lnTo>
                <a:lnTo>
                  <a:pt x="3939311" y="1033128"/>
                </a:lnTo>
                <a:lnTo>
                  <a:pt x="3959277" y="992549"/>
                </a:lnTo>
                <a:lnTo>
                  <a:pt x="3978604" y="951603"/>
                </a:lnTo>
                <a:lnTo>
                  <a:pt x="3997284" y="910297"/>
                </a:lnTo>
                <a:lnTo>
                  <a:pt x="4015311" y="868638"/>
                </a:lnTo>
                <a:lnTo>
                  <a:pt x="4032679" y="826632"/>
                </a:lnTo>
                <a:lnTo>
                  <a:pt x="4049381" y="784287"/>
                </a:lnTo>
                <a:lnTo>
                  <a:pt x="4065411" y="741607"/>
                </a:lnTo>
                <a:lnTo>
                  <a:pt x="4080762" y="698600"/>
                </a:lnTo>
                <a:lnTo>
                  <a:pt x="4095427" y="655273"/>
                </a:lnTo>
                <a:lnTo>
                  <a:pt x="4109401" y="611631"/>
                </a:lnTo>
                <a:lnTo>
                  <a:pt x="4122676" y="567682"/>
                </a:lnTo>
                <a:lnTo>
                  <a:pt x="4135246" y="523432"/>
                </a:lnTo>
                <a:lnTo>
                  <a:pt x="4147106" y="478887"/>
                </a:lnTo>
                <a:lnTo>
                  <a:pt x="4158247" y="434054"/>
                </a:lnTo>
                <a:lnTo>
                  <a:pt x="4168663" y="388939"/>
                </a:lnTo>
                <a:lnTo>
                  <a:pt x="4178349" y="343549"/>
                </a:lnTo>
                <a:lnTo>
                  <a:pt x="4187297" y="297891"/>
                </a:lnTo>
                <a:lnTo>
                  <a:pt x="4195502" y="251970"/>
                </a:lnTo>
                <a:lnTo>
                  <a:pt x="4202956" y="205794"/>
                </a:lnTo>
                <a:lnTo>
                  <a:pt x="4209653" y="159369"/>
                </a:lnTo>
                <a:lnTo>
                  <a:pt x="4215586" y="112701"/>
                </a:lnTo>
                <a:lnTo>
                  <a:pt x="4220749" y="65797"/>
                </a:lnTo>
                <a:lnTo>
                  <a:pt x="4225136" y="18664"/>
                </a:lnTo>
                <a:lnTo>
                  <a:pt x="4226557" y="0"/>
                </a:lnTo>
                <a:close/>
              </a:path>
            </a:pathLst>
          </a:custGeom>
          <a:solidFill>
            <a:srgbClr val="F5F6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57476" y="2383663"/>
            <a:ext cx="4156075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10" b="1">
                <a:solidFill>
                  <a:srgbClr val="EB134F"/>
                </a:solidFill>
                <a:latin typeface="Verdana"/>
                <a:cs typeface="Verdana"/>
              </a:rPr>
              <a:t>Horario del</a:t>
            </a:r>
            <a:r>
              <a:rPr dirty="0" sz="3400" spc="-20" b="1">
                <a:solidFill>
                  <a:srgbClr val="EB134F"/>
                </a:solidFill>
                <a:latin typeface="Verdana"/>
                <a:cs typeface="Verdana"/>
              </a:rPr>
              <a:t> </a:t>
            </a:r>
            <a:r>
              <a:rPr dirty="0" sz="3400" spc="-5" b="1">
                <a:solidFill>
                  <a:srgbClr val="EB134F"/>
                </a:solidFill>
                <a:latin typeface="Verdana"/>
                <a:cs typeface="Verdana"/>
              </a:rPr>
              <a:t>taller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6655" y="8275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54760" y="8995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9583" y="5132070"/>
            <a:ext cx="38620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EC7C30"/>
                </a:solidFill>
                <a:latin typeface="Verdana"/>
                <a:cs typeface="Verdana"/>
              </a:rPr>
              <a:t>*Cada sesión incluye </a:t>
            </a:r>
            <a:r>
              <a:rPr dirty="0" sz="1100" b="1">
                <a:solidFill>
                  <a:srgbClr val="EC7C30"/>
                </a:solidFill>
                <a:latin typeface="Verdana"/>
                <a:cs typeface="Verdana"/>
              </a:rPr>
              <a:t>un </a:t>
            </a:r>
            <a:r>
              <a:rPr dirty="0" sz="1100" spc="-5" b="1">
                <a:solidFill>
                  <a:srgbClr val="EC7C30"/>
                </a:solidFill>
                <a:latin typeface="Verdana"/>
                <a:cs typeface="Verdana"/>
              </a:rPr>
              <a:t>descanso </a:t>
            </a:r>
            <a:r>
              <a:rPr dirty="0" sz="1100" b="1">
                <a:solidFill>
                  <a:srgbClr val="EC7C30"/>
                </a:solidFill>
                <a:latin typeface="Verdana"/>
                <a:cs typeface="Verdana"/>
              </a:rPr>
              <a:t>de 10</a:t>
            </a:r>
            <a:r>
              <a:rPr dirty="0" sz="1100" spc="-4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1100" b="1">
                <a:solidFill>
                  <a:srgbClr val="EC7C30"/>
                </a:solidFill>
                <a:latin typeface="Verdana"/>
                <a:cs typeface="Verdana"/>
              </a:rPr>
              <a:t>minutos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70176" y="3000756"/>
            <a:ext cx="6352540" cy="1771014"/>
          </a:xfrm>
          <a:custGeom>
            <a:avLst/>
            <a:gdLst/>
            <a:ahLst/>
            <a:cxnLst/>
            <a:rect l="l" t="t" r="r" b="b"/>
            <a:pathLst>
              <a:path w="6352540" h="1771014">
                <a:moveTo>
                  <a:pt x="6056883" y="0"/>
                </a:moveTo>
                <a:lnTo>
                  <a:pt x="295148" y="0"/>
                </a:lnTo>
                <a:lnTo>
                  <a:pt x="247289" y="3864"/>
                </a:lnTo>
                <a:lnTo>
                  <a:pt x="201883" y="15053"/>
                </a:lnTo>
                <a:lnTo>
                  <a:pt x="159539" y="32956"/>
                </a:lnTo>
                <a:lnTo>
                  <a:pt x="120865" y="56965"/>
                </a:lnTo>
                <a:lnTo>
                  <a:pt x="86471" y="86471"/>
                </a:lnTo>
                <a:lnTo>
                  <a:pt x="56965" y="120865"/>
                </a:lnTo>
                <a:lnTo>
                  <a:pt x="32956" y="159539"/>
                </a:lnTo>
                <a:lnTo>
                  <a:pt x="15053" y="201883"/>
                </a:lnTo>
                <a:lnTo>
                  <a:pt x="3864" y="247289"/>
                </a:lnTo>
                <a:lnTo>
                  <a:pt x="0" y="295148"/>
                </a:lnTo>
                <a:lnTo>
                  <a:pt x="0" y="1475740"/>
                </a:lnTo>
                <a:lnTo>
                  <a:pt x="3864" y="1523598"/>
                </a:lnTo>
                <a:lnTo>
                  <a:pt x="15053" y="1569004"/>
                </a:lnTo>
                <a:lnTo>
                  <a:pt x="32956" y="1611348"/>
                </a:lnTo>
                <a:lnTo>
                  <a:pt x="56965" y="1650022"/>
                </a:lnTo>
                <a:lnTo>
                  <a:pt x="86471" y="1684416"/>
                </a:lnTo>
                <a:lnTo>
                  <a:pt x="120865" y="1713922"/>
                </a:lnTo>
                <a:lnTo>
                  <a:pt x="159539" y="1737931"/>
                </a:lnTo>
                <a:lnTo>
                  <a:pt x="201883" y="1755834"/>
                </a:lnTo>
                <a:lnTo>
                  <a:pt x="247289" y="1767023"/>
                </a:lnTo>
                <a:lnTo>
                  <a:pt x="295148" y="1770888"/>
                </a:lnTo>
                <a:lnTo>
                  <a:pt x="6056883" y="1770888"/>
                </a:lnTo>
                <a:lnTo>
                  <a:pt x="6104742" y="1767023"/>
                </a:lnTo>
                <a:lnTo>
                  <a:pt x="6150148" y="1755834"/>
                </a:lnTo>
                <a:lnTo>
                  <a:pt x="6192492" y="1737931"/>
                </a:lnTo>
                <a:lnTo>
                  <a:pt x="6231166" y="1713922"/>
                </a:lnTo>
                <a:lnTo>
                  <a:pt x="6265560" y="1684416"/>
                </a:lnTo>
                <a:lnTo>
                  <a:pt x="6295066" y="1650022"/>
                </a:lnTo>
                <a:lnTo>
                  <a:pt x="6319075" y="1611348"/>
                </a:lnTo>
                <a:lnTo>
                  <a:pt x="6336978" y="1569004"/>
                </a:lnTo>
                <a:lnTo>
                  <a:pt x="6348167" y="1523598"/>
                </a:lnTo>
                <a:lnTo>
                  <a:pt x="6352032" y="1475740"/>
                </a:lnTo>
                <a:lnTo>
                  <a:pt x="6352032" y="295148"/>
                </a:lnTo>
                <a:lnTo>
                  <a:pt x="6348167" y="247289"/>
                </a:lnTo>
                <a:lnTo>
                  <a:pt x="6336978" y="201883"/>
                </a:lnTo>
                <a:lnTo>
                  <a:pt x="6319075" y="159539"/>
                </a:lnTo>
                <a:lnTo>
                  <a:pt x="6295066" y="120865"/>
                </a:lnTo>
                <a:lnTo>
                  <a:pt x="6265560" y="86471"/>
                </a:lnTo>
                <a:lnTo>
                  <a:pt x="6231166" y="56965"/>
                </a:lnTo>
                <a:lnTo>
                  <a:pt x="6192492" y="32956"/>
                </a:lnTo>
                <a:lnTo>
                  <a:pt x="6150148" y="15053"/>
                </a:lnTo>
                <a:lnTo>
                  <a:pt x="6104742" y="3864"/>
                </a:lnTo>
                <a:lnTo>
                  <a:pt x="6056883" y="0"/>
                </a:lnTo>
                <a:close/>
              </a:path>
            </a:pathLst>
          </a:custGeom>
          <a:solidFill>
            <a:srgbClr val="F5F6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455291" y="3265678"/>
            <a:ext cx="5552440" cy="969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0" indent="-330835">
              <a:lnSpc>
                <a:spcPct val="100000"/>
              </a:lnSpc>
              <a:spcBef>
                <a:spcPts val="100"/>
              </a:spcBef>
              <a:buClr>
                <a:srgbClr val="EC7C30"/>
              </a:buClr>
              <a:buSzPct val="122222"/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Fecha: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x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xxxxx |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hora: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xx:xx - xx:xx</a:t>
            </a:r>
            <a:r>
              <a:rPr dirty="0" sz="1800" spc="-5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hrs</a:t>
            </a:r>
            <a:endParaRPr sz="1800">
              <a:latin typeface="Verdana"/>
              <a:cs typeface="Verdana"/>
            </a:endParaRPr>
          </a:p>
          <a:p>
            <a:pPr marL="342900" indent="-330835">
              <a:lnSpc>
                <a:spcPct val="100000"/>
              </a:lnSpc>
              <a:spcBef>
                <a:spcPts val="430"/>
              </a:spcBef>
              <a:buClr>
                <a:srgbClr val="EC7C30"/>
              </a:buClr>
              <a:buSzPct val="122222"/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Fecha: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x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xxxxx |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hora: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xx:xx - xx:xx</a:t>
            </a:r>
            <a:r>
              <a:rPr dirty="0" sz="1800" spc="-8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hrs</a:t>
            </a:r>
            <a:endParaRPr sz="1800">
              <a:latin typeface="Verdana"/>
              <a:cs typeface="Verdana"/>
            </a:endParaRPr>
          </a:p>
          <a:p>
            <a:pPr marL="342900" indent="-330835">
              <a:lnSpc>
                <a:spcPct val="100000"/>
              </a:lnSpc>
              <a:spcBef>
                <a:spcPts val="434"/>
              </a:spcBef>
              <a:buClr>
                <a:srgbClr val="EC7C30"/>
              </a:buClr>
              <a:buSzPct val="122222"/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Fecha: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x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xxxxx |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hora: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xx:xx - xx:xx</a:t>
            </a:r>
            <a:r>
              <a:rPr dirty="0" sz="1800" spc="-5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hrs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59040"/>
          </a:xfrm>
          <a:custGeom>
            <a:avLst/>
            <a:gdLst/>
            <a:ahLst/>
            <a:cxnLst/>
            <a:rect l="l" t="t" r="r" b="b"/>
            <a:pathLst>
              <a:path w="10692765" h="7559040">
                <a:moveTo>
                  <a:pt x="10692384" y="0"/>
                </a:moveTo>
                <a:lnTo>
                  <a:pt x="0" y="0"/>
                </a:lnTo>
                <a:lnTo>
                  <a:pt x="0" y="7559040"/>
                </a:lnTo>
                <a:lnTo>
                  <a:pt x="10692384" y="7559040"/>
                </a:lnTo>
                <a:lnTo>
                  <a:pt x="106923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15728" y="3596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5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40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711055" cy="4264660"/>
            <a:chOff x="0" y="0"/>
            <a:chExt cx="9711055" cy="42646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4723130" cy="4264660"/>
            </a:xfrm>
            <a:custGeom>
              <a:avLst/>
              <a:gdLst/>
              <a:ahLst/>
              <a:cxnLst/>
              <a:rect l="l" t="t" r="r" b="b"/>
              <a:pathLst>
                <a:path w="4723130" h="4264660">
                  <a:moveTo>
                    <a:pt x="4405118" y="0"/>
                  </a:moveTo>
                  <a:lnTo>
                    <a:pt x="0" y="0"/>
                  </a:lnTo>
                  <a:lnTo>
                    <a:pt x="0" y="3732038"/>
                  </a:lnTo>
                  <a:lnTo>
                    <a:pt x="52586" y="3767502"/>
                  </a:lnTo>
                  <a:lnTo>
                    <a:pt x="90459" y="3791994"/>
                  </a:lnTo>
                  <a:lnTo>
                    <a:pt x="128728" y="3815937"/>
                  </a:lnTo>
                  <a:lnTo>
                    <a:pt x="167389" y="3839326"/>
                  </a:lnTo>
                  <a:lnTo>
                    <a:pt x="206434" y="3862154"/>
                  </a:lnTo>
                  <a:lnTo>
                    <a:pt x="245858" y="3884417"/>
                  </a:lnTo>
                  <a:lnTo>
                    <a:pt x="285655" y="3906107"/>
                  </a:lnTo>
                  <a:lnTo>
                    <a:pt x="325820" y="3927220"/>
                  </a:lnTo>
                  <a:lnTo>
                    <a:pt x="366346" y="3947750"/>
                  </a:lnTo>
                  <a:lnTo>
                    <a:pt x="407228" y="3967691"/>
                  </a:lnTo>
                  <a:lnTo>
                    <a:pt x="448459" y="3987038"/>
                  </a:lnTo>
                  <a:lnTo>
                    <a:pt x="490035" y="4005784"/>
                  </a:lnTo>
                  <a:lnTo>
                    <a:pt x="531949" y="4023924"/>
                  </a:lnTo>
                  <a:lnTo>
                    <a:pt x="574196" y="4041453"/>
                  </a:lnTo>
                  <a:lnTo>
                    <a:pt x="616769" y="4058364"/>
                  </a:lnTo>
                  <a:lnTo>
                    <a:pt x="659662" y="4074652"/>
                  </a:lnTo>
                  <a:lnTo>
                    <a:pt x="702871" y="4090311"/>
                  </a:lnTo>
                  <a:lnTo>
                    <a:pt x="746389" y="4105336"/>
                  </a:lnTo>
                  <a:lnTo>
                    <a:pt x="790210" y="4119720"/>
                  </a:lnTo>
                  <a:lnTo>
                    <a:pt x="834329" y="4133459"/>
                  </a:lnTo>
                  <a:lnTo>
                    <a:pt x="878739" y="4146545"/>
                  </a:lnTo>
                  <a:lnTo>
                    <a:pt x="923435" y="4158974"/>
                  </a:lnTo>
                  <a:lnTo>
                    <a:pt x="968411" y="4170741"/>
                  </a:lnTo>
                  <a:lnTo>
                    <a:pt x="1013661" y="4181838"/>
                  </a:lnTo>
                  <a:lnTo>
                    <a:pt x="1059180" y="4192261"/>
                  </a:lnTo>
                  <a:lnTo>
                    <a:pt x="1104961" y="4202003"/>
                  </a:lnTo>
                  <a:lnTo>
                    <a:pt x="1150999" y="4211060"/>
                  </a:lnTo>
                  <a:lnTo>
                    <a:pt x="1197288" y="4219424"/>
                  </a:lnTo>
                  <a:lnTo>
                    <a:pt x="1243822" y="4227092"/>
                  </a:lnTo>
                  <a:lnTo>
                    <a:pt x="1290595" y="4234056"/>
                  </a:lnTo>
                  <a:lnTo>
                    <a:pt x="1337601" y="4240311"/>
                  </a:lnTo>
                  <a:lnTo>
                    <a:pt x="1384835" y="4245852"/>
                  </a:lnTo>
                  <a:lnTo>
                    <a:pt x="1432291" y="4250673"/>
                  </a:lnTo>
                  <a:lnTo>
                    <a:pt x="1479963" y="4254768"/>
                  </a:lnTo>
                  <a:lnTo>
                    <a:pt x="1527845" y="4258131"/>
                  </a:lnTo>
                  <a:lnTo>
                    <a:pt x="1575931" y="4260756"/>
                  </a:lnTo>
                  <a:lnTo>
                    <a:pt x="1624216" y="4262639"/>
                  </a:lnTo>
                  <a:lnTo>
                    <a:pt x="1672693" y="4263772"/>
                  </a:lnTo>
                  <a:lnTo>
                    <a:pt x="1721358" y="4264152"/>
                  </a:lnTo>
                  <a:lnTo>
                    <a:pt x="1770023" y="4263772"/>
                  </a:lnTo>
                  <a:lnTo>
                    <a:pt x="1818501" y="4262639"/>
                  </a:lnTo>
                  <a:lnTo>
                    <a:pt x="1866787" y="4260756"/>
                  </a:lnTo>
                  <a:lnTo>
                    <a:pt x="1914874" y="4258131"/>
                  </a:lnTo>
                  <a:lnTo>
                    <a:pt x="1962757" y="4254768"/>
                  </a:lnTo>
                  <a:lnTo>
                    <a:pt x="2010430" y="4250673"/>
                  </a:lnTo>
                  <a:lnTo>
                    <a:pt x="2057886" y="4245852"/>
                  </a:lnTo>
                  <a:lnTo>
                    <a:pt x="2105121" y="4240311"/>
                  </a:lnTo>
                  <a:lnTo>
                    <a:pt x="2152129" y="4234056"/>
                  </a:lnTo>
                  <a:lnTo>
                    <a:pt x="2198902" y="4227092"/>
                  </a:lnTo>
                  <a:lnTo>
                    <a:pt x="2245437" y="4219424"/>
                  </a:lnTo>
                  <a:lnTo>
                    <a:pt x="2291726" y="4211060"/>
                  </a:lnTo>
                  <a:lnTo>
                    <a:pt x="2337765" y="4202003"/>
                  </a:lnTo>
                  <a:lnTo>
                    <a:pt x="2383547" y="4192261"/>
                  </a:lnTo>
                  <a:lnTo>
                    <a:pt x="2429066" y="4181838"/>
                  </a:lnTo>
                  <a:lnTo>
                    <a:pt x="2474317" y="4170741"/>
                  </a:lnTo>
                  <a:lnTo>
                    <a:pt x="2519293" y="4158974"/>
                  </a:lnTo>
                  <a:lnTo>
                    <a:pt x="2563990" y="4146545"/>
                  </a:lnTo>
                  <a:lnTo>
                    <a:pt x="2608400" y="4133459"/>
                  </a:lnTo>
                  <a:lnTo>
                    <a:pt x="2652519" y="4119720"/>
                  </a:lnTo>
                  <a:lnTo>
                    <a:pt x="2696341" y="4105336"/>
                  </a:lnTo>
                  <a:lnTo>
                    <a:pt x="2739859" y="4090311"/>
                  </a:lnTo>
                  <a:lnTo>
                    <a:pt x="2783068" y="4074652"/>
                  </a:lnTo>
                  <a:lnTo>
                    <a:pt x="2825962" y="4058364"/>
                  </a:lnTo>
                  <a:lnTo>
                    <a:pt x="2868535" y="4041453"/>
                  </a:lnTo>
                  <a:lnTo>
                    <a:pt x="2910782" y="4023924"/>
                  </a:lnTo>
                  <a:lnTo>
                    <a:pt x="2952696" y="4005784"/>
                  </a:lnTo>
                  <a:lnTo>
                    <a:pt x="2994272" y="3987038"/>
                  </a:lnTo>
                  <a:lnTo>
                    <a:pt x="3035504" y="3967691"/>
                  </a:lnTo>
                  <a:lnTo>
                    <a:pt x="3076386" y="3947750"/>
                  </a:lnTo>
                  <a:lnTo>
                    <a:pt x="3116912" y="3927220"/>
                  </a:lnTo>
                  <a:lnTo>
                    <a:pt x="3157077" y="3906107"/>
                  </a:lnTo>
                  <a:lnTo>
                    <a:pt x="3196874" y="3884417"/>
                  </a:lnTo>
                  <a:lnTo>
                    <a:pt x="3236298" y="3862154"/>
                  </a:lnTo>
                  <a:lnTo>
                    <a:pt x="3275343" y="3839326"/>
                  </a:lnTo>
                  <a:lnTo>
                    <a:pt x="3314003" y="3815937"/>
                  </a:lnTo>
                  <a:lnTo>
                    <a:pt x="3352273" y="3791994"/>
                  </a:lnTo>
                  <a:lnTo>
                    <a:pt x="3390146" y="3767502"/>
                  </a:lnTo>
                  <a:lnTo>
                    <a:pt x="3427617" y="3742467"/>
                  </a:lnTo>
                  <a:lnTo>
                    <a:pt x="3464679" y="3716894"/>
                  </a:lnTo>
                  <a:lnTo>
                    <a:pt x="3501328" y="3690790"/>
                  </a:lnTo>
                  <a:lnTo>
                    <a:pt x="3537557" y="3664160"/>
                  </a:lnTo>
                  <a:lnTo>
                    <a:pt x="3573360" y="3637009"/>
                  </a:lnTo>
                  <a:lnTo>
                    <a:pt x="3608732" y="3609344"/>
                  </a:lnTo>
                  <a:lnTo>
                    <a:pt x="3643666" y="3581170"/>
                  </a:lnTo>
                  <a:lnTo>
                    <a:pt x="3678158" y="3552492"/>
                  </a:lnTo>
                  <a:lnTo>
                    <a:pt x="3712201" y="3523318"/>
                  </a:lnTo>
                  <a:lnTo>
                    <a:pt x="3745788" y="3493651"/>
                  </a:lnTo>
                  <a:lnTo>
                    <a:pt x="3778916" y="3463498"/>
                  </a:lnTo>
                  <a:lnTo>
                    <a:pt x="3811577" y="3432866"/>
                  </a:lnTo>
                  <a:lnTo>
                    <a:pt x="3843766" y="3401758"/>
                  </a:lnTo>
                  <a:lnTo>
                    <a:pt x="3875476" y="3370182"/>
                  </a:lnTo>
                  <a:lnTo>
                    <a:pt x="3906703" y="3338142"/>
                  </a:lnTo>
                  <a:lnTo>
                    <a:pt x="3937441" y="3305645"/>
                  </a:lnTo>
                  <a:lnTo>
                    <a:pt x="3967683" y="3272697"/>
                  </a:lnTo>
                  <a:lnTo>
                    <a:pt x="3997423" y="3239302"/>
                  </a:lnTo>
                  <a:lnTo>
                    <a:pt x="4026657" y="3205467"/>
                  </a:lnTo>
                  <a:lnTo>
                    <a:pt x="4055377" y="3171197"/>
                  </a:lnTo>
                  <a:lnTo>
                    <a:pt x="4083579" y="3136498"/>
                  </a:lnTo>
                  <a:lnTo>
                    <a:pt x="4111256" y="3101377"/>
                  </a:lnTo>
                  <a:lnTo>
                    <a:pt x="4138403" y="3065837"/>
                  </a:lnTo>
                  <a:lnTo>
                    <a:pt x="4165013" y="3029886"/>
                  </a:lnTo>
                  <a:lnTo>
                    <a:pt x="4191081" y="2993529"/>
                  </a:lnTo>
                  <a:lnTo>
                    <a:pt x="4216602" y="2956772"/>
                  </a:lnTo>
                  <a:lnTo>
                    <a:pt x="4241569" y="2919620"/>
                  </a:lnTo>
                  <a:lnTo>
                    <a:pt x="4265976" y="2882079"/>
                  </a:lnTo>
                  <a:lnTo>
                    <a:pt x="4289818" y="2844155"/>
                  </a:lnTo>
                  <a:lnTo>
                    <a:pt x="4313089" y="2805853"/>
                  </a:lnTo>
                  <a:lnTo>
                    <a:pt x="4335783" y="2767180"/>
                  </a:lnTo>
                  <a:lnTo>
                    <a:pt x="4357894" y="2728140"/>
                  </a:lnTo>
                  <a:lnTo>
                    <a:pt x="4379416" y="2688740"/>
                  </a:lnTo>
                  <a:lnTo>
                    <a:pt x="4400344" y="2648986"/>
                  </a:lnTo>
                  <a:lnTo>
                    <a:pt x="4420671" y="2608883"/>
                  </a:lnTo>
                  <a:lnTo>
                    <a:pt x="4440393" y="2568436"/>
                  </a:lnTo>
                  <a:lnTo>
                    <a:pt x="4459502" y="2527652"/>
                  </a:lnTo>
                  <a:lnTo>
                    <a:pt x="4477994" y="2486536"/>
                  </a:lnTo>
                  <a:lnTo>
                    <a:pt x="4495863" y="2445094"/>
                  </a:lnTo>
                  <a:lnTo>
                    <a:pt x="4513101" y="2403332"/>
                  </a:lnTo>
                  <a:lnTo>
                    <a:pt x="4529705" y="2361255"/>
                  </a:lnTo>
                  <a:lnTo>
                    <a:pt x="4545668" y="2318869"/>
                  </a:lnTo>
                  <a:lnTo>
                    <a:pt x="4560983" y="2276180"/>
                  </a:lnTo>
                  <a:lnTo>
                    <a:pt x="4575646" y="2233193"/>
                  </a:lnTo>
                  <a:lnTo>
                    <a:pt x="4589651" y="2189915"/>
                  </a:lnTo>
                  <a:lnTo>
                    <a:pt x="4602991" y="2146351"/>
                  </a:lnTo>
                  <a:lnTo>
                    <a:pt x="4615661" y="2102506"/>
                  </a:lnTo>
                  <a:lnTo>
                    <a:pt x="4627655" y="2058386"/>
                  </a:lnTo>
                  <a:lnTo>
                    <a:pt x="4638967" y="2013998"/>
                  </a:lnTo>
                  <a:lnTo>
                    <a:pt x="4649592" y="1969346"/>
                  </a:lnTo>
                  <a:lnTo>
                    <a:pt x="4659523" y="1924437"/>
                  </a:lnTo>
                  <a:lnTo>
                    <a:pt x="4668755" y="1879276"/>
                  </a:lnTo>
                  <a:lnTo>
                    <a:pt x="4677282" y="1833869"/>
                  </a:lnTo>
                  <a:lnTo>
                    <a:pt x="4685098" y="1788222"/>
                  </a:lnTo>
                  <a:lnTo>
                    <a:pt x="4692197" y="1742340"/>
                  </a:lnTo>
                  <a:lnTo>
                    <a:pt x="4698574" y="1696229"/>
                  </a:lnTo>
                  <a:lnTo>
                    <a:pt x="4704222" y="1649894"/>
                  </a:lnTo>
                  <a:lnTo>
                    <a:pt x="4709136" y="1603343"/>
                  </a:lnTo>
                  <a:lnTo>
                    <a:pt x="4713310" y="1556579"/>
                  </a:lnTo>
                  <a:lnTo>
                    <a:pt x="4716738" y="1509609"/>
                  </a:lnTo>
                  <a:lnTo>
                    <a:pt x="4719414" y="1462439"/>
                  </a:lnTo>
                  <a:lnTo>
                    <a:pt x="4721333" y="1415074"/>
                  </a:lnTo>
                  <a:lnTo>
                    <a:pt x="4722489" y="1367521"/>
                  </a:lnTo>
                  <a:lnTo>
                    <a:pt x="4722876" y="1319784"/>
                  </a:lnTo>
                  <a:lnTo>
                    <a:pt x="4722489" y="1272047"/>
                  </a:lnTo>
                  <a:lnTo>
                    <a:pt x="4721333" y="1224493"/>
                  </a:lnTo>
                  <a:lnTo>
                    <a:pt x="4719414" y="1177128"/>
                  </a:lnTo>
                  <a:lnTo>
                    <a:pt x="4716738" y="1129958"/>
                  </a:lnTo>
                  <a:lnTo>
                    <a:pt x="4713310" y="1082988"/>
                  </a:lnTo>
                  <a:lnTo>
                    <a:pt x="4709136" y="1036225"/>
                  </a:lnTo>
                  <a:lnTo>
                    <a:pt x="4704222" y="989673"/>
                  </a:lnTo>
                  <a:lnTo>
                    <a:pt x="4698574" y="943339"/>
                  </a:lnTo>
                  <a:lnTo>
                    <a:pt x="4692197" y="897228"/>
                  </a:lnTo>
                  <a:lnTo>
                    <a:pt x="4685098" y="851346"/>
                  </a:lnTo>
                  <a:lnTo>
                    <a:pt x="4677282" y="805698"/>
                  </a:lnTo>
                  <a:lnTo>
                    <a:pt x="4668755" y="760291"/>
                  </a:lnTo>
                  <a:lnTo>
                    <a:pt x="4659523" y="715130"/>
                  </a:lnTo>
                  <a:lnTo>
                    <a:pt x="4649592" y="670221"/>
                  </a:lnTo>
                  <a:lnTo>
                    <a:pt x="4638967" y="625569"/>
                  </a:lnTo>
                  <a:lnTo>
                    <a:pt x="4627655" y="581181"/>
                  </a:lnTo>
                  <a:lnTo>
                    <a:pt x="4615661" y="537061"/>
                  </a:lnTo>
                  <a:lnTo>
                    <a:pt x="4602991" y="493217"/>
                  </a:lnTo>
                  <a:lnTo>
                    <a:pt x="4589651" y="449652"/>
                  </a:lnTo>
                  <a:lnTo>
                    <a:pt x="4575646" y="406374"/>
                  </a:lnTo>
                  <a:lnTo>
                    <a:pt x="4560983" y="363387"/>
                  </a:lnTo>
                  <a:lnTo>
                    <a:pt x="4545668" y="320698"/>
                  </a:lnTo>
                  <a:lnTo>
                    <a:pt x="4529705" y="278312"/>
                  </a:lnTo>
                  <a:lnTo>
                    <a:pt x="4513101" y="236235"/>
                  </a:lnTo>
                  <a:lnTo>
                    <a:pt x="4495863" y="194473"/>
                  </a:lnTo>
                  <a:lnTo>
                    <a:pt x="4477994" y="153031"/>
                  </a:lnTo>
                  <a:lnTo>
                    <a:pt x="4459502" y="111915"/>
                  </a:lnTo>
                  <a:lnTo>
                    <a:pt x="4440393" y="71131"/>
                  </a:lnTo>
                  <a:lnTo>
                    <a:pt x="4420671" y="30685"/>
                  </a:lnTo>
                  <a:lnTo>
                    <a:pt x="4405118" y="0"/>
                  </a:lnTo>
                  <a:close/>
                </a:path>
              </a:pathLst>
            </a:custGeom>
            <a:solidFill>
              <a:srgbClr val="ED7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64379" y="429768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7"/>
                  </a:lnTo>
                  <a:lnTo>
                    <a:pt x="4901184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743703" y="501523"/>
            <a:ext cx="4724400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8536" y="1229868"/>
            <a:ext cx="9787255" cy="1847214"/>
          </a:xfrm>
          <a:custGeom>
            <a:avLst/>
            <a:gdLst/>
            <a:ahLst/>
            <a:cxnLst/>
            <a:rect l="l" t="t" r="r" b="b"/>
            <a:pathLst>
              <a:path w="9787255" h="1847214">
                <a:moveTo>
                  <a:pt x="9787128" y="0"/>
                </a:moveTo>
                <a:lnTo>
                  <a:pt x="0" y="0"/>
                </a:lnTo>
                <a:lnTo>
                  <a:pt x="0" y="1847088"/>
                </a:lnTo>
                <a:lnTo>
                  <a:pt x="9787128" y="1847088"/>
                </a:lnTo>
                <a:lnTo>
                  <a:pt x="978712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25804" y="1575562"/>
            <a:ext cx="903033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¿La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solución para </a:t>
            </a: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congestión del </a:t>
            </a: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tráfico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es  </a:t>
            </a: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aumentar el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número de </a:t>
            </a: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vías y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dirty="0" sz="2800" spc="1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tamaño?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9768" y="47244"/>
            <a:ext cx="9911080" cy="6924040"/>
            <a:chOff x="429768" y="47244"/>
            <a:chExt cx="9911080" cy="6924040"/>
          </a:xfrm>
        </p:grpSpPr>
        <p:sp>
          <p:nvSpPr>
            <p:cNvPr id="12" name="object 12"/>
            <p:cNvSpPr/>
            <p:nvPr/>
          </p:nvSpPr>
          <p:spPr>
            <a:xfrm>
              <a:off x="637031" y="47244"/>
              <a:ext cx="1281683" cy="1225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8536" y="2808732"/>
              <a:ext cx="9787128" cy="41239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67868" y="1229868"/>
              <a:ext cx="9834880" cy="5702935"/>
            </a:xfrm>
            <a:custGeom>
              <a:avLst/>
              <a:gdLst/>
              <a:ahLst/>
              <a:cxnLst/>
              <a:rect l="l" t="t" r="r" b="b"/>
              <a:pathLst>
                <a:path w="9834880" h="5702934">
                  <a:moveTo>
                    <a:pt x="0" y="5702808"/>
                  </a:moveTo>
                  <a:lnTo>
                    <a:pt x="9834372" y="5702808"/>
                  </a:lnTo>
                  <a:lnTo>
                    <a:pt x="9834372" y="0"/>
                  </a:lnTo>
                  <a:lnTo>
                    <a:pt x="0" y="0"/>
                  </a:lnTo>
                  <a:lnTo>
                    <a:pt x="0" y="5702808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Número de registro de </a:t>
            </a:r>
            <a:r>
              <a:rPr dirty="0" spc="-5">
                <a:solidFill>
                  <a:srgbClr val="FFFFFF"/>
                </a:solidFill>
              </a:rPr>
              <a:t>organización </a:t>
            </a:r>
            <a:r>
              <a:rPr dirty="0">
                <a:solidFill>
                  <a:srgbClr val="FFFFFF"/>
                </a:solidFill>
              </a:rPr>
              <a:t>benéfica: 288180 @ HelpAge </a:t>
            </a:r>
            <a:r>
              <a:rPr dirty="0" spc="-5">
                <a:solidFill>
                  <a:srgbClr val="FFFFFF"/>
                </a:solidFill>
              </a:rPr>
              <a:t>International</a:t>
            </a:r>
            <a:r>
              <a:rPr dirty="0" spc="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41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995670" cy="4238625"/>
            <a:chOff x="0" y="0"/>
            <a:chExt cx="5995670" cy="42386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23130" cy="4238625"/>
            </a:xfrm>
            <a:custGeom>
              <a:avLst/>
              <a:gdLst/>
              <a:ahLst/>
              <a:cxnLst/>
              <a:rect l="l" t="t" r="r" b="b"/>
              <a:pathLst>
                <a:path w="4723130" h="4238625">
                  <a:moveTo>
                    <a:pt x="4417703" y="0"/>
                  </a:moveTo>
                  <a:lnTo>
                    <a:pt x="0" y="0"/>
                  </a:lnTo>
                  <a:lnTo>
                    <a:pt x="0" y="3706278"/>
                  </a:lnTo>
                  <a:lnTo>
                    <a:pt x="52586" y="3741733"/>
                  </a:lnTo>
                  <a:lnTo>
                    <a:pt x="90459" y="3766219"/>
                  </a:lnTo>
                  <a:lnTo>
                    <a:pt x="128728" y="3790155"/>
                  </a:lnTo>
                  <a:lnTo>
                    <a:pt x="167389" y="3813537"/>
                  </a:lnTo>
                  <a:lnTo>
                    <a:pt x="206434" y="3836359"/>
                  </a:lnTo>
                  <a:lnTo>
                    <a:pt x="245858" y="3858615"/>
                  </a:lnTo>
                  <a:lnTo>
                    <a:pt x="285655" y="3880300"/>
                  </a:lnTo>
                  <a:lnTo>
                    <a:pt x="325820" y="3901407"/>
                  </a:lnTo>
                  <a:lnTo>
                    <a:pt x="366346" y="3921931"/>
                  </a:lnTo>
                  <a:lnTo>
                    <a:pt x="407228" y="3941867"/>
                  </a:lnTo>
                  <a:lnTo>
                    <a:pt x="448459" y="3961208"/>
                  </a:lnTo>
                  <a:lnTo>
                    <a:pt x="490035" y="3979949"/>
                  </a:lnTo>
                  <a:lnTo>
                    <a:pt x="531949" y="3998084"/>
                  </a:lnTo>
                  <a:lnTo>
                    <a:pt x="574196" y="4015608"/>
                  </a:lnTo>
                  <a:lnTo>
                    <a:pt x="616769" y="4032515"/>
                  </a:lnTo>
                  <a:lnTo>
                    <a:pt x="659662" y="4048798"/>
                  </a:lnTo>
                  <a:lnTo>
                    <a:pt x="702871" y="4064453"/>
                  </a:lnTo>
                  <a:lnTo>
                    <a:pt x="746389" y="4079473"/>
                  </a:lnTo>
                  <a:lnTo>
                    <a:pt x="790210" y="4093853"/>
                  </a:lnTo>
                  <a:lnTo>
                    <a:pt x="834329" y="4107588"/>
                  </a:lnTo>
                  <a:lnTo>
                    <a:pt x="878739" y="4120671"/>
                  </a:lnTo>
                  <a:lnTo>
                    <a:pt x="923435" y="4133096"/>
                  </a:lnTo>
                  <a:lnTo>
                    <a:pt x="968411" y="4144859"/>
                  </a:lnTo>
                  <a:lnTo>
                    <a:pt x="1013661" y="4155953"/>
                  </a:lnTo>
                  <a:lnTo>
                    <a:pt x="1059180" y="4166373"/>
                  </a:lnTo>
                  <a:lnTo>
                    <a:pt x="1104961" y="4176113"/>
                  </a:lnTo>
                  <a:lnTo>
                    <a:pt x="1150999" y="4185167"/>
                  </a:lnTo>
                  <a:lnTo>
                    <a:pt x="1197288" y="4193529"/>
                  </a:lnTo>
                  <a:lnTo>
                    <a:pt x="1243822" y="4201194"/>
                  </a:lnTo>
                  <a:lnTo>
                    <a:pt x="1290595" y="4208157"/>
                  </a:lnTo>
                  <a:lnTo>
                    <a:pt x="1337601" y="4214410"/>
                  </a:lnTo>
                  <a:lnTo>
                    <a:pt x="1384835" y="4219950"/>
                  </a:lnTo>
                  <a:lnTo>
                    <a:pt x="1432291" y="4224769"/>
                  </a:lnTo>
                  <a:lnTo>
                    <a:pt x="1479963" y="4228862"/>
                  </a:lnTo>
                  <a:lnTo>
                    <a:pt x="1527845" y="4232224"/>
                  </a:lnTo>
                  <a:lnTo>
                    <a:pt x="1575931" y="4234849"/>
                  </a:lnTo>
                  <a:lnTo>
                    <a:pt x="1624216" y="4236731"/>
                  </a:lnTo>
                  <a:lnTo>
                    <a:pt x="1672693" y="4237865"/>
                  </a:lnTo>
                  <a:lnTo>
                    <a:pt x="1721358" y="4238244"/>
                  </a:lnTo>
                  <a:lnTo>
                    <a:pt x="1770023" y="4237865"/>
                  </a:lnTo>
                  <a:lnTo>
                    <a:pt x="1818501" y="4236731"/>
                  </a:lnTo>
                  <a:lnTo>
                    <a:pt x="1866787" y="4234849"/>
                  </a:lnTo>
                  <a:lnTo>
                    <a:pt x="1914874" y="4232224"/>
                  </a:lnTo>
                  <a:lnTo>
                    <a:pt x="1962757" y="4228862"/>
                  </a:lnTo>
                  <a:lnTo>
                    <a:pt x="2010430" y="4224769"/>
                  </a:lnTo>
                  <a:lnTo>
                    <a:pt x="2057886" y="4219950"/>
                  </a:lnTo>
                  <a:lnTo>
                    <a:pt x="2105121" y="4214410"/>
                  </a:lnTo>
                  <a:lnTo>
                    <a:pt x="2152129" y="4208157"/>
                  </a:lnTo>
                  <a:lnTo>
                    <a:pt x="2198902" y="4201194"/>
                  </a:lnTo>
                  <a:lnTo>
                    <a:pt x="2245437" y="4193529"/>
                  </a:lnTo>
                  <a:lnTo>
                    <a:pt x="2291726" y="4185167"/>
                  </a:lnTo>
                  <a:lnTo>
                    <a:pt x="2337765" y="4176113"/>
                  </a:lnTo>
                  <a:lnTo>
                    <a:pt x="2383547" y="4166373"/>
                  </a:lnTo>
                  <a:lnTo>
                    <a:pt x="2429066" y="4155953"/>
                  </a:lnTo>
                  <a:lnTo>
                    <a:pt x="2474317" y="4144859"/>
                  </a:lnTo>
                  <a:lnTo>
                    <a:pt x="2519293" y="4133096"/>
                  </a:lnTo>
                  <a:lnTo>
                    <a:pt x="2563990" y="4120671"/>
                  </a:lnTo>
                  <a:lnTo>
                    <a:pt x="2608400" y="4107588"/>
                  </a:lnTo>
                  <a:lnTo>
                    <a:pt x="2652519" y="4093853"/>
                  </a:lnTo>
                  <a:lnTo>
                    <a:pt x="2696341" y="4079473"/>
                  </a:lnTo>
                  <a:lnTo>
                    <a:pt x="2739859" y="4064453"/>
                  </a:lnTo>
                  <a:lnTo>
                    <a:pt x="2783068" y="4048798"/>
                  </a:lnTo>
                  <a:lnTo>
                    <a:pt x="2825962" y="4032515"/>
                  </a:lnTo>
                  <a:lnTo>
                    <a:pt x="2868535" y="4015608"/>
                  </a:lnTo>
                  <a:lnTo>
                    <a:pt x="2910782" y="3998084"/>
                  </a:lnTo>
                  <a:lnTo>
                    <a:pt x="2952696" y="3979949"/>
                  </a:lnTo>
                  <a:lnTo>
                    <a:pt x="2994272" y="3961208"/>
                  </a:lnTo>
                  <a:lnTo>
                    <a:pt x="3035504" y="3941867"/>
                  </a:lnTo>
                  <a:lnTo>
                    <a:pt x="3076386" y="3921931"/>
                  </a:lnTo>
                  <a:lnTo>
                    <a:pt x="3116912" y="3901407"/>
                  </a:lnTo>
                  <a:lnTo>
                    <a:pt x="3157077" y="3880300"/>
                  </a:lnTo>
                  <a:lnTo>
                    <a:pt x="3196874" y="3858615"/>
                  </a:lnTo>
                  <a:lnTo>
                    <a:pt x="3236298" y="3836359"/>
                  </a:lnTo>
                  <a:lnTo>
                    <a:pt x="3275343" y="3813537"/>
                  </a:lnTo>
                  <a:lnTo>
                    <a:pt x="3314003" y="3790155"/>
                  </a:lnTo>
                  <a:lnTo>
                    <a:pt x="3352273" y="3766219"/>
                  </a:lnTo>
                  <a:lnTo>
                    <a:pt x="3390146" y="3741733"/>
                  </a:lnTo>
                  <a:lnTo>
                    <a:pt x="3427617" y="3716705"/>
                  </a:lnTo>
                  <a:lnTo>
                    <a:pt x="3464679" y="3691139"/>
                  </a:lnTo>
                  <a:lnTo>
                    <a:pt x="3501328" y="3665042"/>
                  </a:lnTo>
                  <a:lnTo>
                    <a:pt x="3537557" y="3638419"/>
                  </a:lnTo>
                  <a:lnTo>
                    <a:pt x="3573360" y="3611276"/>
                  </a:lnTo>
                  <a:lnTo>
                    <a:pt x="3608732" y="3583618"/>
                  </a:lnTo>
                  <a:lnTo>
                    <a:pt x="3643666" y="3555451"/>
                  </a:lnTo>
                  <a:lnTo>
                    <a:pt x="3678158" y="3526782"/>
                  </a:lnTo>
                  <a:lnTo>
                    <a:pt x="3712201" y="3497615"/>
                  </a:lnTo>
                  <a:lnTo>
                    <a:pt x="3745788" y="3467956"/>
                  </a:lnTo>
                  <a:lnTo>
                    <a:pt x="3778916" y="3437812"/>
                  </a:lnTo>
                  <a:lnTo>
                    <a:pt x="3811577" y="3407187"/>
                  </a:lnTo>
                  <a:lnTo>
                    <a:pt x="3843766" y="3376088"/>
                  </a:lnTo>
                  <a:lnTo>
                    <a:pt x="3875476" y="3344520"/>
                  </a:lnTo>
                  <a:lnTo>
                    <a:pt x="3906703" y="3312489"/>
                  </a:lnTo>
                  <a:lnTo>
                    <a:pt x="3937441" y="3280001"/>
                  </a:lnTo>
                  <a:lnTo>
                    <a:pt x="3967683" y="3247061"/>
                  </a:lnTo>
                  <a:lnTo>
                    <a:pt x="3997423" y="3213675"/>
                  </a:lnTo>
                  <a:lnTo>
                    <a:pt x="4026657" y="3179849"/>
                  </a:lnTo>
                  <a:lnTo>
                    <a:pt x="4055377" y="3145589"/>
                  </a:lnTo>
                  <a:lnTo>
                    <a:pt x="4083579" y="3110899"/>
                  </a:lnTo>
                  <a:lnTo>
                    <a:pt x="4111256" y="3075787"/>
                  </a:lnTo>
                  <a:lnTo>
                    <a:pt x="4138403" y="3040257"/>
                  </a:lnTo>
                  <a:lnTo>
                    <a:pt x="4165013" y="3004315"/>
                  </a:lnTo>
                  <a:lnTo>
                    <a:pt x="4191081" y="2967967"/>
                  </a:lnTo>
                  <a:lnTo>
                    <a:pt x="4216602" y="2931220"/>
                  </a:lnTo>
                  <a:lnTo>
                    <a:pt x="4241569" y="2894077"/>
                  </a:lnTo>
                  <a:lnTo>
                    <a:pt x="4265976" y="2856546"/>
                  </a:lnTo>
                  <a:lnTo>
                    <a:pt x="4289818" y="2818632"/>
                  </a:lnTo>
                  <a:lnTo>
                    <a:pt x="4313089" y="2780340"/>
                  </a:lnTo>
                  <a:lnTo>
                    <a:pt x="4335783" y="2741677"/>
                  </a:lnTo>
                  <a:lnTo>
                    <a:pt x="4357894" y="2702647"/>
                  </a:lnTo>
                  <a:lnTo>
                    <a:pt x="4379416" y="2663258"/>
                  </a:lnTo>
                  <a:lnTo>
                    <a:pt x="4400344" y="2623513"/>
                  </a:lnTo>
                  <a:lnTo>
                    <a:pt x="4420671" y="2583420"/>
                  </a:lnTo>
                  <a:lnTo>
                    <a:pt x="4440393" y="2542984"/>
                  </a:lnTo>
                  <a:lnTo>
                    <a:pt x="4459502" y="2502210"/>
                  </a:lnTo>
                  <a:lnTo>
                    <a:pt x="4477994" y="2461105"/>
                  </a:lnTo>
                  <a:lnTo>
                    <a:pt x="4495863" y="2419674"/>
                  </a:lnTo>
                  <a:lnTo>
                    <a:pt x="4513101" y="2377922"/>
                  </a:lnTo>
                  <a:lnTo>
                    <a:pt x="4529705" y="2335856"/>
                  </a:lnTo>
                  <a:lnTo>
                    <a:pt x="4545668" y="2293480"/>
                  </a:lnTo>
                  <a:lnTo>
                    <a:pt x="4560983" y="2250802"/>
                  </a:lnTo>
                  <a:lnTo>
                    <a:pt x="4575646" y="2207826"/>
                  </a:lnTo>
                  <a:lnTo>
                    <a:pt x="4589651" y="2164559"/>
                  </a:lnTo>
                  <a:lnTo>
                    <a:pt x="4602991" y="2121005"/>
                  </a:lnTo>
                  <a:lnTo>
                    <a:pt x="4615661" y="2077171"/>
                  </a:lnTo>
                  <a:lnTo>
                    <a:pt x="4627655" y="2033063"/>
                  </a:lnTo>
                  <a:lnTo>
                    <a:pt x="4638967" y="1988685"/>
                  </a:lnTo>
                  <a:lnTo>
                    <a:pt x="4649592" y="1944044"/>
                  </a:lnTo>
                  <a:lnTo>
                    <a:pt x="4659523" y="1899146"/>
                  </a:lnTo>
                  <a:lnTo>
                    <a:pt x="4668755" y="1853996"/>
                  </a:lnTo>
                  <a:lnTo>
                    <a:pt x="4677282" y="1808600"/>
                  </a:lnTo>
                  <a:lnTo>
                    <a:pt x="4685098" y="1762964"/>
                  </a:lnTo>
                  <a:lnTo>
                    <a:pt x="4692197" y="1717093"/>
                  </a:lnTo>
                  <a:lnTo>
                    <a:pt x="4698574" y="1670993"/>
                  </a:lnTo>
                  <a:lnTo>
                    <a:pt x="4704222" y="1624670"/>
                  </a:lnTo>
                  <a:lnTo>
                    <a:pt x="4709136" y="1578129"/>
                  </a:lnTo>
                  <a:lnTo>
                    <a:pt x="4713310" y="1531377"/>
                  </a:lnTo>
                  <a:lnTo>
                    <a:pt x="4716738" y="1484418"/>
                  </a:lnTo>
                  <a:lnTo>
                    <a:pt x="4719414" y="1437260"/>
                  </a:lnTo>
                  <a:lnTo>
                    <a:pt x="4721333" y="1389906"/>
                  </a:lnTo>
                  <a:lnTo>
                    <a:pt x="4722489" y="1342363"/>
                  </a:lnTo>
                  <a:lnTo>
                    <a:pt x="4722876" y="1294638"/>
                  </a:lnTo>
                  <a:lnTo>
                    <a:pt x="4722489" y="1246912"/>
                  </a:lnTo>
                  <a:lnTo>
                    <a:pt x="4721333" y="1199369"/>
                  </a:lnTo>
                  <a:lnTo>
                    <a:pt x="4719414" y="1152016"/>
                  </a:lnTo>
                  <a:lnTo>
                    <a:pt x="4716738" y="1104857"/>
                  </a:lnTo>
                  <a:lnTo>
                    <a:pt x="4713310" y="1057898"/>
                  </a:lnTo>
                  <a:lnTo>
                    <a:pt x="4709136" y="1011146"/>
                  </a:lnTo>
                  <a:lnTo>
                    <a:pt x="4704222" y="964605"/>
                  </a:lnTo>
                  <a:lnTo>
                    <a:pt x="4698574" y="918282"/>
                  </a:lnTo>
                  <a:lnTo>
                    <a:pt x="4692197" y="872182"/>
                  </a:lnTo>
                  <a:lnTo>
                    <a:pt x="4685098" y="826311"/>
                  </a:lnTo>
                  <a:lnTo>
                    <a:pt x="4677282" y="780675"/>
                  </a:lnTo>
                  <a:lnTo>
                    <a:pt x="4668755" y="735279"/>
                  </a:lnTo>
                  <a:lnTo>
                    <a:pt x="4659523" y="690129"/>
                  </a:lnTo>
                  <a:lnTo>
                    <a:pt x="4649592" y="645231"/>
                  </a:lnTo>
                  <a:lnTo>
                    <a:pt x="4638967" y="600590"/>
                  </a:lnTo>
                  <a:lnTo>
                    <a:pt x="4627655" y="556213"/>
                  </a:lnTo>
                  <a:lnTo>
                    <a:pt x="4615661" y="512104"/>
                  </a:lnTo>
                  <a:lnTo>
                    <a:pt x="4602991" y="468270"/>
                  </a:lnTo>
                  <a:lnTo>
                    <a:pt x="4589651" y="424717"/>
                  </a:lnTo>
                  <a:lnTo>
                    <a:pt x="4575646" y="381449"/>
                  </a:lnTo>
                  <a:lnTo>
                    <a:pt x="4560983" y="338473"/>
                  </a:lnTo>
                  <a:lnTo>
                    <a:pt x="4545668" y="295795"/>
                  </a:lnTo>
                  <a:lnTo>
                    <a:pt x="4529705" y="253420"/>
                  </a:lnTo>
                  <a:lnTo>
                    <a:pt x="4513101" y="211353"/>
                  </a:lnTo>
                  <a:lnTo>
                    <a:pt x="4495863" y="169602"/>
                  </a:lnTo>
                  <a:lnTo>
                    <a:pt x="4477994" y="128170"/>
                  </a:lnTo>
                  <a:lnTo>
                    <a:pt x="4459502" y="87065"/>
                  </a:lnTo>
                  <a:lnTo>
                    <a:pt x="4440393" y="46291"/>
                  </a:lnTo>
                  <a:lnTo>
                    <a:pt x="4420671" y="5855"/>
                  </a:lnTo>
                  <a:lnTo>
                    <a:pt x="4417703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48867" y="733044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8"/>
                  </a:lnTo>
                  <a:lnTo>
                    <a:pt x="4901183" y="490728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28191" y="805053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3073" y="4063111"/>
            <a:ext cx="5716905" cy="1443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5"/>
              </a:spcBef>
              <a:buClr>
                <a:srgbClr val="EB134F"/>
              </a:buClr>
              <a:buFont typeface="Arial"/>
              <a:buChar char="●"/>
              <a:tabLst>
                <a:tab pos="267335" algn="l"/>
              </a:tabLst>
            </a:pPr>
            <a:r>
              <a:rPr dirty="0" sz="2300" spc="-5">
                <a:solidFill>
                  <a:srgbClr val="404040"/>
                </a:solidFill>
                <a:latin typeface="Verdana"/>
                <a:cs typeface="Verdana"/>
              </a:rPr>
              <a:t>Desincentivar </a:t>
            </a: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dirty="0" sz="2300" spc="-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conducer</a:t>
            </a:r>
            <a:endParaRPr sz="2300">
              <a:latin typeface="Verdana"/>
              <a:cs typeface="Verdana"/>
            </a:endParaRPr>
          </a:p>
          <a:p>
            <a:pPr marL="266700" indent="-25463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267335" algn="l"/>
              </a:tabLst>
            </a:pPr>
            <a:r>
              <a:rPr dirty="0" sz="2300" spc="-5">
                <a:solidFill>
                  <a:srgbClr val="404040"/>
                </a:solidFill>
                <a:latin typeface="Verdana"/>
                <a:cs typeface="Verdana"/>
              </a:rPr>
              <a:t>Calmar </a:t>
            </a: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dirty="0" sz="2300" spc="-5">
                <a:solidFill>
                  <a:srgbClr val="404040"/>
                </a:solidFill>
                <a:latin typeface="Verdana"/>
                <a:cs typeface="Verdana"/>
              </a:rPr>
              <a:t>tráfico</a:t>
            </a:r>
            <a:endParaRPr sz="2300">
              <a:latin typeface="Verdana"/>
              <a:cs typeface="Verdana"/>
            </a:endParaRPr>
          </a:p>
          <a:p>
            <a:pPr marL="266700" indent="-25463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267335" algn="l"/>
              </a:tabLst>
            </a:pP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Mejorar </a:t>
            </a:r>
            <a:r>
              <a:rPr dirty="0" sz="2300" spc="-1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seguridad </a:t>
            </a:r>
            <a:r>
              <a:rPr dirty="0" sz="23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2300" spc="-10">
                <a:solidFill>
                  <a:srgbClr val="404040"/>
                </a:solidFill>
                <a:latin typeface="Verdana"/>
                <a:cs typeface="Verdana"/>
              </a:rPr>
              <a:t>los</a:t>
            </a:r>
            <a:r>
              <a:rPr dirty="0" sz="2300" spc="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404040"/>
                </a:solidFill>
                <a:latin typeface="Verdana"/>
                <a:cs typeface="Verdana"/>
              </a:rPr>
              <a:t>peatones</a:t>
            </a:r>
            <a:endParaRPr sz="2300">
              <a:latin typeface="Verdana"/>
              <a:cs typeface="Verdana"/>
            </a:endParaRPr>
          </a:p>
          <a:p>
            <a:pPr marL="266700" indent="-254635">
              <a:lnSpc>
                <a:spcPct val="100000"/>
              </a:lnSpc>
              <a:spcBef>
                <a:spcPts val="120"/>
              </a:spcBef>
              <a:buClr>
                <a:srgbClr val="EB134F"/>
              </a:buClr>
              <a:buFont typeface="Arial"/>
              <a:buChar char="●"/>
              <a:tabLst>
                <a:tab pos="267335" algn="l"/>
              </a:tabLst>
            </a:pPr>
            <a:r>
              <a:rPr dirty="0" sz="2300" spc="-5">
                <a:solidFill>
                  <a:srgbClr val="404040"/>
                </a:solidFill>
                <a:latin typeface="Verdana"/>
                <a:cs typeface="Verdana"/>
              </a:rPr>
              <a:t>Priorizar </a:t>
            </a: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el transporte</a:t>
            </a:r>
            <a:r>
              <a:rPr dirty="0" sz="2300" spc="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300" spc="-5">
                <a:solidFill>
                  <a:srgbClr val="404040"/>
                </a:solidFill>
                <a:latin typeface="Verdana"/>
                <a:cs typeface="Verdana"/>
              </a:rPr>
              <a:t>público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1070" y="1977898"/>
            <a:ext cx="6039485" cy="160464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40"/>
              </a:spcBef>
            </a:pPr>
            <a:r>
              <a:rPr dirty="0" sz="3700" spc="-5" b="1">
                <a:solidFill>
                  <a:srgbClr val="EC7C30"/>
                </a:solidFill>
                <a:latin typeface="Verdana"/>
                <a:cs typeface="Verdana"/>
              </a:rPr>
              <a:t>¿Qué se </a:t>
            </a:r>
            <a:r>
              <a:rPr dirty="0" sz="3700" spc="-10" b="1">
                <a:solidFill>
                  <a:srgbClr val="EC7C30"/>
                </a:solidFill>
                <a:latin typeface="Verdana"/>
                <a:cs typeface="Verdana"/>
              </a:rPr>
              <a:t>puede hacer  </a:t>
            </a:r>
            <a:r>
              <a:rPr dirty="0" sz="3700" spc="-5" b="1">
                <a:solidFill>
                  <a:srgbClr val="EC7C30"/>
                </a:solidFill>
                <a:latin typeface="Verdana"/>
                <a:cs typeface="Verdana"/>
              </a:rPr>
              <a:t>para aliviar la  </a:t>
            </a:r>
            <a:r>
              <a:rPr dirty="0" sz="3700" spc="-10" b="1">
                <a:solidFill>
                  <a:srgbClr val="EC7C30"/>
                </a:solidFill>
                <a:latin typeface="Verdana"/>
                <a:cs typeface="Verdana"/>
              </a:rPr>
              <a:t>congestión del</a:t>
            </a:r>
            <a:r>
              <a:rPr dirty="0" sz="3700" spc="-5" b="1">
                <a:solidFill>
                  <a:srgbClr val="EC7C30"/>
                </a:solidFill>
                <a:latin typeface="Verdana"/>
                <a:cs typeface="Verdana"/>
              </a:rPr>
              <a:t> tráfico?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54496" y="5076440"/>
            <a:ext cx="4437887" cy="2481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46376" y="3842004"/>
            <a:ext cx="1965960" cy="35560"/>
          </a:xfrm>
          <a:custGeom>
            <a:avLst/>
            <a:gdLst/>
            <a:ahLst/>
            <a:cxnLst/>
            <a:rect l="l" t="t" r="r" b="b"/>
            <a:pathLst>
              <a:path w="1965960" h="35560">
                <a:moveTo>
                  <a:pt x="1965960" y="0"/>
                </a:moveTo>
                <a:lnTo>
                  <a:pt x="0" y="0"/>
                </a:lnTo>
                <a:lnTo>
                  <a:pt x="0" y="35051"/>
                </a:lnTo>
                <a:lnTo>
                  <a:pt x="1965960" y="35051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42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995670" cy="4238625"/>
            <a:chOff x="0" y="0"/>
            <a:chExt cx="5995670" cy="42386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23130" cy="4238625"/>
            </a:xfrm>
            <a:custGeom>
              <a:avLst/>
              <a:gdLst/>
              <a:ahLst/>
              <a:cxnLst/>
              <a:rect l="l" t="t" r="r" b="b"/>
              <a:pathLst>
                <a:path w="4723130" h="4238625">
                  <a:moveTo>
                    <a:pt x="4417703" y="0"/>
                  </a:moveTo>
                  <a:lnTo>
                    <a:pt x="0" y="0"/>
                  </a:lnTo>
                  <a:lnTo>
                    <a:pt x="0" y="3706278"/>
                  </a:lnTo>
                  <a:lnTo>
                    <a:pt x="52586" y="3741733"/>
                  </a:lnTo>
                  <a:lnTo>
                    <a:pt x="90459" y="3766219"/>
                  </a:lnTo>
                  <a:lnTo>
                    <a:pt x="128728" y="3790155"/>
                  </a:lnTo>
                  <a:lnTo>
                    <a:pt x="167389" y="3813537"/>
                  </a:lnTo>
                  <a:lnTo>
                    <a:pt x="206434" y="3836359"/>
                  </a:lnTo>
                  <a:lnTo>
                    <a:pt x="245858" y="3858615"/>
                  </a:lnTo>
                  <a:lnTo>
                    <a:pt x="285655" y="3880300"/>
                  </a:lnTo>
                  <a:lnTo>
                    <a:pt x="325820" y="3901407"/>
                  </a:lnTo>
                  <a:lnTo>
                    <a:pt x="366346" y="3921931"/>
                  </a:lnTo>
                  <a:lnTo>
                    <a:pt x="407228" y="3941867"/>
                  </a:lnTo>
                  <a:lnTo>
                    <a:pt x="448459" y="3961208"/>
                  </a:lnTo>
                  <a:lnTo>
                    <a:pt x="490035" y="3979949"/>
                  </a:lnTo>
                  <a:lnTo>
                    <a:pt x="531949" y="3998084"/>
                  </a:lnTo>
                  <a:lnTo>
                    <a:pt x="574196" y="4015608"/>
                  </a:lnTo>
                  <a:lnTo>
                    <a:pt x="616769" y="4032515"/>
                  </a:lnTo>
                  <a:lnTo>
                    <a:pt x="659662" y="4048798"/>
                  </a:lnTo>
                  <a:lnTo>
                    <a:pt x="702871" y="4064453"/>
                  </a:lnTo>
                  <a:lnTo>
                    <a:pt x="746389" y="4079473"/>
                  </a:lnTo>
                  <a:lnTo>
                    <a:pt x="790210" y="4093853"/>
                  </a:lnTo>
                  <a:lnTo>
                    <a:pt x="834329" y="4107588"/>
                  </a:lnTo>
                  <a:lnTo>
                    <a:pt x="878739" y="4120671"/>
                  </a:lnTo>
                  <a:lnTo>
                    <a:pt x="923435" y="4133096"/>
                  </a:lnTo>
                  <a:lnTo>
                    <a:pt x="968411" y="4144859"/>
                  </a:lnTo>
                  <a:lnTo>
                    <a:pt x="1013661" y="4155953"/>
                  </a:lnTo>
                  <a:lnTo>
                    <a:pt x="1059180" y="4166373"/>
                  </a:lnTo>
                  <a:lnTo>
                    <a:pt x="1104961" y="4176113"/>
                  </a:lnTo>
                  <a:lnTo>
                    <a:pt x="1150999" y="4185167"/>
                  </a:lnTo>
                  <a:lnTo>
                    <a:pt x="1197288" y="4193529"/>
                  </a:lnTo>
                  <a:lnTo>
                    <a:pt x="1243822" y="4201194"/>
                  </a:lnTo>
                  <a:lnTo>
                    <a:pt x="1290595" y="4208157"/>
                  </a:lnTo>
                  <a:lnTo>
                    <a:pt x="1337601" y="4214410"/>
                  </a:lnTo>
                  <a:lnTo>
                    <a:pt x="1384835" y="4219950"/>
                  </a:lnTo>
                  <a:lnTo>
                    <a:pt x="1432291" y="4224769"/>
                  </a:lnTo>
                  <a:lnTo>
                    <a:pt x="1479963" y="4228862"/>
                  </a:lnTo>
                  <a:lnTo>
                    <a:pt x="1527845" y="4232224"/>
                  </a:lnTo>
                  <a:lnTo>
                    <a:pt x="1575931" y="4234849"/>
                  </a:lnTo>
                  <a:lnTo>
                    <a:pt x="1624216" y="4236731"/>
                  </a:lnTo>
                  <a:lnTo>
                    <a:pt x="1672693" y="4237865"/>
                  </a:lnTo>
                  <a:lnTo>
                    <a:pt x="1721358" y="4238244"/>
                  </a:lnTo>
                  <a:lnTo>
                    <a:pt x="1770023" y="4237865"/>
                  </a:lnTo>
                  <a:lnTo>
                    <a:pt x="1818501" y="4236731"/>
                  </a:lnTo>
                  <a:lnTo>
                    <a:pt x="1866787" y="4234849"/>
                  </a:lnTo>
                  <a:lnTo>
                    <a:pt x="1914874" y="4232224"/>
                  </a:lnTo>
                  <a:lnTo>
                    <a:pt x="1962757" y="4228862"/>
                  </a:lnTo>
                  <a:lnTo>
                    <a:pt x="2010430" y="4224769"/>
                  </a:lnTo>
                  <a:lnTo>
                    <a:pt x="2057886" y="4219950"/>
                  </a:lnTo>
                  <a:lnTo>
                    <a:pt x="2105121" y="4214410"/>
                  </a:lnTo>
                  <a:lnTo>
                    <a:pt x="2152129" y="4208157"/>
                  </a:lnTo>
                  <a:lnTo>
                    <a:pt x="2198902" y="4201194"/>
                  </a:lnTo>
                  <a:lnTo>
                    <a:pt x="2245437" y="4193529"/>
                  </a:lnTo>
                  <a:lnTo>
                    <a:pt x="2291726" y="4185167"/>
                  </a:lnTo>
                  <a:lnTo>
                    <a:pt x="2337765" y="4176113"/>
                  </a:lnTo>
                  <a:lnTo>
                    <a:pt x="2383547" y="4166373"/>
                  </a:lnTo>
                  <a:lnTo>
                    <a:pt x="2429066" y="4155953"/>
                  </a:lnTo>
                  <a:lnTo>
                    <a:pt x="2474317" y="4144859"/>
                  </a:lnTo>
                  <a:lnTo>
                    <a:pt x="2519293" y="4133096"/>
                  </a:lnTo>
                  <a:lnTo>
                    <a:pt x="2563990" y="4120671"/>
                  </a:lnTo>
                  <a:lnTo>
                    <a:pt x="2608400" y="4107588"/>
                  </a:lnTo>
                  <a:lnTo>
                    <a:pt x="2652519" y="4093853"/>
                  </a:lnTo>
                  <a:lnTo>
                    <a:pt x="2696341" y="4079473"/>
                  </a:lnTo>
                  <a:lnTo>
                    <a:pt x="2739859" y="4064453"/>
                  </a:lnTo>
                  <a:lnTo>
                    <a:pt x="2783068" y="4048798"/>
                  </a:lnTo>
                  <a:lnTo>
                    <a:pt x="2825962" y="4032515"/>
                  </a:lnTo>
                  <a:lnTo>
                    <a:pt x="2868535" y="4015608"/>
                  </a:lnTo>
                  <a:lnTo>
                    <a:pt x="2910782" y="3998084"/>
                  </a:lnTo>
                  <a:lnTo>
                    <a:pt x="2952696" y="3979949"/>
                  </a:lnTo>
                  <a:lnTo>
                    <a:pt x="2994272" y="3961208"/>
                  </a:lnTo>
                  <a:lnTo>
                    <a:pt x="3035504" y="3941867"/>
                  </a:lnTo>
                  <a:lnTo>
                    <a:pt x="3076386" y="3921931"/>
                  </a:lnTo>
                  <a:lnTo>
                    <a:pt x="3116912" y="3901407"/>
                  </a:lnTo>
                  <a:lnTo>
                    <a:pt x="3157077" y="3880300"/>
                  </a:lnTo>
                  <a:lnTo>
                    <a:pt x="3196874" y="3858615"/>
                  </a:lnTo>
                  <a:lnTo>
                    <a:pt x="3236298" y="3836359"/>
                  </a:lnTo>
                  <a:lnTo>
                    <a:pt x="3275343" y="3813537"/>
                  </a:lnTo>
                  <a:lnTo>
                    <a:pt x="3314003" y="3790155"/>
                  </a:lnTo>
                  <a:lnTo>
                    <a:pt x="3352273" y="3766219"/>
                  </a:lnTo>
                  <a:lnTo>
                    <a:pt x="3390146" y="3741733"/>
                  </a:lnTo>
                  <a:lnTo>
                    <a:pt x="3427617" y="3716705"/>
                  </a:lnTo>
                  <a:lnTo>
                    <a:pt x="3464679" y="3691139"/>
                  </a:lnTo>
                  <a:lnTo>
                    <a:pt x="3501328" y="3665042"/>
                  </a:lnTo>
                  <a:lnTo>
                    <a:pt x="3537557" y="3638419"/>
                  </a:lnTo>
                  <a:lnTo>
                    <a:pt x="3573360" y="3611276"/>
                  </a:lnTo>
                  <a:lnTo>
                    <a:pt x="3608732" y="3583618"/>
                  </a:lnTo>
                  <a:lnTo>
                    <a:pt x="3643666" y="3555451"/>
                  </a:lnTo>
                  <a:lnTo>
                    <a:pt x="3678158" y="3526782"/>
                  </a:lnTo>
                  <a:lnTo>
                    <a:pt x="3712201" y="3497615"/>
                  </a:lnTo>
                  <a:lnTo>
                    <a:pt x="3745788" y="3467956"/>
                  </a:lnTo>
                  <a:lnTo>
                    <a:pt x="3778916" y="3437812"/>
                  </a:lnTo>
                  <a:lnTo>
                    <a:pt x="3811577" y="3407187"/>
                  </a:lnTo>
                  <a:lnTo>
                    <a:pt x="3843766" y="3376088"/>
                  </a:lnTo>
                  <a:lnTo>
                    <a:pt x="3875476" y="3344520"/>
                  </a:lnTo>
                  <a:lnTo>
                    <a:pt x="3906703" y="3312489"/>
                  </a:lnTo>
                  <a:lnTo>
                    <a:pt x="3937441" y="3280001"/>
                  </a:lnTo>
                  <a:lnTo>
                    <a:pt x="3967683" y="3247061"/>
                  </a:lnTo>
                  <a:lnTo>
                    <a:pt x="3997423" y="3213675"/>
                  </a:lnTo>
                  <a:lnTo>
                    <a:pt x="4026657" y="3179849"/>
                  </a:lnTo>
                  <a:lnTo>
                    <a:pt x="4055377" y="3145589"/>
                  </a:lnTo>
                  <a:lnTo>
                    <a:pt x="4083579" y="3110899"/>
                  </a:lnTo>
                  <a:lnTo>
                    <a:pt x="4111256" y="3075787"/>
                  </a:lnTo>
                  <a:lnTo>
                    <a:pt x="4138403" y="3040257"/>
                  </a:lnTo>
                  <a:lnTo>
                    <a:pt x="4165013" y="3004315"/>
                  </a:lnTo>
                  <a:lnTo>
                    <a:pt x="4191081" y="2967967"/>
                  </a:lnTo>
                  <a:lnTo>
                    <a:pt x="4216602" y="2931220"/>
                  </a:lnTo>
                  <a:lnTo>
                    <a:pt x="4241569" y="2894077"/>
                  </a:lnTo>
                  <a:lnTo>
                    <a:pt x="4265976" y="2856546"/>
                  </a:lnTo>
                  <a:lnTo>
                    <a:pt x="4289818" y="2818632"/>
                  </a:lnTo>
                  <a:lnTo>
                    <a:pt x="4313089" y="2780340"/>
                  </a:lnTo>
                  <a:lnTo>
                    <a:pt x="4335783" y="2741677"/>
                  </a:lnTo>
                  <a:lnTo>
                    <a:pt x="4357894" y="2702647"/>
                  </a:lnTo>
                  <a:lnTo>
                    <a:pt x="4379416" y="2663258"/>
                  </a:lnTo>
                  <a:lnTo>
                    <a:pt x="4400344" y="2623513"/>
                  </a:lnTo>
                  <a:lnTo>
                    <a:pt x="4420671" y="2583420"/>
                  </a:lnTo>
                  <a:lnTo>
                    <a:pt x="4440393" y="2542984"/>
                  </a:lnTo>
                  <a:lnTo>
                    <a:pt x="4459502" y="2502210"/>
                  </a:lnTo>
                  <a:lnTo>
                    <a:pt x="4477994" y="2461105"/>
                  </a:lnTo>
                  <a:lnTo>
                    <a:pt x="4495863" y="2419674"/>
                  </a:lnTo>
                  <a:lnTo>
                    <a:pt x="4513101" y="2377922"/>
                  </a:lnTo>
                  <a:lnTo>
                    <a:pt x="4529705" y="2335856"/>
                  </a:lnTo>
                  <a:lnTo>
                    <a:pt x="4545668" y="2293480"/>
                  </a:lnTo>
                  <a:lnTo>
                    <a:pt x="4560983" y="2250802"/>
                  </a:lnTo>
                  <a:lnTo>
                    <a:pt x="4575646" y="2207826"/>
                  </a:lnTo>
                  <a:lnTo>
                    <a:pt x="4589651" y="2164559"/>
                  </a:lnTo>
                  <a:lnTo>
                    <a:pt x="4602991" y="2121005"/>
                  </a:lnTo>
                  <a:lnTo>
                    <a:pt x="4615661" y="2077171"/>
                  </a:lnTo>
                  <a:lnTo>
                    <a:pt x="4627655" y="2033063"/>
                  </a:lnTo>
                  <a:lnTo>
                    <a:pt x="4638967" y="1988685"/>
                  </a:lnTo>
                  <a:lnTo>
                    <a:pt x="4649592" y="1944044"/>
                  </a:lnTo>
                  <a:lnTo>
                    <a:pt x="4659523" y="1899146"/>
                  </a:lnTo>
                  <a:lnTo>
                    <a:pt x="4668755" y="1853996"/>
                  </a:lnTo>
                  <a:lnTo>
                    <a:pt x="4677282" y="1808600"/>
                  </a:lnTo>
                  <a:lnTo>
                    <a:pt x="4685098" y="1762964"/>
                  </a:lnTo>
                  <a:lnTo>
                    <a:pt x="4692197" y="1717093"/>
                  </a:lnTo>
                  <a:lnTo>
                    <a:pt x="4698574" y="1670993"/>
                  </a:lnTo>
                  <a:lnTo>
                    <a:pt x="4704222" y="1624670"/>
                  </a:lnTo>
                  <a:lnTo>
                    <a:pt x="4709136" y="1578129"/>
                  </a:lnTo>
                  <a:lnTo>
                    <a:pt x="4713310" y="1531377"/>
                  </a:lnTo>
                  <a:lnTo>
                    <a:pt x="4716738" y="1484418"/>
                  </a:lnTo>
                  <a:lnTo>
                    <a:pt x="4719414" y="1437260"/>
                  </a:lnTo>
                  <a:lnTo>
                    <a:pt x="4721333" y="1389906"/>
                  </a:lnTo>
                  <a:lnTo>
                    <a:pt x="4722489" y="1342363"/>
                  </a:lnTo>
                  <a:lnTo>
                    <a:pt x="4722876" y="1294638"/>
                  </a:lnTo>
                  <a:lnTo>
                    <a:pt x="4722489" y="1246912"/>
                  </a:lnTo>
                  <a:lnTo>
                    <a:pt x="4721333" y="1199369"/>
                  </a:lnTo>
                  <a:lnTo>
                    <a:pt x="4719414" y="1152016"/>
                  </a:lnTo>
                  <a:lnTo>
                    <a:pt x="4716738" y="1104857"/>
                  </a:lnTo>
                  <a:lnTo>
                    <a:pt x="4713310" y="1057898"/>
                  </a:lnTo>
                  <a:lnTo>
                    <a:pt x="4709136" y="1011146"/>
                  </a:lnTo>
                  <a:lnTo>
                    <a:pt x="4704222" y="964605"/>
                  </a:lnTo>
                  <a:lnTo>
                    <a:pt x="4698574" y="918282"/>
                  </a:lnTo>
                  <a:lnTo>
                    <a:pt x="4692197" y="872182"/>
                  </a:lnTo>
                  <a:lnTo>
                    <a:pt x="4685098" y="826311"/>
                  </a:lnTo>
                  <a:lnTo>
                    <a:pt x="4677282" y="780675"/>
                  </a:lnTo>
                  <a:lnTo>
                    <a:pt x="4668755" y="735279"/>
                  </a:lnTo>
                  <a:lnTo>
                    <a:pt x="4659523" y="690129"/>
                  </a:lnTo>
                  <a:lnTo>
                    <a:pt x="4649592" y="645231"/>
                  </a:lnTo>
                  <a:lnTo>
                    <a:pt x="4638967" y="600590"/>
                  </a:lnTo>
                  <a:lnTo>
                    <a:pt x="4627655" y="556213"/>
                  </a:lnTo>
                  <a:lnTo>
                    <a:pt x="4615661" y="512104"/>
                  </a:lnTo>
                  <a:lnTo>
                    <a:pt x="4602991" y="468270"/>
                  </a:lnTo>
                  <a:lnTo>
                    <a:pt x="4589651" y="424717"/>
                  </a:lnTo>
                  <a:lnTo>
                    <a:pt x="4575646" y="381449"/>
                  </a:lnTo>
                  <a:lnTo>
                    <a:pt x="4560983" y="338473"/>
                  </a:lnTo>
                  <a:lnTo>
                    <a:pt x="4545668" y="295795"/>
                  </a:lnTo>
                  <a:lnTo>
                    <a:pt x="4529705" y="253420"/>
                  </a:lnTo>
                  <a:lnTo>
                    <a:pt x="4513101" y="211353"/>
                  </a:lnTo>
                  <a:lnTo>
                    <a:pt x="4495863" y="169602"/>
                  </a:lnTo>
                  <a:lnTo>
                    <a:pt x="4477994" y="128170"/>
                  </a:lnTo>
                  <a:lnTo>
                    <a:pt x="4459502" y="87065"/>
                  </a:lnTo>
                  <a:lnTo>
                    <a:pt x="4440393" y="46291"/>
                  </a:lnTo>
                  <a:lnTo>
                    <a:pt x="4420671" y="5855"/>
                  </a:lnTo>
                  <a:lnTo>
                    <a:pt x="4417703" y="0"/>
                  </a:lnTo>
                  <a:close/>
                </a:path>
              </a:pathLst>
            </a:custGeom>
            <a:solidFill>
              <a:srgbClr val="F8D0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48867" y="733044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8"/>
                  </a:lnTo>
                  <a:lnTo>
                    <a:pt x="4901183" y="490728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28191" y="805053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21308" y="2389632"/>
            <a:ext cx="207645" cy="2780030"/>
          </a:xfrm>
          <a:custGeom>
            <a:avLst/>
            <a:gdLst/>
            <a:ahLst/>
            <a:cxnLst/>
            <a:rect l="l" t="t" r="r" b="b"/>
            <a:pathLst>
              <a:path w="207644" h="2780029">
                <a:moveTo>
                  <a:pt x="207264" y="0"/>
                </a:moveTo>
                <a:lnTo>
                  <a:pt x="0" y="0"/>
                </a:lnTo>
                <a:lnTo>
                  <a:pt x="0" y="2779775"/>
                </a:lnTo>
                <a:lnTo>
                  <a:pt x="207264" y="2779775"/>
                </a:lnTo>
                <a:lnTo>
                  <a:pt x="207264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27747" y="4410455"/>
            <a:ext cx="3232404" cy="2779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07642" y="2538171"/>
            <a:ext cx="7088505" cy="24555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20"/>
              </a:spcBef>
            </a:pPr>
            <a:r>
              <a:rPr dirty="0" sz="4000" spc="-5" b="1">
                <a:solidFill>
                  <a:srgbClr val="212121"/>
                </a:solidFill>
                <a:latin typeface="Verdana"/>
                <a:cs typeface="Verdana"/>
              </a:rPr>
              <a:t>¿Qué es importante </a:t>
            </a:r>
            <a:r>
              <a:rPr dirty="0" sz="4000" spc="-10" b="1">
                <a:solidFill>
                  <a:srgbClr val="212121"/>
                </a:solidFill>
                <a:latin typeface="Verdana"/>
                <a:cs typeface="Verdana"/>
              </a:rPr>
              <a:t>para  </a:t>
            </a:r>
            <a:r>
              <a:rPr dirty="0" sz="4000" spc="-5" b="1">
                <a:solidFill>
                  <a:srgbClr val="212121"/>
                </a:solidFill>
                <a:latin typeface="Verdana"/>
                <a:cs typeface="Verdana"/>
              </a:rPr>
              <a:t>las personas </a:t>
            </a:r>
            <a:r>
              <a:rPr dirty="0" sz="4000" spc="-10" b="1">
                <a:solidFill>
                  <a:srgbClr val="212121"/>
                </a:solidFill>
                <a:latin typeface="Verdana"/>
                <a:cs typeface="Verdana"/>
              </a:rPr>
              <a:t>mayores </a:t>
            </a:r>
            <a:r>
              <a:rPr dirty="0" sz="4000" spc="-5" b="1">
                <a:solidFill>
                  <a:srgbClr val="212121"/>
                </a:solidFill>
                <a:latin typeface="Verdana"/>
                <a:cs typeface="Verdana"/>
              </a:rPr>
              <a:t>al  </a:t>
            </a:r>
            <a:r>
              <a:rPr dirty="0" sz="4000" spc="-10" b="1">
                <a:solidFill>
                  <a:srgbClr val="EB134F"/>
                </a:solidFill>
                <a:latin typeface="Verdana"/>
                <a:cs typeface="Verdana"/>
              </a:rPr>
              <a:t>usar servicios de  </a:t>
            </a:r>
            <a:r>
              <a:rPr dirty="0" sz="4000" spc="-5" b="1">
                <a:solidFill>
                  <a:srgbClr val="EB134F"/>
                </a:solidFill>
                <a:latin typeface="Verdana"/>
                <a:cs typeface="Verdana"/>
              </a:rPr>
              <a:t>transporte</a:t>
            </a:r>
            <a:r>
              <a:rPr dirty="0" sz="4000" spc="15" b="1">
                <a:solidFill>
                  <a:srgbClr val="EB134F"/>
                </a:solidFill>
                <a:latin typeface="Verdana"/>
                <a:cs typeface="Verdana"/>
              </a:rPr>
              <a:t> </a:t>
            </a:r>
            <a:r>
              <a:rPr dirty="0" sz="4000" spc="-5" b="1">
                <a:solidFill>
                  <a:srgbClr val="EB134F"/>
                </a:solidFill>
                <a:latin typeface="Verdana"/>
                <a:cs typeface="Verdana"/>
              </a:rPr>
              <a:t>público</a:t>
            </a:r>
            <a:r>
              <a:rPr dirty="0" sz="4000" spc="-5" b="1">
                <a:solidFill>
                  <a:srgbClr val="212121"/>
                </a:solidFill>
                <a:latin typeface="Verdana"/>
                <a:cs typeface="Verdana"/>
              </a:rPr>
              <a:t>?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59040"/>
          </a:xfrm>
          <a:custGeom>
            <a:avLst/>
            <a:gdLst/>
            <a:ahLst/>
            <a:cxnLst/>
            <a:rect l="l" t="t" r="r" b="b"/>
            <a:pathLst>
              <a:path w="10692765" h="7559040">
                <a:moveTo>
                  <a:pt x="10692384" y="0"/>
                </a:moveTo>
                <a:lnTo>
                  <a:pt x="0" y="0"/>
                </a:lnTo>
                <a:lnTo>
                  <a:pt x="0" y="7559040"/>
                </a:lnTo>
                <a:lnTo>
                  <a:pt x="10692384" y="7559040"/>
                </a:lnTo>
                <a:lnTo>
                  <a:pt x="10692384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15728" y="3596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5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43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682480" cy="4264660"/>
            <a:chOff x="0" y="0"/>
            <a:chExt cx="9682480" cy="42646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4723130" cy="4264660"/>
            </a:xfrm>
            <a:custGeom>
              <a:avLst/>
              <a:gdLst/>
              <a:ahLst/>
              <a:cxnLst/>
              <a:rect l="l" t="t" r="r" b="b"/>
              <a:pathLst>
                <a:path w="4723130" h="4264660">
                  <a:moveTo>
                    <a:pt x="4405118" y="0"/>
                  </a:moveTo>
                  <a:lnTo>
                    <a:pt x="0" y="0"/>
                  </a:lnTo>
                  <a:lnTo>
                    <a:pt x="0" y="3732038"/>
                  </a:lnTo>
                  <a:lnTo>
                    <a:pt x="52586" y="3767502"/>
                  </a:lnTo>
                  <a:lnTo>
                    <a:pt x="90459" y="3791994"/>
                  </a:lnTo>
                  <a:lnTo>
                    <a:pt x="128728" y="3815937"/>
                  </a:lnTo>
                  <a:lnTo>
                    <a:pt x="167389" y="3839326"/>
                  </a:lnTo>
                  <a:lnTo>
                    <a:pt x="206434" y="3862154"/>
                  </a:lnTo>
                  <a:lnTo>
                    <a:pt x="245858" y="3884417"/>
                  </a:lnTo>
                  <a:lnTo>
                    <a:pt x="285655" y="3906107"/>
                  </a:lnTo>
                  <a:lnTo>
                    <a:pt x="325820" y="3927220"/>
                  </a:lnTo>
                  <a:lnTo>
                    <a:pt x="366346" y="3947750"/>
                  </a:lnTo>
                  <a:lnTo>
                    <a:pt x="407228" y="3967691"/>
                  </a:lnTo>
                  <a:lnTo>
                    <a:pt x="448459" y="3987038"/>
                  </a:lnTo>
                  <a:lnTo>
                    <a:pt x="490035" y="4005784"/>
                  </a:lnTo>
                  <a:lnTo>
                    <a:pt x="531949" y="4023924"/>
                  </a:lnTo>
                  <a:lnTo>
                    <a:pt x="574196" y="4041453"/>
                  </a:lnTo>
                  <a:lnTo>
                    <a:pt x="616769" y="4058364"/>
                  </a:lnTo>
                  <a:lnTo>
                    <a:pt x="659662" y="4074652"/>
                  </a:lnTo>
                  <a:lnTo>
                    <a:pt x="702871" y="4090311"/>
                  </a:lnTo>
                  <a:lnTo>
                    <a:pt x="746389" y="4105336"/>
                  </a:lnTo>
                  <a:lnTo>
                    <a:pt x="790210" y="4119720"/>
                  </a:lnTo>
                  <a:lnTo>
                    <a:pt x="834329" y="4133459"/>
                  </a:lnTo>
                  <a:lnTo>
                    <a:pt x="878739" y="4146545"/>
                  </a:lnTo>
                  <a:lnTo>
                    <a:pt x="923435" y="4158974"/>
                  </a:lnTo>
                  <a:lnTo>
                    <a:pt x="968411" y="4170741"/>
                  </a:lnTo>
                  <a:lnTo>
                    <a:pt x="1013661" y="4181838"/>
                  </a:lnTo>
                  <a:lnTo>
                    <a:pt x="1059180" y="4192261"/>
                  </a:lnTo>
                  <a:lnTo>
                    <a:pt x="1104961" y="4202003"/>
                  </a:lnTo>
                  <a:lnTo>
                    <a:pt x="1150999" y="4211060"/>
                  </a:lnTo>
                  <a:lnTo>
                    <a:pt x="1197288" y="4219424"/>
                  </a:lnTo>
                  <a:lnTo>
                    <a:pt x="1243822" y="4227092"/>
                  </a:lnTo>
                  <a:lnTo>
                    <a:pt x="1290595" y="4234056"/>
                  </a:lnTo>
                  <a:lnTo>
                    <a:pt x="1337601" y="4240311"/>
                  </a:lnTo>
                  <a:lnTo>
                    <a:pt x="1384835" y="4245852"/>
                  </a:lnTo>
                  <a:lnTo>
                    <a:pt x="1432291" y="4250673"/>
                  </a:lnTo>
                  <a:lnTo>
                    <a:pt x="1479963" y="4254768"/>
                  </a:lnTo>
                  <a:lnTo>
                    <a:pt x="1527845" y="4258131"/>
                  </a:lnTo>
                  <a:lnTo>
                    <a:pt x="1575931" y="4260756"/>
                  </a:lnTo>
                  <a:lnTo>
                    <a:pt x="1624216" y="4262639"/>
                  </a:lnTo>
                  <a:lnTo>
                    <a:pt x="1672693" y="4263772"/>
                  </a:lnTo>
                  <a:lnTo>
                    <a:pt x="1721358" y="4264152"/>
                  </a:lnTo>
                  <a:lnTo>
                    <a:pt x="1770023" y="4263772"/>
                  </a:lnTo>
                  <a:lnTo>
                    <a:pt x="1818501" y="4262639"/>
                  </a:lnTo>
                  <a:lnTo>
                    <a:pt x="1866787" y="4260756"/>
                  </a:lnTo>
                  <a:lnTo>
                    <a:pt x="1914874" y="4258131"/>
                  </a:lnTo>
                  <a:lnTo>
                    <a:pt x="1962757" y="4254768"/>
                  </a:lnTo>
                  <a:lnTo>
                    <a:pt x="2010430" y="4250673"/>
                  </a:lnTo>
                  <a:lnTo>
                    <a:pt x="2057886" y="4245852"/>
                  </a:lnTo>
                  <a:lnTo>
                    <a:pt x="2105121" y="4240311"/>
                  </a:lnTo>
                  <a:lnTo>
                    <a:pt x="2152129" y="4234056"/>
                  </a:lnTo>
                  <a:lnTo>
                    <a:pt x="2198902" y="4227092"/>
                  </a:lnTo>
                  <a:lnTo>
                    <a:pt x="2245437" y="4219424"/>
                  </a:lnTo>
                  <a:lnTo>
                    <a:pt x="2291726" y="4211060"/>
                  </a:lnTo>
                  <a:lnTo>
                    <a:pt x="2337765" y="4202003"/>
                  </a:lnTo>
                  <a:lnTo>
                    <a:pt x="2383547" y="4192261"/>
                  </a:lnTo>
                  <a:lnTo>
                    <a:pt x="2429066" y="4181838"/>
                  </a:lnTo>
                  <a:lnTo>
                    <a:pt x="2474317" y="4170741"/>
                  </a:lnTo>
                  <a:lnTo>
                    <a:pt x="2519293" y="4158974"/>
                  </a:lnTo>
                  <a:lnTo>
                    <a:pt x="2563990" y="4146545"/>
                  </a:lnTo>
                  <a:lnTo>
                    <a:pt x="2608400" y="4133459"/>
                  </a:lnTo>
                  <a:lnTo>
                    <a:pt x="2652519" y="4119720"/>
                  </a:lnTo>
                  <a:lnTo>
                    <a:pt x="2696341" y="4105336"/>
                  </a:lnTo>
                  <a:lnTo>
                    <a:pt x="2739859" y="4090311"/>
                  </a:lnTo>
                  <a:lnTo>
                    <a:pt x="2783068" y="4074652"/>
                  </a:lnTo>
                  <a:lnTo>
                    <a:pt x="2825962" y="4058364"/>
                  </a:lnTo>
                  <a:lnTo>
                    <a:pt x="2868535" y="4041453"/>
                  </a:lnTo>
                  <a:lnTo>
                    <a:pt x="2910782" y="4023924"/>
                  </a:lnTo>
                  <a:lnTo>
                    <a:pt x="2952696" y="4005784"/>
                  </a:lnTo>
                  <a:lnTo>
                    <a:pt x="2994272" y="3987038"/>
                  </a:lnTo>
                  <a:lnTo>
                    <a:pt x="3035504" y="3967691"/>
                  </a:lnTo>
                  <a:lnTo>
                    <a:pt x="3076386" y="3947750"/>
                  </a:lnTo>
                  <a:lnTo>
                    <a:pt x="3116912" y="3927220"/>
                  </a:lnTo>
                  <a:lnTo>
                    <a:pt x="3157077" y="3906107"/>
                  </a:lnTo>
                  <a:lnTo>
                    <a:pt x="3196874" y="3884417"/>
                  </a:lnTo>
                  <a:lnTo>
                    <a:pt x="3236298" y="3862154"/>
                  </a:lnTo>
                  <a:lnTo>
                    <a:pt x="3275343" y="3839326"/>
                  </a:lnTo>
                  <a:lnTo>
                    <a:pt x="3314003" y="3815937"/>
                  </a:lnTo>
                  <a:lnTo>
                    <a:pt x="3352273" y="3791994"/>
                  </a:lnTo>
                  <a:lnTo>
                    <a:pt x="3390146" y="3767502"/>
                  </a:lnTo>
                  <a:lnTo>
                    <a:pt x="3427617" y="3742467"/>
                  </a:lnTo>
                  <a:lnTo>
                    <a:pt x="3464679" y="3716894"/>
                  </a:lnTo>
                  <a:lnTo>
                    <a:pt x="3501328" y="3690790"/>
                  </a:lnTo>
                  <a:lnTo>
                    <a:pt x="3537557" y="3664160"/>
                  </a:lnTo>
                  <a:lnTo>
                    <a:pt x="3573360" y="3637009"/>
                  </a:lnTo>
                  <a:lnTo>
                    <a:pt x="3608732" y="3609344"/>
                  </a:lnTo>
                  <a:lnTo>
                    <a:pt x="3643666" y="3581170"/>
                  </a:lnTo>
                  <a:lnTo>
                    <a:pt x="3678158" y="3552492"/>
                  </a:lnTo>
                  <a:lnTo>
                    <a:pt x="3712201" y="3523318"/>
                  </a:lnTo>
                  <a:lnTo>
                    <a:pt x="3745788" y="3493651"/>
                  </a:lnTo>
                  <a:lnTo>
                    <a:pt x="3778916" y="3463498"/>
                  </a:lnTo>
                  <a:lnTo>
                    <a:pt x="3811577" y="3432866"/>
                  </a:lnTo>
                  <a:lnTo>
                    <a:pt x="3843766" y="3401758"/>
                  </a:lnTo>
                  <a:lnTo>
                    <a:pt x="3875476" y="3370182"/>
                  </a:lnTo>
                  <a:lnTo>
                    <a:pt x="3906703" y="3338142"/>
                  </a:lnTo>
                  <a:lnTo>
                    <a:pt x="3937441" y="3305645"/>
                  </a:lnTo>
                  <a:lnTo>
                    <a:pt x="3967683" y="3272697"/>
                  </a:lnTo>
                  <a:lnTo>
                    <a:pt x="3997423" y="3239302"/>
                  </a:lnTo>
                  <a:lnTo>
                    <a:pt x="4026657" y="3205467"/>
                  </a:lnTo>
                  <a:lnTo>
                    <a:pt x="4055377" y="3171197"/>
                  </a:lnTo>
                  <a:lnTo>
                    <a:pt x="4083579" y="3136498"/>
                  </a:lnTo>
                  <a:lnTo>
                    <a:pt x="4111256" y="3101377"/>
                  </a:lnTo>
                  <a:lnTo>
                    <a:pt x="4138403" y="3065837"/>
                  </a:lnTo>
                  <a:lnTo>
                    <a:pt x="4165013" y="3029886"/>
                  </a:lnTo>
                  <a:lnTo>
                    <a:pt x="4191081" y="2993529"/>
                  </a:lnTo>
                  <a:lnTo>
                    <a:pt x="4216602" y="2956772"/>
                  </a:lnTo>
                  <a:lnTo>
                    <a:pt x="4241569" y="2919620"/>
                  </a:lnTo>
                  <a:lnTo>
                    <a:pt x="4265976" y="2882079"/>
                  </a:lnTo>
                  <a:lnTo>
                    <a:pt x="4289818" y="2844155"/>
                  </a:lnTo>
                  <a:lnTo>
                    <a:pt x="4313089" y="2805853"/>
                  </a:lnTo>
                  <a:lnTo>
                    <a:pt x="4335783" y="2767180"/>
                  </a:lnTo>
                  <a:lnTo>
                    <a:pt x="4357894" y="2728140"/>
                  </a:lnTo>
                  <a:lnTo>
                    <a:pt x="4379416" y="2688740"/>
                  </a:lnTo>
                  <a:lnTo>
                    <a:pt x="4400344" y="2648986"/>
                  </a:lnTo>
                  <a:lnTo>
                    <a:pt x="4420671" y="2608883"/>
                  </a:lnTo>
                  <a:lnTo>
                    <a:pt x="4440393" y="2568436"/>
                  </a:lnTo>
                  <a:lnTo>
                    <a:pt x="4459502" y="2527652"/>
                  </a:lnTo>
                  <a:lnTo>
                    <a:pt x="4477994" y="2486536"/>
                  </a:lnTo>
                  <a:lnTo>
                    <a:pt x="4495863" y="2445094"/>
                  </a:lnTo>
                  <a:lnTo>
                    <a:pt x="4513101" y="2403332"/>
                  </a:lnTo>
                  <a:lnTo>
                    <a:pt x="4529705" y="2361255"/>
                  </a:lnTo>
                  <a:lnTo>
                    <a:pt x="4545668" y="2318869"/>
                  </a:lnTo>
                  <a:lnTo>
                    <a:pt x="4560983" y="2276180"/>
                  </a:lnTo>
                  <a:lnTo>
                    <a:pt x="4575646" y="2233193"/>
                  </a:lnTo>
                  <a:lnTo>
                    <a:pt x="4589651" y="2189915"/>
                  </a:lnTo>
                  <a:lnTo>
                    <a:pt x="4602991" y="2146351"/>
                  </a:lnTo>
                  <a:lnTo>
                    <a:pt x="4615661" y="2102506"/>
                  </a:lnTo>
                  <a:lnTo>
                    <a:pt x="4627655" y="2058386"/>
                  </a:lnTo>
                  <a:lnTo>
                    <a:pt x="4638967" y="2013998"/>
                  </a:lnTo>
                  <a:lnTo>
                    <a:pt x="4649592" y="1969346"/>
                  </a:lnTo>
                  <a:lnTo>
                    <a:pt x="4659523" y="1924437"/>
                  </a:lnTo>
                  <a:lnTo>
                    <a:pt x="4668755" y="1879276"/>
                  </a:lnTo>
                  <a:lnTo>
                    <a:pt x="4677282" y="1833869"/>
                  </a:lnTo>
                  <a:lnTo>
                    <a:pt x="4685098" y="1788222"/>
                  </a:lnTo>
                  <a:lnTo>
                    <a:pt x="4692197" y="1742340"/>
                  </a:lnTo>
                  <a:lnTo>
                    <a:pt x="4698574" y="1696229"/>
                  </a:lnTo>
                  <a:lnTo>
                    <a:pt x="4704222" y="1649894"/>
                  </a:lnTo>
                  <a:lnTo>
                    <a:pt x="4709136" y="1603343"/>
                  </a:lnTo>
                  <a:lnTo>
                    <a:pt x="4713310" y="1556579"/>
                  </a:lnTo>
                  <a:lnTo>
                    <a:pt x="4716738" y="1509609"/>
                  </a:lnTo>
                  <a:lnTo>
                    <a:pt x="4719414" y="1462439"/>
                  </a:lnTo>
                  <a:lnTo>
                    <a:pt x="4721333" y="1415074"/>
                  </a:lnTo>
                  <a:lnTo>
                    <a:pt x="4722489" y="1367521"/>
                  </a:lnTo>
                  <a:lnTo>
                    <a:pt x="4722876" y="1319784"/>
                  </a:lnTo>
                  <a:lnTo>
                    <a:pt x="4722489" y="1272047"/>
                  </a:lnTo>
                  <a:lnTo>
                    <a:pt x="4721333" y="1224493"/>
                  </a:lnTo>
                  <a:lnTo>
                    <a:pt x="4719414" y="1177128"/>
                  </a:lnTo>
                  <a:lnTo>
                    <a:pt x="4716738" y="1129958"/>
                  </a:lnTo>
                  <a:lnTo>
                    <a:pt x="4713310" y="1082988"/>
                  </a:lnTo>
                  <a:lnTo>
                    <a:pt x="4709136" y="1036225"/>
                  </a:lnTo>
                  <a:lnTo>
                    <a:pt x="4704222" y="989673"/>
                  </a:lnTo>
                  <a:lnTo>
                    <a:pt x="4698574" y="943339"/>
                  </a:lnTo>
                  <a:lnTo>
                    <a:pt x="4692197" y="897228"/>
                  </a:lnTo>
                  <a:lnTo>
                    <a:pt x="4685098" y="851346"/>
                  </a:lnTo>
                  <a:lnTo>
                    <a:pt x="4677282" y="805698"/>
                  </a:lnTo>
                  <a:lnTo>
                    <a:pt x="4668755" y="760291"/>
                  </a:lnTo>
                  <a:lnTo>
                    <a:pt x="4659523" y="715130"/>
                  </a:lnTo>
                  <a:lnTo>
                    <a:pt x="4649592" y="670221"/>
                  </a:lnTo>
                  <a:lnTo>
                    <a:pt x="4638967" y="625569"/>
                  </a:lnTo>
                  <a:lnTo>
                    <a:pt x="4627655" y="581181"/>
                  </a:lnTo>
                  <a:lnTo>
                    <a:pt x="4615661" y="537061"/>
                  </a:lnTo>
                  <a:lnTo>
                    <a:pt x="4602991" y="493217"/>
                  </a:lnTo>
                  <a:lnTo>
                    <a:pt x="4589651" y="449652"/>
                  </a:lnTo>
                  <a:lnTo>
                    <a:pt x="4575646" y="406374"/>
                  </a:lnTo>
                  <a:lnTo>
                    <a:pt x="4560983" y="363387"/>
                  </a:lnTo>
                  <a:lnTo>
                    <a:pt x="4545668" y="320698"/>
                  </a:lnTo>
                  <a:lnTo>
                    <a:pt x="4529705" y="278312"/>
                  </a:lnTo>
                  <a:lnTo>
                    <a:pt x="4513101" y="236235"/>
                  </a:lnTo>
                  <a:lnTo>
                    <a:pt x="4495863" y="194473"/>
                  </a:lnTo>
                  <a:lnTo>
                    <a:pt x="4477994" y="153031"/>
                  </a:lnTo>
                  <a:lnTo>
                    <a:pt x="4459502" y="111915"/>
                  </a:lnTo>
                  <a:lnTo>
                    <a:pt x="4440393" y="71131"/>
                  </a:lnTo>
                  <a:lnTo>
                    <a:pt x="4420671" y="30685"/>
                  </a:lnTo>
                  <a:lnTo>
                    <a:pt x="4405118" y="0"/>
                  </a:lnTo>
                  <a:close/>
                </a:path>
              </a:pathLst>
            </a:custGeom>
            <a:solidFill>
              <a:srgbClr val="CA0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0411" y="1577340"/>
              <a:ext cx="8671560" cy="1309370"/>
            </a:xfrm>
            <a:custGeom>
              <a:avLst/>
              <a:gdLst/>
              <a:ahLst/>
              <a:cxnLst/>
              <a:rect l="l" t="t" r="r" b="b"/>
              <a:pathLst>
                <a:path w="8671560" h="1309370">
                  <a:moveTo>
                    <a:pt x="8671560" y="0"/>
                  </a:moveTo>
                  <a:lnTo>
                    <a:pt x="0" y="0"/>
                  </a:lnTo>
                  <a:lnTo>
                    <a:pt x="0" y="1309115"/>
                  </a:lnTo>
                  <a:lnTo>
                    <a:pt x="8671560" y="1309115"/>
                  </a:lnTo>
                  <a:lnTo>
                    <a:pt x="867156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357630" y="1923414"/>
            <a:ext cx="27184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Asequibilidad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2311" y="388620"/>
            <a:ext cx="8747760" cy="6391910"/>
            <a:chOff x="972311" y="388620"/>
            <a:chExt cx="8747760" cy="6391910"/>
          </a:xfrm>
        </p:grpSpPr>
        <p:sp>
          <p:nvSpPr>
            <p:cNvPr id="10" name="object 10"/>
            <p:cNvSpPr/>
            <p:nvPr/>
          </p:nvSpPr>
          <p:spPr>
            <a:xfrm>
              <a:off x="1118615" y="388620"/>
              <a:ext cx="1281684" cy="1225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10411" y="2598420"/>
              <a:ext cx="8671560" cy="41437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10411" y="1577340"/>
              <a:ext cx="8671560" cy="5165090"/>
            </a:xfrm>
            <a:custGeom>
              <a:avLst/>
              <a:gdLst/>
              <a:ahLst/>
              <a:cxnLst/>
              <a:rect l="l" t="t" r="r" b="b"/>
              <a:pathLst>
                <a:path w="8671560" h="5165090">
                  <a:moveTo>
                    <a:pt x="0" y="5164836"/>
                  </a:moveTo>
                  <a:lnTo>
                    <a:pt x="8671560" y="5164836"/>
                  </a:lnTo>
                  <a:lnTo>
                    <a:pt x="8671560" y="0"/>
                  </a:lnTo>
                  <a:lnTo>
                    <a:pt x="0" y="0"/>
                  </a:lnTo>
                  <a:lnTo>
                    <a:pt x="0" y="5164836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64379" y="429768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7"/>
                  </a:lnTo>
                  <a:lnTo>
                    <a:pt x="4901184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743703" y="501523"/>
            <a:ext cx="4724400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506" y="7121510"/>
            <a:ext cx="3208020" cy="149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Registered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charity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no. 288180 © HelpAge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International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59040"/>
          </a:xfrm>
          <a:custGeom>
            <a:avLst/>
            <a:gdLst/>
            <a:ahLst/>
            <a:cxnLst/>
            <a:rect l="l" t="t" r="r" b="b"/>
            <a:pathLst>
              <a:path w="10692765" h="7559040">
                <a:moveTo>
                  <a:pt x="10692384" y="0"/>
                </a:moveTo>
                <a:lnTo>
                  <a:pt x="0" y="0"/>
                </a:lnTo>
                <a:lnTo>
                  <a:pt x="0" y="7559040"/>
                </a:lnTo>
                <a:lnTo>
                  <a:pt x="10692384" y="7559040"/>
                </a:lnTo>
                <a:lnTo>
                  <a:pt x="10692384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15728" y="3596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5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44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682480" cy="4264660"/>
            <a:chOff x="0" y="0"/>
            <a:chExt cx="9682480" cy="42646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4723130" cy="4264660"/>
            </a:xfrm>
            <a:custGeom>
              <a:avLst/>
              <a:gdLst/>
              <a:ahLst/>
              <a:cxnLst/>
              <a:rect l="l" t="t" r="r" b="b"/>
              <a:pathLst>
                <a:path w="4723130" h="4264660">
                  <a:moveTo>
                    <a:pt x="4405118" y="0"/>
                  </a:moveTo>
                  <a:lnTo>
                    <a:pt x="0" y="0"/>
                  </a:lnTo>
                  <a:lnTo>
                    <a:pt x="0" y="3732038"/>
                  </a:lnTo>
                  <a:lnTo>
                    <a:pt x="52586" y="3767502"/>
                  </a:lnTo>
                  <a:lnTo>
                    <a:pt x="90459" y="3791994"/>
                  </a:lnTo>
                  <a:lnTo>
                    <a:pt x="128728" y="3815937"/>
                  </a:lnTo>
                  <a:lnTo>
                    <a:pt x="167389" y="3839326"/>
                  </a:lnTo>
                  <a:lnTo>
                    <a:pt x="206434" y="3862154"/>
                  </a:lnTo>
                  <a:lnTo>
                    <a:pt x="245858" y="3884417"/>
                  </a:lnTo>
                  <a:lnTo>
                    <a:pt x="285655" y="3906107"/>
                  </a:lnTo>
                  <a:lnTo>
                    <a:pt x="325820" y="3927220"/>
                  </a:lnTo>
                  <a:lnTo>
                    <a:pt x="366346" y="3947750"/>
                  </a:lnTo>
                  <a:lnTo>
                    <a:pt x="407228" y="3967691"/>
                  </a:lnTo>
                  <a:lnTo>
                    <a:pt x="448459" y="3987038"/>
                  </a:lnTo>
                  <a:lnTo>
                    <a:pt x="490035" y="4005784"/>
                  </a:lnTo>
                  <a:lnTo>
                    <a:pt x="531949" y="4023924"/>
                  </a:lnTo>
                  <a:lnTo>
                    <a:pt x="574196" y="4041453"/>
                  </a:lnTo>
                  <a:lnTo>
                    <a:pt x="616769" y="4058364"/>
                  </a:lnTo>
                  <a:lnTo>
                    <a:pt x="659662" y="4074652"/>
                  </a:lnTo>
                  <a:lnTo>
                    <a:pt x="702871" y="4090311"/>
                  </a:lnTo>
                  <a:lnTo>
                    <a:pt x="746389" y="4105336"/>
                  </a:lnTo>
                  <a:lnTo>
                    <a:pt x="790210" y="4119720"/>
                  </a:lnTo>
                  <a:lnTo>
                    <a:pt x="834329" y="4133459"/>
                  </a:lnTo>
                  <a:lnTo>
                    <a:pt x="878739" y="4146545"/>
                  </a:lnTo>
                  <a:lnTo>
                    <a:pt x="923435" y="4158974"/>
                  </a:lnTo>
                  <a:lnTo>
                    <a:pt x="968411" y="4170741"/>
                  </a:lnTo>
                  <a:lnTo>
                    <a:pt x="1013661" y="4181838"/>
                  </a:lnTo>
                  <a:lnTo>
                    <a:pt x="1059180" y="4192261"/>
                  </a:lnTo>
                  <a:lnTo>
                    <a:pt x="1104961" y="4202003"/>
                  </a:lnTo>
                  <a:lnTo>
                    <a:pt x="1150999" y="4211060"/>
                  </a:lnTo>
                  <a:lnTo>
                    <a:pt x="1197288" y="4219424"/>
                  </a:lnTo>
                  <a:lnTo>
                    <a:pt x="1243822" y="4227092"/>
                  </a:lnTo>
                  <a:lnTo>
                    <a:pt x="1290595" y="4234056"/>
                  </a:lnTo>
                  <a:lnTo>
                    <a:pt x="1337601" y="4240311"/>
                  </a:lnTo>
                  <a:lnTo>
                    <a:pt x="1384835" y="4245852"/>
                  </a:lnTo>
                  <a:lnTo>
                    <a:pt x="1432291" y="4250673"/>
                  </a:lnTo>
                  <a:lnTo>
                    <a:pt x="1479963" y="4254768"/>
                  </a:lnTo>
                  <a:lnTo>
                    <a:pt x="1527845" y="4258131"/>
                  </a:lnTo>
                  <a:lnTo>
                    <a:pt x="1575931" y="4260756"/>
                  </a:lnTo>
                  <a:lnTo>
                    <a:pt x="1624216" y="4262639"/>
                  </a:lnTo>
                  <a:lnTo>
                    <a:pt x="1672693" y="4263772"/>
                  </a:lnTo>
                  <a:lnTo>
                    <a:pt x="1721358" y="4264152"/>
                  </a:lnTo>
                  <a:lnTo>
                    <a:pt x="1770023" y="4263772"/>
                  </a:lnTo>
                  <a:lnTo>
                    <a:pt x="1818501" y="4262639"/>
                  </a:lnTo>
                  <a:lnTo>
                    <a:pt x="1866787" y="4260756"/>
                  </a:lnTo>
                  <a:lnTo>
                    <a:pt x="1914874" y="4258131"/>
                  </a:lnTo>
                  <a:lnTo>
                    <a:pt x="1962757" y="4254768"/>
                  </a:lnTo>
                  <a:lnTo>
                    <a:pt x="2010430" y="4250673"/>
                  </a:lnTo>
                  <a:lnTo>
                    <a:pt x="2057886" y="4245852"/>
                  </a:lnTo>
                  <a:lnTo>
                    <a:pt x="2105121" y="4240311"/>
                  </a:lnTo>
                  <a:lnTo>
                    <a:pt x="2152129" y="4234056"/>
                  </a:lnTo>
                  <a:lnTo>
                    <a:pt x="2198902" y="4227092"/>
                  </a:lnTo>
                  <a:lnTo>
                    <a:pt x="2245437" y="4219424"/>
                  </a:lnTo>
                  <a:lnTo>
                    <a:pt x="2291726" y="4211060"/>
                  </a:lnTo>
                  <a:lnTo>
                    <a:pt x="2337765" y="4202003"/>
                  </a:lnTo>
                  <a:lnTo>
                    <a:pt x="2383547" y="4192261"/>
                  </a:lnTo>
                  <a:lnTo>
                    <a:pt x="2429066" y="4181838"/>
                  </a:lnTo>
                  <a:lnTo>
                    <a:pt x="2474317" y="4170741"/>
                  </a:lnTo>
                  <a:lnTo>
                    <a:pt x="2519293" y="4158974"/>
                  </a:lnTo>
                  <a:lnTo>
                    <a:pt x="2563990" y="4146545"/>
                  </a:lnTo>
                  <a:lnTo>
                    <a:pt x="2608400" y="4133459"/>
                  </a:lnTo>
                  <a:lnTo>
                    <a:pt x="2652519" y="4119720"/>
                  </a:lnTo>
                  <a:lnTo>
                    <a:pt x="2696341" y="4105336"/>
                  </a:lnTo>
                  <a:lnTo>
                    <a:pt x="2739859" y="4090311"/>
                  </a:lnTo>
                  <a:lnTo>
                    <a:pt x="2783068" y="4074652"/>
                  </a:lnTo>
                  <a:lnTo>
                    <a:pt x="2825962" y="4058364"/>
                  </a:lnTo>
                  <a:lnTo>
                    <a:pt x="2868535" y="4041453"/>
                  </a:lnTo>
                  <a:lnTo>
                    <a:pt x="2910782" y="4023924"/>
                  </a:lnTo>
                  <a:lnTo>
                    <a:pt x="2952696" y="4005784"/>
                  </a:lnTo>
                  <a:lnTo>
                    <a:pt x="2994272" y="3987038"/>
                  </a:lnTo>
                  <a:lnTo>
                    <a:pt x="3035504" y="3967691"/>
                  </a:lnTo>
                  <a:lnTo>
                    <a:pt x="3076386" y="3947750"/>
                  </a:lnTo>
                  <a:lnTo>
                    <a:pt x="3116912" y="3927220"/>
                  </a:lnTo>
                  <a:lnTo>
                    <a:pt x="3157077" y="3906107"/>
                  </a:lnTo>
                  <a:lnTo>
                    <a:pt x="3196874" y="3884417"/>
                  </a:lnTo>
                  <a:lnTo>
                    <a:pt x="3236298" y="3862154"/>
                  </a:lnTo>
                  <a:lnTo>
                    <a:pt x="3275343" y="3839326"/>
                  </a:lnTo>
                  <a:lnTo>
                    <a:pt x="3314003" y="3815937"/>
                  </a:lnTo>
                  <a:lnTo>
                    <a:pt x="3352273" y="3791994"/>
                  </a:lnTo>
                  <a:lnTo>
                    <a:pt x="3390146" y="3767502"/>
                  </a:lnTo>
                  <a:lnTo>
                    <a:pt x="3427617" y="3742467"/>
                  </a:lnTo>
                  <a:lnTo>
                    <a:pt x="3464679" y="3716894"/>
                  </a:lnTo>
                  <a:lnTo>
                    <a:pt x="3501328" y="3690790"/>
                  </a:lnTo>
                  <a:lnTo>
                    <a:pt x="3537557" y="3664160"/>
                  </a:lnTo>
                  <a:lnTo>
                    <a:pt x="3573360" y="3637009"/>
                  </a:lnTo>
                  <a:lnTo>
                    <a:pt x="3608732" y="3609344"/>
                  </a:lnTo>
                  <a:lnTo>
                    <a:pt x="3643666" y="3581170"/>
                  </a:lnTo>
                  <a:lnTo>
                    <a:pt x="3678158" y="3552492"/>
                  </a:lnTo>
                  <a:lnTo>
                    <a:pt x="3712201" y="3523318"/>
                  </a:lnTo>
                  <a:lnTo>
                    <a:pt x="3745788" y="3493651"/>
                  </a:lnTo>
                  <a:lnTo>
                    <a:pt x="3778916" y="3463498"/>
                  </a:lnTo>
                  <a:lnTo>
                    <a:pt x="3811577" y="3432866"/>
                  </a:lnTo>
                  <a:lnTo>
                    <a:pt x="3843766" y="3401758"/>
                  </a:lnTo>
                  <a:lnTo>
                    <a:pt x="3875476" y="3370182"/>
                  </a:lnTo>
                  <a:lnTo>
                    <a:pt x="3906703" y="3338142"/>
                  </a:lnTo>
                  <a:lnTo>
                    <a:pt x="3937441" y="3305645"/>
                  </a:lnTo>
                  <a:lnTo>
                    <a:pt x="3967683" y="3272697"/>
                  </a:lnTo>
                  <a:lnTo>
                    <a:pt x="3997423" y="3239302"/>
                  </a:lnTo>
                  <a:lnTo>
                    <a:pt x="4026657" y="3205467"/>
                  </a:lnTo>
                  <a:lnTo>
                    <a:pt x="4055377" y="3171197"/>
                  </a:lnTo>
                  <a:lnTo>
                    <a:pt x="4083579" y="3136498"/>
                  </a:lnTo>
                  <a:lnTo>
                    <a:pt x="4111256" y="3101377"/>
                  </a:lnTo>
                  <a:lnTo>
                    <a:pt x="4138403" y="3065837"/>
                  </a:lnTo>
                  <a:lnTo>
                    <a:pt x="4165013" y="3029886"/>
                  </a:lnTo>
                  <a:lnTo>
                    <a:pt x="4191081" y="2993529"/>
                  </a:lnTo>
                  <a:lnTo>
                    <a:pt x="4216602" y="2956772"/>
                  </a:lnTo>
                  <a:lnTo>
                    <a:pt x="4241569" y="2919620"/>
                  </a:lnTo>
                  <a:lnTo>
                    <a:pt x="4265976" y="2882079"/>
                  </a:lnTo>
                  <a:lnTo>
                    <a:pt x="4289818" y="2844155"/>
                  </a:lnTo>
                  <a:lnTo>
                    <a:pt x="4313089" y="2805853"/>
                  </a:lnTo>
                  <a:lnTo>
                    <a:pt x="4335783" y="2767180"/>
                  </a:lnTo>
                  <a:lnTo>
                    <a:pt x="4357894" y="2728140"/>
                  </a:lnTo>
                  <a:lnTo>
                    <a:pt x="4379416" y="2688740"/>
                  </a:lnTo>
                  <a:lnTo>
                    <a:pt x="4400344" y="2648986"/>
                  </a:lnTo>
                  <a:lnTo>
                    <a:pt x="4420671" y="2608883"/>
                  </a:lnTo>
                  <a:lnTo>
                    <a:pt x="4440393" y="2568436"/>
                  </a:lnTo>
                  <a:lnTo>
                    <a:pt x="4459502" y="2527652"/>
                  </a:lnTo>
                  <a:lnTo>
                    <a:pt x="4477994" y="2486536"/>
                  </a:lnTo>
                  <a:lnTo>
                    <a:pt x="4495863" y="2445094"/>
                  </a:lnTo>
                  <a:lnTo>
                    <a:pt x="4513101" y="2403332"/>
                  </a:lnTo>
                  <a:lnTo>
                    <a:pt x="4529705" y="2361255"/>
                  </a:lnTo>
                  <a:lnTo>
                    <a:pt x="4545668" y="2318869"/>
                  </a:lnTo>
                  <a:lnTo>
                    <a:pt x="4560983" y="2276180"/>
                  </a:lnTo>
                  <a:lnTo>
                    <a:pt x="4575646" y="2233193"/>
                  </a:lnTo>
                  <a:lnTo>
                    <a:pt x="4589651" y="2189915"/>
                  </a:lnTo>
                  <a:lnTo>
                    <a:pt x="4602991" y="2146351"/>
                  </a:lnTo>
                  <a:lnTo>
                    <a:pt x="4615661" y="2102506"/>
                  </a:lnTo>
                  <a:lnTo>
                    <a:pt x="4627655" y="2058386"/>
                  </a:lnTo>
                  <a:lnTo>
                    <a:pt x="4638967" y="2013998"/>
                  </a:lnTo>
                  <a:lnTo>
                    <a:pt x="4649592" y="1969346"/>
                  </a:lnTo>
                  <a:lnTo>
                    <a:pt x="4659523" y="1924437"/>
                  </a:lnTo>
                  <a:lnTo>
                    <a:pt x="4668755" y="1879276"/>
                  </a:lnTo>
                  <a:lnTo>
                    <a:pt x="4677282" y="1833869"/>
                  </a:lnTo>
                  <a:lnTo>
                    <a:pt x="4685098" y="1788222"/>
                  </a:lnTo>
                  <a:lnTo>
                    <a:pt x="4692197" y="1742340"/>
                  </a:lnTo>
                  <a:lnTo>
                    <a:pt x="4698574" y="1696229"/>
                  </a:lnTo>
                  <a:lnTo>
                    <a:pt x="4704222" y="1649894"/>
                  </a:lnTo>
                  <a:lnTo>
                    <a:pt x="4709136" y="1603343"/>
                  </a:lnTo>
                  <a:lnTo>
                    <a:pt x="4713310" y="1556579"/>
                  </a:lnTo>
                  <a:lnTo>
                    <a:pt x="4716738" y="1509609"/>
                  </a:lnTo>
                  <a:lnTo>
                    <a:pt x="4719414" y="1462439"/>
                  </a:lnTo>
                  <a:lnTo>
                    <a:pt x="4721333" y="1415074"/>
                  </a:lnTo>
                  <a:lnTo>
                    <a:pt x="4722489" y="1367521"/>
                  </a:lnTo>
                  <a:lnTo>
                    <a:pt x="4722876" y="1319784"/>
                  </a:lnTo>
                  <a:lnTo>
                    <a:pt x="4722489" y="1272047"/>
                  </a:lnTo>
                  <a:lnTo>
                    <a:pt x="4721333" y="1224493"/>
                  </a:lnTo>
                  <a:lnTo>
                    <a:pt x="4719414" y="1177128"/>
                  </a:lnTo>
                  <a:lnTo>
                    <a:pt x="4716738" y="1129958"/>
                  </a:lnTo>
                  <a:lnTo>
                    <a:pt x="4713310" y="1082988"/>
                  </a:lnTo>
                  <a:lnTo>
                    <a:pt x="4709136" y="1036225"/>
                  </a:lnTo>
                  <a:lnTo>
                    <a:pt x="4704222" y="989673"/>
                  </a:lnTo>
                  <a:lnTo>
                    <a:pt x="4698574" y="943339"/>
                  </a:lnTo>
                  <a:lnTo>
                    <a:pt x="4692197" y="897228"/>
                  </a:lnTo>
                  <a:lnTo>
                    <a:pt x="4685098" y="851346"/>
                  </a:lnTo>
                  <a:lnTo>
                    <a:pt x="4677282" y="805698"/>
                  </a:lnTo>
                  <a:lnTo>
                    <a:pt x="4668755" y="760291"/>
                  </a:lnTo>
                  <a:lnTo>
                    <a:pt x="4659523" y="715130"/>
                  </a:lnTo>
                  <a:lnTo>
                    <a:pt x="4649592" y="670221"/>
                  </a:lnTo>
                  <a:lnTo>
                    <a:pt x="4638967" y="625569"/>
                  </a:lnTo>
                  <a:lnTo>
                    <a:pt x="4627655" y="581181"/>
                  </a:lnTo>
                  <a:lnTo>
                    <a:pt x="4615661" y="537061"/>
                  </a:lnTo>
                  <a:lnTo>
                    <a:pt x="4602991" y="493217"/>
                  </a:lnTo>
                  <a:lnTo>
                    <a:pt x="4589651" y="449652"/>
                  </a:lnTo>
                  <a:lnTo>
                    <a:pt x="4575646" y="406374"/>
                  </a:lnTo>
                  <a:lnTo>
                    <a:pt x="4560983" y="363387"/>
                  </a:lnTo>
                  <a:lnTo>
                    <a:pt x="4545668" y="320698"/>
                  </a:lnTo>
                  <a:lnTo>
                    <a:pt x="4529705" y="278312"/>
                  </a:lnTo>
                  <a:lnTo>
                    <a:pt x="4513101" y="236235"/>
                  </a:lnTo>
                  <a:lnTo>
                    <a:pt x="4495863" y="194473"/>
                  </a:lnTo>
                  <a:lnTo>
                    <a:pt x="4477994" y="153031"/>
                  </a:lnTo>
                  <a:lnTo>
                    <a:pt x="4459502" y="111915"/>
                  </a:lnTo>
                  <a:lnTo>
                    <a:pt x="4440393" y="71131"/>
                  </a:lnTo>
                  <a:lnTo>
                    <a:pt x="4420671" y="30685"/>
                  </a:lnTo>
                  <a:lnTo>
                    <a:pt x="4405118" y="0"/>
                  </a:lnTo>
                  <a:close/>
                </a:path>
              </a:pathLst>
            </a:custGeom>
            <a:solidFill>
              <a:srgbClr val="CA0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0411" y="1577340"/>
              <a:ext cx="8671560" cy="1309370"/>
            </a:xfrm>
            <a:custGeom>
              <a:avLst/>
              <a:gdLst/>
              <a:ahLst/>
              <a:cxnLst/>
              <a:rect l="l" t="t" r="r" b="b"/>
              <a:pathLst>
                <a:path w="8671560" h="1309370">
                  <a:moveTo>
                    <a:pt x="8671560" y="0"/>
                  </a:moveTo>
                  <a:lnTo>
                    <a:pt x="0" y="0"/>
                  </a:lnTo>
                  <a:lnTo>
                    <a:pt x="0" y="1309115"/>
                  </a:lnTo>
                  <a:lnTo>
                    <a:pt x="8671560" y="1309115"/>
                  </a:lnTo>
                  <a:lnTo>
                    <a:pt x="867156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357630" y="1923414"/>
            <a:ext cx="3329304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Rutas </a:t>
            </a: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 destinos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8616" y="388620"/>
            <a:ext cx="8592820" cy="1225550"/>
            <a:chOff x="1118616" y="388620"/>
            <a:chExt cx="8592820" cy="1225550"/>
          </a:xfrm>
        </p:grpSpPr>
        <p:sp>
          <p:nvSpPr>
            <p:cNvPr id="10" name="object 10"/>
            <p:cNvSpPr/>
            <p:nvPr/>
          </p:nvSpPr>
          <p:spPr>
            <a:xfrm>
              <a:off x="1118616" y="388620"/>
              <a:ext cx="1281684" cy="1225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64380" y="429768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7"/>
                  </a:lnTo>
                  <a:lnTo>
                    <a:pt x="4901184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743703" y="501523"/>
            <a:ext cx="4724400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2311" y="1539240"/>
            <a:ext cx="8747760" cy="5241290"/>
            <a:chOff x="972311" y="1539240"/>
            <a:chExt cx="8747760" cy="5241290"/>
          </a:xfrm>
        </p:grpSpPr>
        <p:sp>
          <p:nvSpPr>
            <p:cNvPr id="14" name="object 14"/>
            <p:cNvSpPr/>
            <p:nvPr/>
          </p:nvSpPr>
          <p:spPr>
            <a:xfrm>
              <a:off x="1010411" y="2650236"/>
              <a:ext cx="8700516" cy="4089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10411" y="1577340"/>
              <a:ext cx="8671560" cy="5165090"/>
            </a:xfrm>
            <a:custGeom>
              <a:avLst/>
              <a:gdLst/>
              <a:ahLst/>
              <a:cxnLst/>
              <a:rect l="l" t="t" r="r" b="b"/>
              <a:pathLst>
                <a:path w="8671560" h="5165090">
                  <a:moveTo>
                    <a:pt x="0" y="5164836"/>
                  </a:moveTo>
                  <a:lnTo>
                    <a:pt x="8671560" y="5164836"/>
                  </a:lnTo>
                  <a:lnTo>
                    <a:pt x="8671560" y="0"/>
                  </a:lnTo>
                  <a:lnTo>
                    <a:pt x="0" y="0"/>
                  </a:lnTo>
                  <a:lnTo>
                    <a:pt x="0" y="5164836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19506" y="7121510"/>
            <a:ext cx="3208020" cy="149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Registered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charity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no. 288180 © HelpAge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International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45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625465" cy="4754880"/>
            <a:chOff x="0" y="0"/>
            <a:chExt cx="5625465" cy="47548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290185" cy="4754880"/>
            </a:xfrm>
            <a:custGeom>
              <a:avLst/>
              <a:gdLst/>
              <a:ahLst/>
              <a:cxnLst/>
              <a:rect l="l" t="t" r="r" b="b"/>
              <a:pathLst>
                <a:path w="5290185" h="4754880">
                  <a:moveTo>
                    <a:pt x="4655395" y="0"/>
                  </a:moveTo>
                  <a:lnTo>
                    <a:pt x="0" y="0"/>
                  </a:lnTo>
                  <a:lnTo>
                    <a:pt x="0" y="3715871"/>
                  </a:lnTo>
                  <a:lnTo>
                    <a:pt x="41974" y="3763425"/>
                  </a:lnTo>
                  <a:lnTo>
                    <a:pt x="72216" y="3796373"/>
                  </a:lnTo>
                  <a:lnTo>
                    <a:pt x="102953" y="3828870"/>
                  </a:lnTo>
                  <a:lnTo>
                    <a:pt x="134181" y="3860910"/>
                  </a:lnTo>
                  <a:lnTo>
                    <a:pt x="165892" y="3892486"/>
                  </a:lnTo>
                  <a:lnTo>
                    <a:pt x="198081" y="3923594"/>
                  </a:lnTo>
                  <a:lnTo>
                    <a:pt x="230742" y="3954226"/>
                  </a:lnTo>
                  <a:lnTo>
                    <a:pt x="263870" y="3984379"/>
                  </a:lnTo>
                  <a:lnTo>
                    <a:pt x="297458" y="4014046"/>
                  </a:lnTo>
                  <a:lnTo>
                    <a:pt x="331501" y="4043220"/>
                  </a:lnTo>
                  <a:lnTo>
                    <a:pt x="365992" y="4071898"/>
                  </a:lnTo>
                  <a:lnTo>
                    <a:pt x="400927" y="4100072"/>
                  </a:lnTo>
                  <a:lnTo>
                    <a:pt x="436299" y="4127737"/>
                  </a:lnTo>
                  <a:lnTo>
                    <a:pt x="472102" y="4154888"/>
                  </a:lnTo>
                  <a:lnTo>
                    <a:pt x="508331" y="4181518"/>
                  </a:lnTo>
                  <a:lnTo>
                    <a:pt x="544980" y="4207622"/>
                  </a:lnTo>
                  <a:lnTo>
                    <a:pt x="582043" y="4233195"/>
                  </a:lnTo>
                  <a:lnTo>
                    <a:pt x="619514" y="4258230"/>
                  </a:lnTo>
                  <a:lnTo>
                    <a:pt x="657387" y="4282722"/>
                  </a:lnTo>
                  <a:lnTo>
                    <a:pt x="695656" y="4306665"/>
                  </a:lnTo>
                  <a:lnTo>
                    <a:pt x="734317" y="4330054"/>
                  </a:lnTo>
                  <a:lnTo>
                    <a:pt x="773362" y="4352882"/>
                  </a:lnTo>
                  <a:lnTo>
                    <a:pt x="812786" y="4375145"/>
                  </a:lnTo>
                  <a:lnTo>
                    <a:pt x="852583" y="4396835"/>
                  </a:lnTo>
                  <a:lnTo>
                    <a:pt x="892748" y="4417948"/>
                  </a:lnTo>
                  <a:lnTo>
                    <a:pt x="933274" y="4438478"/>
                  </a:lnTo>
                  <a:lnTo>
                    <a:pt x="974156" y="4458419"/>
                  </a:lnTo>
                  <a:lnTo>
                    <a:pt x="1015387" y="4477766"/>
                  </a:lnTo>
                  <a:lnTo>
                    <a:pt x="1056963" y="4496512"/>
                  </a:lnTo>
                  <a:lnTo>
                    <a:pt x="1098877" y="4514652"/>
                  </a:lnTo>
                  <a:lnTo>
                    <a:pt x="1141124" y="4532181"/>
                  </a:lnTo>
                  <a:lnTo>
                    <a:pt x="1183697" y="4549092"/>
                  </a:lnTo>
                  <a:lnTo>
                    <a:pt x="1226590" y="4565380"/>
                  </a:lnTo>
                  <a:lnTo>
                    <a:pt x="1269799" y="4581039"/>
                  </a:lnTo>
                  <a:lnTo>
                    <a:pt x="1313317" y="4596064"/>
                  </a:lnTo>
                  <a:lnTo>
                    <a:pt x="1357138" y="4610448"/>
                  </a:lnTo>
                  <a:lnTo>
                    <a:pt x="1401257" y="4624187"/>
                  </a:lnTo>
                  <a:lnTo>
                    <a:pt x="1445667" y="4637273"/>
                  </a:lnTo>
                  <a:lnTo>
                    <a:pt x="1490363" y="4649702"/>
                  </a:lnTo>
                  <a:lnTo>
                    <a:pt x="1535339" y="4661469"/>
                  </a:lnTo>
                  <a:lnTo>
                    <a:pt x="1580589" y="4672566"/>
                  </a:lnTo>
                  <a:lnTo>
                    <a:pt x="1626108" y="4682989"/>
                  </a:lnTo>
                  <a:lnTo>
                    <a:pt x="1671889" y="4692731"/>
                  </a:lnTo>
                  <a:lnTo>
                    <a:pt x="1717927" y="4701788"/>
                  </a:lnTo>
                  <a:lnTo>
                    <a:pt x="1764216" y="4710152"/>
                  </a:lnTo>
                  <a:lnTo>
                    <a:pt x="1810750" y="4717820"/>
                  </a:lnTo>
                  <a:lnTo>
                    <a:pt x="1857523" y="4724784"/>
                  </a:lnTo>
                  <a:lnTo>
                    <a:pt x="1904529" y="4731039"/>
                  </a:lnTo>
                  <a:lnTo>
                    <a:pt x="1951763" y="4736580"/>
                  </a:lnTo>
                  <a:lnTo>
                    <a:pt x="1999219" y="4741401"/>
                  </a:lnTo>
                  <a:lnTo>
                    <a:pt x="2046891" y="4745496"/>
                  </a:lnTo>
                  <a:lnTo>
                    <a:pt x="2094773" y="4748859"/>
                  </a:lnTo>
                  <a:lnTo>
                    <a:pt x="2142859" y="4751484"/>
                  </a:lnTo>
                  <a:lnTo>
                    <a:pt x="2191144" y="4753367"/>
                  </a:lnTo>
                  <a:lnTo>
                    <a:pt x="2239621" y="4754500"/>
                  </a:lnTo>
                  <a:lnTo>
                    <a:pt x="2288286" y="4754880"/>
                  </a:lnTo>
                  <a:lnTo>
                    <a:pt x="2336951" y="4754500"/>
                  </a:lnTo>
                  <a:lnTo>
                    <a:pt x="2385429" y="4753367"/>
                  </a:lnTo>
                  <a:lnTo>
                    <a:pt x="2433715" y="4751484"/>
                  </a:lnTo>
                  <a:lnTo>
                    <a:pt x="2481802" y="4748859"/>
                  </a:lnTo>
                  <a:lnTo>
                    <a:pt x="2529685" y="4745496"/>
                  </a:lnTo>
                  <a:lnTo>
                    <a:pt x="2577358" y="4741401"/>
                  </a:lnTo>
                  <a:lnTo>
                    <a:pt x="2624814" y="4736580"/>
                  </a:lnTo>
                  <a:lnTo>
                    <a:pt x="2672049" y="4731039"/>
                  </a:lnTo>
                  <a:lnTo>
                    <a:pt x="2719057" y="4724784"/>
                  </a:lnTo>
                  <a:lnTo>
                    <a:pt x="2765830" y="4717820"/>
                  </a:lnTo>
                  <a:lnTo>
                    <a:pt x="2812365" y="4710152"/>
                  </a:lnTo>
                  <a:lnTo>
                    <a:pt x="2858654" y="4701788"/>
                  </a:lnTo>
                  <a:lnTo>
                    <a:pt x="2904693" y="4692731"/>
                  </a:lnTo>
                  <a:lnTo>
                    <a:pt x="2950475" y="4682989"/>
                  </a:lnTo>
                  <a:lnTo>
                    <a:pt x="2995994" y="4672566"/>
                  </a:lnTo>
                  <a:lnTo>
                    <a:pt x="3041245" y="4661469"/>
                  </a:lnTo>
                  <a:lnTo>
                    <a:pt x="3086221" y="4649702"/>
                  </a:lnTo>
                  <a:lnTo>
                    <a:pt x="3130918" y="4637273"/>
                  </a:lnTo>
                  <a:lnTo>
                    <a:pt x="3175328" y="4624187"/>
                  </a:lnTo>
                  <a:lnTo>
                    <a:pt x="3219447" y="4610448"/>
                  </a:lnTo>
                  <a:lnTo>
                    <a:pt x="3263269" y="4596064"/>
                  </a:lnTo>
                  <a:lnTo>
                    <a:pt x="3306787" y="4581039"/>
                  </a:lnTo>
                  <a:lnTo>
                    <a:pt x="3349996" y="4565380"/>
                  </a:lnTo>
                  <a:lnTo>
                    <a:pt x="3392890" y="4549092"/>
                  </a:lnTo>
                  <a:lnTo>
                    <a:pt x="3435463" y="4532181"/>
                  </a:lnTo>
                  <a:lnTo>
                    <a:pt x="3477710" y="4514652"/>
                  </a:lnTo>
                  <a:lnTo>
                    <a:pt x="3519624" y="4496512"/>
                  </a:lnTo>
                  <a:lnTo>
                    <a:pt x="3561200" y="4477766"/>
                  </a:lnTo>
                  <a:lnTo>
                    <a:pt x="3602432" y="4458419"/>
                  </a:lnTo>
                  <a:lnTo>
                    <a:pt x="3643314" y="4438478"/>
                  </a:lnTo>
                  <a:lnTo>
                    <a:pt x="3683840" y="4417948"/>
                  </a:lnTo>
                  <a:lnTo>
                    <a:pt x="3724005" y="4396835"/>
                  </a:lnTo>
                  <a:lnTo>
                    <a:pt x="3763802" y="4375145"/>
                  </a:lnTo>
                  <a:lnTo>
                    <a:pt x="3803226" y="4352882"/>
                  </a:lnTo>
                  <a:lnTo>
                    <a:pt x="3842271" y="4330054"/>
                  </a:lnTo>
                  <a:lnTo>
                    <a:pt x="3880931" y="4306665"/>
                  </a:lnTo>
                  <a:lnTo>
                    <a:pt x="3919201" y="4282722"/>
                  </a:lnTo>
                  <a:lnTo>
                    <a:pt x="3957074" y="4258230"/>
                  </a:lnTo>
                  <a:lnTo>
                    <a:pt x="3994545" y="4233195"/>
                  </a:lnTo>
                  <a:lnTo>
                    <a:pt x="4031607" y="4207622"/>
                  </a:lnTo>
                  <a:lnTo>
                    <a:pt x="4068256" y="4181518"/>
                  </a:lnTo>
                  <a:lnTo>
                    <a:pt x="4104485" y="4154888"/>
                  </a:lnTo>
                  <a:lnTo>
                    <a:pt x="4140288" y="4127737"/>
                  </a:lnTo>
                  <a:lnTo>
                    <a:pt x="4175660" y="4100072"/>
                  </a:lnTo>
                  <a:lnTo>
                    <a:pt x="4210594" y="4071898"/>
                  </a:lnTo>
                  <a:lnTo>
                    <a:pt x="4245086" y="4043220"/>
                  </a:lnTo>
                  <a:lnTo>
                    <a:pt x="4279129" y="4014046"/>
                  </a:lnTo>
                  <a:lnTo>
                    <a:pt x="4312716" y="3984379"/>
                  </a:lnTo>
                  <a:lnTo>
                    <a:pt x="4345844" y="3954226"/>
                  </a:lnTo>
                  <a:lnTo>
                    <a:pt x="4378505" y="3923594"/>
                  </a:lnTo>
                  <a:lnTo>
                    <a:pt x="4410694" y="3892486"/>
                  </a:lnTo>
                  <a:lnTo>
                    <a:pt x="4442404" y="3860910"/>
                  </a:lnTo>
                  <a:lnTo>
                    <a:pt x="4473631" y="3828870"/>
                  </a:lnTo>
                  <a:lnTo>
                    <a:pt x="4504369" y="3796373"/>
                  </a:lnTo>
                  <a:lnTo>
                    <a:pt x="4534611" y="3763425"/>
                  </a:lnTo>
                  <a:lnTo>
                    <a:pt x="4564351" y="3730030"/>
                  </a:lnTo>
                  <a:lnTo>
                    <a:pt x="4593585" y="3696195"/>
                  </a:lnTo>
                  <a:lnTo>
                    <a:pt x="4622305" y="3661925"/>
                  </a:lnTo>
                  <a:lnTo>
                    <a:pt x="4650507" y="3627226"/>
                  </a:lnTo>
                  <a:lnTo>
                    <a:pt x="4678184" y="3592105"/>
                  </a:lnTo>
                  <a:lnTo>
                    <a:pt x="4705331" y="3556565"/>
                  </a:lnTo>
                  <a:lnTo>
                    <a:pt x="4731941" y="3520614"/>
                  </a:lnTo>
                  <a:lnTo>
                    <a:pt x="4758009" y="3484257"/>
                  </a:lnTo>
                  <a:lnTo>
                    <a:pt x="4783530" y="3447500"/>
                  </a:lnTo>
                  <a:lnTo>
                    <a:pt x="4808497" y="3410348"/>
                  </a:lnTo>
                  <a:lnTo>
                    <a:pt x="4832904" y="3372807"/>
                  </a:lnTo>
                  <a:lnTo>
                    <a:pt x="4856746" y="3334883"/>
                  </a:lnTo>
                  <a:lnTo>
                    <a:pt x="4880017" y="3296581"/>
                  </a:lnTo>
                  <a:lnTo>
                    <a:pt x="4902711" y="3257908"/>
                  </a:lnTo>
                  <a:lnTo>
                    <a:pt x="4924822" y="3218868"/>
                  </a:lnTo>
                  <a:lnTo>
                    <a:pt x="4946344" y="3179468"/>
                  </a:lnTo>
                  <a:lnTo>
                    <a:pt x="4967272" y="3139714"/>
                  </a:lnTo>
                  <a:lnTo>
                    <a:pt x="4987599" y="3099611"/>
                  </a:lnTo>
                  <a:lnTo>
                    <a:pt x="5007321" y="3059164"/>
                  </a:lnTo>
                  <a:lnTo>
                    <a:pt x="5026430" y="3018380"/>
                  </a:lnTo>
                  <a:lnTo>
                    <a:pt x="5044922" y="2977264"/>
                  </a:lnTo>
                  <a:lnTo>
                    <a:pt x="5062791" y="2935822"/>
                  </a:lnTo>
                  <a:lnTo>
                    <a:pt x="5080029" y="2894060"/>
                  </a:lnTo>
                  <a:lnTo>
                    <a:pt x="5096633" y="2851983"/>
                  </a:lnTo>
                  <a:lnTo>
                    <a:pt x="5112596" y="2809597"/>
                  </a:lnTo>
                  <a:lnTo>
                    <a:pt x="5127911" y="2766908"/>
                  </a:lnTo>
                  <a:lnTo>
                    <a:pt x="5142574" y="2723921"/>
                  </a:lnTo>
                  <a:lnTo>
                    <a:pt x="5156579" y="2680643"/>
                  </a:lnTo>
                  <a:lnTo>
                    <a:pt x="5169919" y="2637079"/>
                  </a:lnTo>
                  <a:lnTo>
                    <a:pt x="5182589" y="2593234"/>
                  </a:lnTo>
                  <a:lnTo>
                    <a:pt x="5194583" y="2549114"/>
                  </a:lnTo>
                  <a:lnTo>
                    <a:pt x="5205895" y="2504726"/>
                  </a:lnTo>
                  <a:lnTo>
                    <a:pt x="5216520" y="2460074"/>
                  </a:lnTo>
                  <a:lnTo>
                    <a:pt x="5226451" y="2415165"/>
                  </a:lnTo>
                  <a:lnTo>
                    <a:pt x="5235683" y="2370004"/>
                  </a:lnTo>
                  <a:lnTo>
                    <a:pt x="5244210" y="2324597"/>
                  </a:lnTo>
                  <a:lnTo>
                    <a:pt x="5252026" y="2278950"/>
                  </a:lnTo>
                  <a:lnTo>
                    <a:pt x="5259125" y="2233068"/>
                  </a:lnTo>
                  <a:lnTo>
                    <a:pt x="5265502" y="2186957"/>
                  </a:lnTo>
                  <a:lnTo>
                    <a:pt x="5271150" y="2140622"/>
                  </a:lnTo>
                  <a:lnTo>
                    <a:pt x="5276064" y="2094071"/>
                  </a:lnTo>
                  <a:lnTo>
                    <a:pt x="5280238" y="2047307"/>
                  </a:lnTo>
                  <a:lnTo>
                    <a:pt x="5283666" y="2000337"/>
                  </a:lnTo>
                  <a:lnTo>
                    <a:pt x="5286342" y="1953167"/>
                  </a:lnTo>
                  <a:lnTo>
                    <a:pt x="5288261" y="1905802"/>
                  </a:lnTo>
                  <a:lnTo>
                    <a:pt x="5289417" y="1858249"/>
                  </a:lnTo>
                  <a:lnTo>
                    <a:pt x="5289804" y="1810512"/>
                  </a:lnTo>
                  <a:lnTo>
                    <a:pt x="5289417" y="1762775"/>
                  </a:lnTo>
                  <a:lnTo>
                    <a:pt x="5288261" y="1715221"/>
                  </a:lnTo>
                  <a:lnTo>
                    <a:pt x="5286342" y="1667856"/>
                  </a:lnTo>
                  <a:lnTo>
                    <a:pt x="5283666" y="1620686"/>
                  </a:lnTo>
                  <a:lnTo>
                    <a:pt x="5280238" y="1573716"/>
                  </a:lnTo>
                  <a:lnTo>
                    <a:pt x="5276064" y="1526953"/>
                  </a:lnTo>
                  <a:lnTo>
                    <a:pt x="5271150" y="1480401"/>
                  </a:lnTo>
                  <a:lnTo>
                    <a:pt x="5265502" y="1434067"/>
                  </a:lnTo>
                  <a:lnTo>
                    <a:pt x="5259125" y="1387956"/>
                  </a:lnTo>
                  <a:lnTo>
                    <a:pt x="5252026" y="1342074"/>
                  </a:lnTo>
                  <a:lnTo>
                    <a:pt x="5244210" y="1296426"/>
                  </a:lnTo>
                  <a:lnTo>
                    <a:pt x="5235683" y="1251019"/>
                  </a:lnTo>
                  <a:lnTo>
                    <a:pt x="5226451" y="1205858"/>
                  </a:lnTo>
                  <a:lnTo>
                    <a:pt x="5216520" y="1160949"/>
                  </a:lnTo>
                  <a:lnTo>
                    <a:pt x="5205895" y="1116297"/>
                  </a:lnTo>
                  <a:lnTo>
                    <a:pt x="5194583" y="1071909"/>
                  </a:lnTo>
                  <a:lnTo>
                    <a:pt x="5182589" y="1027789"/>
                  </a:lnTo>
                  <a:lnTo>
                    <a:pt x="5169919" y="983945"/>
                  </a:lnTo>
                  <a:lnTo>
                    <a:pt x="5156579" y="940380"/>
                  </a:lnTo>
                  <a:lnTo>
                    <a:pt x="5142574" y="897102"/>
                  </a:lnTo>
                  <a:lnTo>
                    <a:pt x="5127911" y="854115"/>
                  </a:lnTo>
                  <a:lnTo>
                    <a:pt x="5112596" y="811426"/>
                  </a:lnTo>
                  <a:lnTo>
                    <a:pt x="5096633" y="769040"/>
                  </a:lnTo>
                  <a:lnTo>
                    <a:pt x="5080029" y="726963"/>
                  </a:lnTo>
                  <a:lnTo>
                    <a:pt x="5062791" y="685201"/>
                  </a:lnTo>
                  <a:lnTo>
                    <a:pt x="5044922" y="643759"/>
                  </a:lnTo>
                  <a:lnTo>
                    <a:pt x="5026430" y="602643"/>
                  </a:lnTo>
                  <a:lnTo>
                    <a:pt x="5007321" y="561859"/>
                  </a:lnTo>
                  <a:lnTo>
                    <a:pt x="4987599" y="521413"/>
                  </a:lnTo>
                  <a:lnTo>
                    <a:pt x="4967272" y="481309"/>
                  </a:lnTo>
                  <a:lnTo>
                    <a:pt x="4946344" y="441555"/>
                  </a:lnTo>
                  <a:lnTo>
                    <a:pt x="4924822" y="402155"/>
                  </a:lnTo>
                  <a:lnTo>
                    <a:pt x="4902711" y="363116"/>
                  </a:lnTo>
                  <a:lnTo>
                    <a:pt x="4880017" y="324442"/>
                  </a:lnTo>
                  <a:lnTo>
                    <a:pt x="4856746" y="286141"/>
                  </a:lnTo>
                  <a:lnTo>
                    <a:pt x="4832904" y="248217"/>
                  </a:lnTo>
                  <a:lnTo>
                    <a:pt x="4808497" y="210676"/>
                  </a:lnTo>
                  <a:lnTo>
                    <a:pt x="4783530" y="173524"/>
                  </a:lnTo>
                  <a:lnTo>
                    <a:pt x="4758009" y="136766"/>
                  </a:lnTo>
                  <a:lnTo>
                    <a:pt x="4731941" y="100409"/>
                  </a:lnTo>
                  <a:lnTo>
                    <a:pt x="4705331" y="64458"/>
                  </a:lnTo>
                  <a:lnTo>
                    <a:pt x="4678184" y="28919"/>
                  </a:lnTo>
                  <a:lnTo>
                    <a:pt x="465539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8536" y="434340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7"/>
                  </a:lnTo>
                  <a:lnTo>
                    <a:pt x="4901184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36473" y="322053"/>
            <a:ext cx="4970780" cy="5080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r>
              <a:rPr dirty="0" sz="850" spc="-5" b="1">
                <a:solidFill>
                  <a:srgbClr val="7E7E7E"/>
                </a:solidFill>
                <a:latin typeface="Verdana"/>
                <a:cs typeface="Verdana"/>
              </a:rPr>
              <a:t>Instrumentos </a:t>
            </a:r>
            <a:r>
              <a:rPr dirty="0" sz="850" b="1">
                <a:solidFill>
                  <a:srgbClr val="7E7E7E"/>
                </a:solidFill>
                <a:latin typeface="Verdana"/>
                <a:cs typeface="Verdana"/>
              </a:rPr>
              <a:t>de </a:t>
            </a:r>
            <a:r>
              <a:rPr dirty="0" sz="850" spc="-5" b="1">
                <a:solidFill>
                  <a:srgbClr val="7E7E7E"/>
                </a:solidFill>
                <a:latin typeface="Verdana"/>
                <a:cs typeface="Verdana"/>
              </a:rPr>
              <a:t>Capacitación </a:t>
            </a:r>
            <a:r>
              <a:rPr dirty="0" sz="850" b="1">
                <a:solidFill>
                  <a:srgbClr val="7E7E7E"/>
                </a:solidFill>
                <a:latin typeface="Verdana"/>
                <a:cs typeface="Verdana"/>
              </a:rPr>
              <a:t>en </a:t>
            </a:r>
            <a:r>
              <a:rPr dirty="0" sz="850" spc="-5" b="1">
                <a:solidFill>
                  <a:srgbClr val="7E7E7E"/>
                </a:solidFill>
                <a:latin typeface="Verdana"/>
                <a:cs typeface="Verdana"/>
              </a:rPr>
              <a:t>Pro </a:t>
            </a:r>
            <a:r>
              <a:rPr dirty="0" sz="850" b="1">
                <a:solidFill>
                  <a:srgbClr val="7E7E7E"/>
                </a:solidFill>
                <a:latin typeface="Verdana"/>
                <a:cs typeface="Verdana"/>
              </a:rPr>
              <a:t>de </a:t>
            </a:r>
            <a:r>
              <a:rPr dirty="0" sz="850" spc="-5" b="1">
                <a:solidFill>
                  <a:srgbClr val="7E7E7E"/>
                </a:solidFill>
                <a:latin typeface="Verdana"/>
                <a:cs typeface="Verdana"/>
              </a:rPr>
              <a:t>la </a:t>
            </a:r>
            <a:r>
              <a:rPr dirty="0" sz="850" b="1">
                <a:solidFill>
                  <a:srgbClr val="7E7E7E"/>
                </a:solidFill>
                <a:latin typeface="Verdana"/>
                <a:cs typeface="Verdana"/>
              </a:rPr>
              <a:t>Voz de</a:t>
            </a:r>
            <a:r>
              <a:rPr dirty="0" sz="850" spc="-100" b="1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850" spc="-5" b="1">
                <a:solidFill>
                  <a:srgbClr val="7E7E7E"/>
                </a:solidFill>
                <a:latin typeface="Verdana"/>
                <a:cs typeface="Verdana"/>
              </a:rPr>
              <a:t>HelpAge:</a:t>
            </a:r>
            <a:endParaRPr sz="85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850" spc="-235" b="1">
                <a:solidFill>
                  <a:srgbClr val="EB134F"/>
                </a:solidFill>
                <a:latin typeface="Verdana"/>
                <a:cs typeface="Verdana"/>
              </a:rPr>
              <a:t>Mód</a:t>
            </a:r>
            <a:r>
              <a:rPr dirty="0" baseline="-11111" sz="1500" spc="-352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50" spc="-235" b="1">
                <a:solidFill>
                  <a:srgbClr val="EB134F"/>
                </a:solidFill>
                <a:latin typeface="Verdana"/>
                <a:cs typeface="Verdana"/>
              </a:rPr>
              <a:t>u</a:t>
            </a:r>
            <a:r>
              <a:rPr dirty="0" baseline="-11111" sz="1500" spc="-352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50" spc="-235" b="1">
                <a:solidFill>
                  <a:srgbClr val="EB134F"/>
                </a:solidFill>
                <a:latin typeface="Verdana"/>
                <a:cs typeface="Verdana"/>
              </a:rPr>
              <a:t>l</a:t>
            </a:r>
            <a:r>
              <a:rPr dirty="0" baseline="-11111" sz="1500" spc="-352" b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850" spc="-235" b="1">
                <a:solidFill>
                  <a:srgbClr val="EB134F"/>
                </a:solidFill>
                <a:latin typeface="Verdana"/>
                <a:cs typeface="Verdana"/>
              </a:rPr>
              <a:t>o</a:t>
            </a:r>
            <a:r>
              <a:rPr dirty="0" baseline="-11111" sz="1500" spc="-352" b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50" spc="-235" b="1">
                <a:solidFill>
                  <a:srgbClr val="EB134F"/>
                </a:solidFill>
                <a:latin typeface="Verdana"/>
                <a:cs typeface="Verdana"/>
              </a:rPr>
              <a:t>d</a:t>
            </a:r>
            <a:r>
              <a:rPr dirty="0" baseline="-11111" sz="1500" spc="-352" b="1">
                <a:solidFill>
                  <a:srgbClr val="FFFFFF"/>
                </a:solidFill>
                <a:latin typeface="Verdana"/>
                <a:cs typeface="Verdana"/>
              </a:rPr>
              <a:t>ru</a:t>
            </a:r>
            <a:r>
              <a:rPr dirty="0" sz="850" spc="-235" b="1">
                <a:solidFill>
                  <a:srgbClr val="EB134F"/>
                </a:solidFill>
                <a:latin typeface="Verdana"/>
                <a:cs typeface="Verdana"/>
              </a:rPr>
              <a:t>e 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Ci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ud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a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d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e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s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y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C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om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ap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u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ni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d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a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ta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de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s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ió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A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m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ig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ab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l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e</a:t>
            </a:r>
            <a:r>
              <a:rPr dirty="0" baseline="-11111" sz="1500" spc="-419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50" spc="-280" b="1">
                <a:solidFill>
                  <a:srgbClr val="EB134F"/>
                </a:solidFill>
                <a:latin typeface="Verdana"/>
                <a:cs typeface="Verdana"/>
              </a:rPr>
              <a:t>s</a:t>
            </a:r>
            <a:r>
              <a:rPr dirty="0" sz="850" spc="-275" b="1">
                <a:solidFill>
                  <a:srgbClr val="EB134F"/>
                </a:solidFill>
                <a:latin typeface="Verdana"/>
                <a:cs typeface="Verdana"/>
              </a:rPr>
              <a:t> c</a:t>
            </a:r>
            <a:r>
              <a:rPr dirty="0" baseline="-11111" sz="1500" spc="-412" b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50" spc="-275" b="1">
                <a:solidFill>
                  <a:srgbClr val="EB134F"/>
                </a:solidFill>
                <a:latin typeface="Verdana"/>
                <a:cs typeface="Verdana"/>
              </a:rPr>
              <a:t>o</a:t>
            </a:r>
            <a:r>
              <a:rPr dirty="0" baseline="-11111" sz="1500" spc="-412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50" spc="-275" b="1">
                <a:solidFill>
                  <a:srgbClr val="EB134F"/>
                </a:solidFill>
                <a:latin typeface="Verdana"/>
                <a:cs typeface="Verdana"/>
              </a:rPr>
              <a:t>n 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l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as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P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e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rs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o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na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s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M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lp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ay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o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re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50" spc="-270" b="1">
                <a:solidFill>
                  <a:srgbClr val="EB134F"/>
                </a:solidFill>
                <a:latin typeface="Verdana"/>
                <a:cs typeface="Verdana"/>
              </a:rPr>
              <a:t>s</a:t>
            </a:r>
            <a:r>
              <a:rPr dirty="0" baseline="-11111" sz="1500" spc="-405" b="1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baseline="-11111" sz="1500">
              <a:latin typeface="Verdana"/>
              <a:cs typeface="Verdana"/>
            </a:endParaRPr>
          </a:p>
          <a:p>
            <a:pPr marL="233045">
              <a:lnSpc>
                <a:spcPct val="100000"/>
              </a:lnSpc>
              <a:spcBef>
                <a:spcPts val="175"/>
              </a:spcBef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34728" y="3825621"/>
            <a:ext cx="241935" cy="568325"/>
          </a:xfrm>
          <a:custGeom>
            <a:avLst/>
            <a:gdLst/>
            <a:ahLst/>
            <a:cxnLst/>
            <a:rect l="l" t="t" r="r" b="b"/>
            <a:pathLst>
              <a:path w="241934" h="568325">
                <a:moveTo>
                  <a:pt x="121157" y="0"/>
                </a:moveTo>
                <a:lnTo>
                  <a:pt x="74366" y="8848"/>
                </a:lnTo>
                <a:lnTo>
                  <a:pt x="35814" y="32877"/>
                </a:lnTo>
                <a:lnTo>
                  <a:pt x="9644" y="68312"/>
                </a:lnTo>
                <a:lnTo>
                  <a:pt x="0" y="111379"/>
                </a:lnTo>
                <a:lnTo>
                  <a:pt x="0" y="456311"/>
                </a:lnTo>
                <a:lnTo>
                  <a:pt x="9644" y="499437"/>
                </a:lnTo>
                <a:lnTo>
                  <a:pt x="35813" y="535003"/>
                </a:lnTo>
                <a:lnTo>
                  <a:pt x="74366" y="559163"/>
                </a:lnTo>
                <a:lnTo>
                  <a:pt x="121157" y="568071"/>
                </a:lnTo>
                <a:lnTo>
                  <a:pt x="167890" y="559163"/>
                </a:lnTo>
                <a:lnTo>
                  <a:pt x="206311" y="535003"/>
                </a:lnTo>
                <a:lnTo>
                  <a:pt x="232350" y="499437"/>
                </a:lnTo>
                <a:lnTo>
                  <a:pt x="241935" y="456311"/>
                </a:lnTo>
                <a:lnTo>
                  <a:pt x="241935" y="111379"/>
                </a:lnTo>
                <a:lnTo>
                  <a:pt x="232350" y="68312"/>
                </a:lnTo>
                <a:lnTo>
                  <a:pt x="206311" y="32877"/>
                </a:lnTo>
                <a:lnTo>
                  <a:pt x="167890" y="8848"/>
                </a:lnTo>
                <a:lnTo>
                  <a:pt x="121157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557274" y="1572768"/>
            <a:ext cx="9135110" cy="5986780"/>
            <a:chOff x="1557274" y="1572768"/>
            <a:chExt cx="9135110" cy="5986780"/>
          </a:xfrm>
        </p:grpSpPr>
        <p:sp>
          <p:nvSpPr>
            <p:cNvPr id="9" name="object 9"/>
            <p:cNvSpPr/>
            <p:nvPr/>
          </p:nvSpPr>
          <p:spPr>
            <a:xfrm>
              <a:off x="1563624" y="1572768"/>
              <a:ext cx="3941445" cy="675640"/>
            </a:xfrm>
            <a:custGeom>
              <a:avLst/>
              <a:gdLst/>
              <a:ahLst/>
              <a:cxnLst/>
              <a:rect l="l" t="t" r="r" b="b"/>
              <a:pathLst>
                <a:path w="3941445" h="675639">
                  <a:moveTo>
                    <a:pt x="3796029" y="0"/>
                  </a:moveTo>
                  <a:lnTo>
                    <a:pt x="145033" y="0"/>
                  </a:lnTo>
                  <a:lnTo>
                    <a:pt x="99177" y="7390"/>
                  </a:lnTo>
                  <a:lnTo>
                    <a:pt x="59362" y="27972"/>
                  </a:lnTo>
                  <a:lnTo>
                    <a:pt x="27972" y="59362"/>
                  </a:lnTo>
                  <a:lnTo>
                    <a:pt x="7390" y="99177"/>
                  </a:lnTo>
                  <a:lnTo>
                    <a:pt x="0" y="145034"/>
                  </a:lnTo>
                  <a:lnTo>
                    <a:pt x="0" y="530098"/>
                  </a:lnTo>
                  <a:lnTo>
                    <a:pt x="7390" y="575954"/>
                  </a:lnTo>
                  <a:lnTo>
                    <a:pt x="27972" y="615769"/>
                  </a:lnTo>
                  <a:lnTo>
                    <a:pt x="59362" y="647159"/>
                  </a:lnTo>
                  <a:lnTo>
                    <a:pt x="99177" y="667741"/>
                  </a:lnTo>
                  <a:lnTo>
                    <a:pt x="145033" y="675132"/>
                  </a:lnTo>
                  <a:lnTo>
                    <a:pt x="3796029" y="675132"/>
                  </a:lnTo>
                  <a:lnTo>
                    <a:pt x="3841886" y="667741"/>
                  </a:lnTo>
                  <a:lnTo>
                    <a:pt x="3881701" y="647159"/>
                  </a:lnTo>
                  <a:lnTo>
                    <a:pt x="3913091" y="615769"/>
                  </a:lnTo>
                  <a:lnTo>
                    <a:pt x="3933673" y="575954"/>
                  </a:lnTo>
                  <a:lnTo>
                    <a:pt x="3941064" y="530098"/>
                  </a:lnTo>
                  <a:lnTo>
                    <a:pt x="3941064" y="145034"/>
                  </a:lnTo>
                  <a:lnTo>
                    <a:pt x="3933673" y="99177"/>
                  </a:lnTo>
                  <a:lnTo>
                    <a:pt x="3913091" y="59362"/>
                  </a:lnTo>
                  <a:lnTo>
                    <a:pt x="3881701" y="27972"/>
                  </a:lnTo>
                  <a:lnTo>
                    <a:pt x="3841886" y="7390"/>
                  </a:lnTo>
                  <a:lnTo>
                    <a:pt x="3796029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63624" y="2625852"/>
              <a:ext cx="6690359" cy="675640"/>
            </a:xfrm>
            <a:custGeom>
              <a:avLst/>
              <a:gdLst/>
              <a:ahLst/>
              <a:cxnLst/>
              <a:rect l="l" t="t" r="r" b="b"/>
              <a:pathLst>
                <a:path w="6690359" h="675639">
                  <a:moveTo>
                    <a:pt x="6577837" y="0"/>
                  </a:moveTo>
                  <a:lnTo>
                    <a:pt x="112521" y="0"/>
                  </a:lnTo>
                  <a:lnTo>
                    <a:pt x="68740" y="8848"/>
                  </a:lnTo>
                  <a:lnTo>
                    <a:pt x="32972" y="32972"/>
                  </a:lnTo>
                  <a:lnTo>
                    <a:pt x="8848" y="68740"/>
                  </a:lnTo>
                  <a:lnTo>
                    <a:pt x="0" y="112522"/>
                  </a:lnTo>
                  <a:lnTo>
                    <a:pt x="0" y="562610"/>
                  </a:lnTo>
                  <a:lnTo>
                    <a:pt x="8848" y="606391"/>
                  </a:lnTo>
                  <a:lnTo>
                    <a:pt x="32972" y="642159"/>
                  </a:lnTo>
                  <a:lnTo>
                    <a:pt x="68740" y="666283"/>
                  </a:lnTo>
                  <a:lnTo>
                    <a:pt x="112521" y="675132"/>
                  </a:lnTo>
                  <a:lnTo>
                    <a:pt x="6577837" y="675132"/>
                  </a:lnTo>
                  <a:lnTo>
                    <a:pt x="6621619" y="666283"/>
                  </a:lnTo>
                  <a:lnTo>
                    <a:pt x="6657387" y="642159"/>
                  </a:lnTo>
                  <a:lnTo>
                    <a:pt x="6681511" y="606391"/>
                  </a:lnTo>
                  <a:lnTo>
                    <a:pt x="6690359" y="562610"/>
                  </a:lnTo>
                  <a:lnTo>
                    <a:pt x="6690359" y="112522"/>
                  </a:lnTo>
                  <a:lnTo>
                    <a:pt x="6681511" y="68740"/>
                  </a:lnTo>
                  <a:lnTo>
                    <a:pt x="6657387" y="32972"/>
                  </a:lnTo>
                  <a:lnTo>
                    <a:pt x="6621619" y="8848"/>
                  </a:lnTo>
                  <a:lnTo>
                    <a:pt x="657783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63624" y="2625852"/>
              <a:ext cx="6690359" cy="675640"/>
            </a:xfrm>
            <a:custGeom>
              <a:avLst/>
              <a:gdLst/>
              <a:ahLst/>
              <a:cxnLst/>
              <a:rect l="l" t="t" r="r" b="b"/>
              <a:pathLst>
                <a:path w="6690359" h="675639">
                  <a:moveTo>
                    <a:pt x="0" y="112522"/>
                  </a:moveTo>
                  <a:lnTo>
                    <a:pt x="8848" y="68740"/>
                  </a:lnTo>
                  <a:lnTo>
                    <a:pt x="32972" y="32972"/>
                  </a:lnTo>
                  <a:lnTo>
                    <a:pt x="68740" y="8848"/>
                  </a:lnTo>
                  <a:lnTo>
                    <a:pt x="112521" y="0"/>
                  </a:lnTo>
                  <a:lnTo>
                    <a:pt x="6577837" y="0"/>
                  </a:lnTo>
                  <a:lnTo>
                    <a:pt x="6621619" y="8848"/>
                  </a:lnTo>
                  <a:lnTo>
                    <a:pt x="6657387" y="32972"/>
                  </a:lnTo>
                  <a:lnTo>
                    <a:pt x="6681511" y="68740"/>
                  </a:lnTo>
                  <a:lnTo>
                    <a:pt x="6690359" y="112522"/>
                  </a:lnTo>
                  <a:lnTo>
                    <a:pt x="6690359" y="562610"/>
                  </a:lnTo>
                  <a:lnTo>
                    <a:pt x="6681511" y="606391"/>
                  </a:lnTo>
                  <a:lnTo>
                    <a:pt x="6657387" y="642159"/>
                  </a:lnTo>
                  <a:lnTo>
                    <a:pt x="6621619" y="666283"/>
                  </a:lnTo>
                  <a:lnTo>
                    <a:pt x="6577837" y="675132"/>
                  </a:lnTo>
                  <a:lnTo>
                    <a:pt x="112521" y="675132"/>
                  </a:lnTo>
                  <a:lnTo>
                    <a:pt x="68740" y="666283"/>
                  </a:lnTo>
                  <a:lnTo>
                    <a:pt x="32972" y="642159"/>
                  </a:lnTo>
                  <a:lnTo>
                    <a:pt x="8848" y="606391"/>
                  </a:lnTo>
                  <a:lnTo>
                    <a:pt x="0" y="562610"/>
                  </a:lnTo>
                  <a:lnTo>
                    <a:pt x="0" y="11252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44828" y="4066413"/>
              <a:ext cx="2747645" cy="3493135"/>
            </a:xfrm>
            <a:custGeom>
              <a:avLst/>
              <a:gdLst/>
              <a:ahLst/>
              <a:cxnLst/>
              <a:rect l="l" t="t" r="r" b="b"/>
              <a:pathLst>
                <a:path w="2747645" h="3493134">
                  <a:moveTo>
                    <a:pt x="489140" y="669556"/>
                  </a:moveTo>
                  <a:lnTo>
                    <a:pt x="482079" y="624243"/>
                  </a:lnTo>
                  <a:lnTo>
                    <a:pt x="460565" y="584682"/>
                  </a:lnTo>
                  <a:lnTo>
                    <a:pt x="425615" y="559435"/>
                  </a:lnTo>
                  <a:lnTo>
                    <a:pt x="172885" y="447802"/>
                  </a:lnTo>
                  <a:lnTo>
                    <a:pt x="161328" y="442290"/>
                  </a:lnTo>
                  <a:lnTo>
                    <a:pt x="149263" y="438454"/>
                  </a:lnTo>
                  <a:lnTo>
                    <a:pt x="136804" y="436219"/>
                  </a:lnTo>
                  <a:lnTo>
                    <a:pt x="124117" y="435483"/>
                  </a:lnTo>
                  <a:lnTo>
                    <a:pt x="90385" y="440156"/>
                  </a:lnTo>
                  <a:lnTo>
                    <a:pt x="58267" y="453161"/>
                  </a:lnTo>
                  <a:lnTo>
                    <a:pt x="30137" y="473049"/>
                  </a:lnTo>
                  <a:lnTo>
                    <a:pt x="8420" y="498348"/>
                  </a:lnTo>
                  <a:lnTo>
                    <a:pt x="0" y="539445"/>
                  </a:lnTo>
                  <a:lnTo>
                    <a:pt x="7023" y="582345"/>
                  </a:lnTo>
                  <a:lnTo>
                    <a:pt x="28409" y="621423"/>
                  </a:lnTo>
                  <a:lnTo>
                    <a:pt x="63157" y="651002"/>
                  </a:lnTo>
                  <a:lnTo>
                    <a:pt x="315887" y="763016"/>
                  </a:lnTo>
                  <a:lnTo>
                    <a:pt x="361480" y="770763"/>
                  </a:lnTo>
                  <a:lnTo>
                    <a:pt x="396125" y="766902"/>
                  </a:lnTo>
                  <a:lnTo>
                    <a:pt x="429247" y="755573"/>
                  </a:lnTo>
                  <a:lnTo>
                    <a:pt x="458292" y="737171"/>
                  </a:lnTo>
                  <a:lnTo>
                    <a:pt x="480733" y="712089"/>
                  </a:lnTo>
                  <a:lnTo>
                    <a:pt x="489140" y="669556"/>
                  </a:lnTo>
                  <a:close/>
                </a:path>
                <a:path w="2747645" h="3493134">
                  <a:moveTo>
                    <a:pt x="1208887" y="331851"/>
                  </a:moveTo>
                  <a:lnTo>
                    <a:pt x="1202740" y="290957"/>
                  </a:lnTo>
                  <a:lnTo>
                    <a:pt x="1184313" y="255778"/>
                  </a:lnTo>
                  <a:lnTo>
                    <a:pt x="931202" y="22733"/>
                  </a:lnTo>
                  <a:lnTo>
                    <a:pt x="893191" y="5613"/>
                  </a:lnTo>
                  <a:lnTo>
                    <a:pt x="848906" y="0"/>
                  </a:lnTo>
                  <a:lnTo>
                    <a:pt x="826300" y="1397"/>
                  </a:lnTo>
                  <a:lnTo>
                    <a:pt x="784352" y="12700"/>
                  </a:lnTo>
                  <a:lnTo>
                    <a:pt x="741756" y="59372"/>
                  </a:lnTo>
                  <a:lnTo>
                    <a:pt x="733526" y="102590"/>
                  </a:lnTo>
                  <a:lnTo>
                    <a:pt x="741756" y="143865"/>
                  </a:lnTo>
                  <a:lnTo>
                    <a:pt x="766483" y="174625"/>
                  </a:lnTo>
                  <a:lnTo>
                    <a:pt x="1008418" y="407924"/>
                  </a:lnTo>
                  <a:lnTo>
                    <a:pt x="1048169" y="430657"/>
                  </a:lnTo>
                  <a:lnTo>
                    <a:pt x="1096302" y="438150"/>
                  </a:lnTo>
                  <a:lnTo>
                    <a:pt x="1120838" y="436295"/>
                  </a:lnTo>
                  <a:lnTo>
                    <a:pt x="1165910" y="421220"/>
                  </a:lnTo>
                  <a:lnTo>
                    <a:pt x="1202740" y="372757"/>
                  </a:lnTo>
                  <a:lnTo>
                    <a:pt x="1208887" y="331851"/>
                  </a:lnTo>
                  <a:close/>
                </a:path>
                <a:path w="2747645" h="3493134">
                  <a:moveTo>
                    <a:pt x="2747543" y="891387"/>
                  </a:moveTo>
                  <a:lnTo>
                    <a:pt x="2746768" y="891006"/>
                  </a:lnTo>
                  <a:lnTo>
                    <a:pt x="2698813" y="877735"/>
                  </a:lnTo>
                  <a:lnTo>
                    <a:pt x="2646845" y="873125"/>
                  </a:lnTo>
                  <a:lnTo>
                    <a:pt x="2598559" y="877735"/>
                  </a:lnTo>
                  <a:lnTo>
                    <a:pt x="2553373" y="891006"/>
                  </a:lnTo>
                  <a:lnTo>
                    <a:pt x="2512301" y="912114"/>
                  </a:lnTo>
                  <a:lnTo>
                    <a:pt x="2476385" y="940219"/>
                  </a:lnTo>
                  <a:lnTo>
                    <a:pt x="2446655" y="974509"/>
                  </a:lnTo>
                  <a:lnTo>
                    <a:pt x="2424150" y="1014145"/>
                  </a:lnTo>
                  <a:lnTo>
                    <a:pt x="2409888" y="1058316"/>
                  </a:lnTo>
                  <a:lnTo>
                    <a:pt x="2404910" y="1106170"/>
                  </a:lnTo>
                  <a:lnTo>
                    <a:pt x="2404910" y="1085977"/>
                  </a:lnTo>
                  <a:lnTo>
                    <a:pt x="2404910" y="873125"/>
                  </a:lnTo>
                  <a:lnTo>
                    <a:pt x="2399893" y="828662"/>
                  </a:lnTo>
                  <a:lnTo>
                    <a:pt x="2385479" y="787031"/>
                  </a:lnTo>
                  <a:lnTo>
                    <a:pt x="2362555" y="749198"/>
                  </a:lnTo>
                  <a:lnTo>
                    <a:pt x="2332024" y="716114"/>
                  </a:lnTo>
                  <a:lnTo>
                    <a:pt x="2294775" y="688721"/>
                  </a:lnTo>
                  <a:lnTo>
                    <a:pt x="2251722" y="667981"/>
                  </a:lnTo>
                  <a:lnTo>
                    <a:pt x="2203767" y="654837"/>
                  </a:lnTo>
                  <a:lnTo>
                    <a:pt x="2151799" y="650240"/>
                  </a:lnTo>
                  <a:lnTo>
                    <a:pt x="2103513" y="654837"/>
                  </a:lnTo>
                  <a:lnTo>
                    <a:pt x="2058327" y="667981"/>
                  </a:lnTo>
                  <a:lnTo>
                    <a:pt x="2017255" y="688721"/>
                  </a:lnTo>
                  <a:lnTo>
                    <a:pt x="1981339" y="716114"/>
                  </a:lnTo>
                  <a:lnTo>
                    <a:pt x="1951609" y="749198"/>
                  </a:lnTo>
                  <a:lnTo>
                    <a:pt x="1929104" y="787031"/>
                  </a:lnTo>
                  <a:lnTo>
                    <a:pt x="1914842" y="828662"/>
                  </a:lnTo>
                  <a:lnTo>
                    <a:pt x="1909864" y="873125"/>
                  </a:lnTo>
                  <a:lnTo>
                    <a:pt x="1909864" y="650240"/>
                  </a:lnTo>
                  <a:lnTo>
                    <a:pt x="1904847" y="602386"/>
                  </a:lnTo>
                  <a:lnTo>
                    <a:pt x="1890445" y="558215"/>
                  </a:lnTo>
                  <a:lnTo>
                    <a:pt x="1867522" y="518579"/>
                  </a:lnTo>
                  <a:lnTo>
                    <a:pt x="1837004" y="484289"/>
                  </a:lnTo>
                  <a:lnTo>
                    <a:pt x="1799793" y="456184"/>
                  </a:lnTo>
                  <a:lnTo>
                    <a:pt x="1756791" y="435076"/>
                  </a:lnTo>
                  <a:lnTo>
                    <a:pt x="1708886" y="421805"/>
                  </a:lnTo>
                  <a:lnTo>
                    <a:pt x="1657007" y="417195"/>
                  </a:lnTo>
                  <a:lnTo>
                    <a:pt x="1608721" y="421805"/>
                  </a:lnTo>
                  <a:lnTo>
                    <a:pt x="1563535" y="435076"/>
                  </a:lnTo>
                  <a:lnTo>
                    <a:pt x="1522463" y="456184"/>
                  </a:lnTo>
                  <a:lnTo>
                    <a:pt x="1486547" y="484289"/>
                  </a:lnTo>
                  <a:lnTo>
                    <a:pt x="1456817" y="518579"/>
                  </a:lnTo>
                  <a:lnTo>
                    <a:pt x="1434312" y="558215"/>
                  </a:lnTo>
                  <a:lnTo>
                    <a:pt x="1420050" y="602386"/>
                  </a:lnTo>
                  <a:lnTo>
                    <a:pt x="1415072" y="650240"/>
                  </a:lnTo>
                  <a:lnTo>
                    <a:pt x="1415072" y="873125"/>
                  </a:lnTo>
                  <a:lnTo>
                    <a:pt x="1410055" y="828662"/>
                  </a:lnTo>
                  <a:lnTo>
                    <a:pt x="1395603" y="787031"/>
                  </a:lnTo>
                  <a:lnTo>
                    <a:pt x="1372654" y="749198"/>
                  </a:lnTo>
                  <a:lnTo>
                    <a:pt x="1342085" y="716114"/>
                  </a:lnTo>
                  <a:lnTo>
                    <a:pt x="1304823" y="688721"/>
                  </a:lnTo>
                  <a:lnTo>
                    <a:pt x="1261783" y="667981"/>
                  </a:lnTo>
                  <a:lnTo>
                    <a:pt x="1213853" y="654837"/>
                  </a:lnTo>
                  <a:lnTo>
                    <a:pt x="1161961" y="650240"/>
                  </a:lnTo>
                  <a:lnTo>
                    <a:pt x="1113675" y="654837"/>
                  </a:lnTo>
                  <a:lnTo>
                    <a:pt x="1068489" y="667981"/>
                  </a:lnTo>
                  <a:lnTo>
                    <a:pt x="1027417" y="688721"/>
                  </a:lnTo>
                  <a:lnTo>
                    <a:pt x="991501" y="716114"/>
                  </a:lnTo>
                  <a:lnTo>
                    <a:pt x="961771" y="749198"/>
                  </a:lnTo>
                  <a:lnTo>
                    <a:pt x="939266" y="787031"/>
                  </a:lnTo>
                  <a:lnTo>
                    <a:pt x="925004" y="828662"/>
                  </a:lnTo>
                  <a:lnTo>
                    <a:pt x="920026" y="873125"/>
                  </a:lnTo>
                  <a:lnTo>
                    <a:pt x="920026" y="1106170"/>
                  </a:lnTo>
                  <a:lnTo>
                    <a:pt x="951306" y="1103020"/>
                  </a:lnTo>
                  <a:lnTo>
                    <a:pt x="1009586" y="1089139"/>
                  </a:lnTo>
                  <a:lnTo>
                    <a:pt x="1040803" y="1085977"/>
                  </a:lnTo>
                  <a:lnTo>
                    <a:pt x="1645831" y="1085977"/>
                  </a:lnTo>
                  <a:lnTo>
                    <a:pt x="1694776" y="1088313"/>
                  </a:lnTo>
                  <a:lnTo>
                    <a:pt x="1742427" y="1095159"/>
                  </a:lnTo>
                  <a:lnTo>
                    <a:pt x="1788541" y="1106284"/>
                  </a:lnTo>
                  <a:lnTo>
                    <a:pt x="1832838" y="1121435"/>
                  </a:lnTo>
                  <a:lnTo>
                    <a:pt x="1875078" y="1140383"/>
                  </a:lnTo>
                  <a:lnTo>
                    <a:pt x="1914994" y="1162900"/>
                  </a:lnTo>
                  <a:lnTo>
                    <a:pt x="1952332" y="1188732"/>
                  </a:lnTo>
                  <a:lnTo>
                    <a:pt x="1986838" y="1217650"/>
                  </a:lnTo>
                  <a:lnTo>
                    <a:pt x="2018245" y="1249426"/>
                  </a:lnTo>
                  <a:lnTo>
                    <a:pt x="2046300" y="1283804"/>
                  </a:lnTo>
                  <a:lnTo>
                    <a:pt x="2070747" y="1320558"/>
                  </a:lnTo>
                  <a:lnTo>
                    <a:pt x="2091321" y="1359446"/>
                  </a:lnTo>
                  <a:lnTo>
                    <a:pt x="2107781" y="1400238"/>
                  </a:lnTo>
                  <a:lnTo>
                    <a:pt x="2119858" y="1442681"/>
                  </a:lnTo>
                  <a:lnTo>
                    <a:pt x="2127288" y="1486560"/>
                  </a:lnTo>
                  <a:lnTo>
                    <a:pt x="2129828" y="1531620"/>
                  </a:lnTo>
                  <a:lnTo>
                    <a:pt x="2126894" y="1581378"/>
                  </a:lnTo>
                  <a:lnTo>
                    <a:pt x="2118322" y="1629206"/>
                  </a:lnTo>
                  <a:lnTo>
                    <a:pt x="2104402" y="1674850"/>
                  </a:lnTo>
                  <a:lnTo>
                    <a:pt x="2085454" y="1718068"/>
                  </a:lnTo>
                  <a:lnTo>
                    <a:pt x="2061768" y="1758619"/>
                  </a:lnTo>
                  <a:lnTo>
                    <a:pt x="2033651" y="1796249"/>
                  </a:lnTo>
                  <a:lnTo>
                    <a:pt x="2001418" y="1830717"/>
                  </a:lnTo>
                  <a:lnTo>
                    <a:pt x="1965363" y="1861781"/>
                  </a:lnTo>
                  <a:lnTo>
                    <a:pt x="1925802" y="1889188"/>
                  </a:lnTo>
                  <a:lnTo>
                    <a:pt x="1883029" y="1912696"/>
                  </a:lnTo>
                  <a:lnTo>
                    <a:pt x="1837347" y="1932063"/>
                  </a:lnTo>
                  <a:lnTo>
                    <a:pt x="1789087" y="1947037"/>
                  </a:lnTo>
                  <a:lnTo>
                    <a:pt x="1811185" y="1992160"/>
                  </a:lnTo>
                  <a:lnTo>
                    <a:pt x="1830438" y="2040293"/>
                  </a:lnTo>
                  <a:lnTo>
                    <a:pt x="1846656" y="2090724"/>
                  </a:lnTo>
                  <a:lnTo>
                    <a:pt x="1859610" y="2142756"/>
                  </a:lnTo>
                  <a:lnTo>
                    <a:pt x="1869122" y="2195665"/>
                  </a:lnTo>
                  <a:lnTo>
                    <a:pt x="1874964" y="2248763"/>
                  </a:lnTo>
                  <a:lnTo>
                    <a:pt x="1876971" y="2301329"/>
                  </a:lnTo>
                  <a:lnTo>
                    <a:pt x="1867319" y="2350300"/>
                  </a:lnTo>
                  <a:lnTo>
                    <a:pt x="1841157" y="2388755"/>
                  </a:lnTo>
                  <a:lnTo>
                    <a:pt x="1802599" y="2413876"/>
                  </a:lnTo>
                  <a:lnTo>
                    <a:pt x="1755813" y="2422868"/>
                  </a:lnTo>
                  <a:lnTo>
                    <a:pt x="1709127" y="2413876"/>
                  </a:lnTo>
                  <a:lnTo>
                    <a:pt x="1670697" y="2388755"/>
                  </a:lnTo>
                  <a:lnTo>
                    <a:pt x="1644637" y="2350300"/>
                  </a:lnTo>
                  <a:lnTo>
                    <a:pt x="1635036" y="2301329"/>
                  </a:lnTo>
                  <a:lnTo>
                    <a:pt x="1632991" y="2256155"/>
                  </a:lnTo>
                  <a:lnTo>
                    <a:pt x="1626997" y="2211908"/>
                  </a:lnTo>
                  <a:lnTo>
                    <a:pt x="1617205" y="2168715"/>
                  </a:lnTo>
                  <a:lnTo>
                    <a:pt x="1603781" y="2126729"/>
                  </a:lnTo>
                  <a:lnTo>
                    <a:pt x="1586890" y="2086127"/>
                  </a:lnTo>
                  <a:lnTo>
                    <a:pt x="1566697" y="2047049"/>
                  </a:lnTo>
                  <a:lnTo>
                    <a:pt x="1543380" y="2009635"/>
                  </a:lnTo>
                  <a:lnTo>
                    <a:pt x="1517078" y="1974049"/>
                  </a:lnTo>
                  <a:lnTo>
                    <a:pt x="1487982" y="1940433"/>
                  </a:lnTo>
                  <a:lnTo>
                    <a:pt x="1456245" y="1908949"/>
                  </a:lnTo>
                  <a:lnTo>
                    <a:pt x="1422031" y="1879752"/>
                  </a:lnTo>
                  <a:lnTo>
                    <a:pt x="1385506" y="1852980"/>
                  </a:lnTo>
                  <a:lnTo>
                    <a:pt x="1346835" y="1828787"/>
                  </a:lnTo>
                  <a:lnTo>
                    <a:pt x="1306195" y="1807324"/>
                  </a:lnTo>
                  <a:lnTo>
                    <a:pt x="1263738" y="1788756"/>
                  </a:lnTo>
                  <a:lnTo>
                    <a:pt x="1219619" y="1773224"/>
                  </a:lnTo>
                  <a:lnTo>
                    <a:pt x="1174026" y="1760867"/>
                  </a:lnTo>
                  <a:lnTo>
                    <a:pt x="1127125" y="1751863"/>
                  </a:lnTo>
                  <a:lnTo>
                    <a:pt x="1079055" y="1746351"/>
                  </a:lnTo>
                  <a:lnTo>
                    <a:pt x="1030008" y="1744472"/>
                  </a:lnTo>
                  <a:lnTo>
                    <a:pt x="1635036" y="1744472"/>
                  </a:lnTo>
                  <a:lnTo>
                    <a:pt x="1683308" y="1739874"/>
                  </a:lnTo>
                  <a:lnTo>
                    <a:pt x="1728495" y="1726704"/>
                  </a:lnTo>
                  <a:lnTo>
                    <a:pt x="1769567" y="1705927"/>
                  </a:lnTo>
                  <a:lnTo>
                    <a:pt x="1805482" y="1678482"/>
                  </a:lnTo>
                  <a:lnTo>
                    <a:pt x="1835213" y="1645348"/>
                  </a:lnTo>
                  <a:lnTo>
                    <a:pt x="1857717" y="1607477"/>
                  </a:lnTo>
                  <a:lnTo>
                    <a:pt x="1871980" y="1565821"/>
                  </a:lnTo>
                  <a:lnTo>
                    <a:pt x="1876971" y="1521333"/>
                  </a:lnTo>
                  <a:lnTo>
                    <a:pt x="1871980" y="1473555"/>
                  </a:lnTo>
                  <a:lnTo>
                    <a:pt x="1857717" y="1429461"/>
                  </a:lnTo>
                  <a:lnTo>
                    <a:pt x="1835213" y="1389862"/>
                  </a:lnTo>
                  <a:lnTo>
                    <a:pt x="1805482" y="1355598"/>
                  </a:lnTo>
                  <a:lnTo>
                    <a:pt x="1769567" y="1327518"/>
                  </a:lnTo>
                  <a:lnTo>
                    <a:pt x="1728495" y="1306423"/>
                  </a:lnTo>
                  <a:lnTo>
                    <a:pt x="1683308" y="1293152"/>
                  </a:lnTo>
                  <a:lnTo>
                    <a:pt x="1635036" y="1288542"/>
                  </a:lnTo>
                  <a:lnTo>
                    <a:pt x="1030008" y="1288542"/>
                  </a:lnTo>
                  <a:lnTo>
                    <a:pt x="980948" y="1290421"/>
                  </a:lnTo>
                  <a:lnTo>
                    <a:pt x="932878" y="1295933"/>
                  </a:lnTo>
                  <a:lnTo>
                    <a:pt x="885977" y="1304937"/>
                  </a:lnTo>
                  <a:lnTo>
                    <a:pt x="840384" y="1317294"/>
                  </a:lnTo>
                  <a:lnTo>
                    <a:pt x="796264" y="1332826"/>
                  </a:lnTo>
                  <a:lnTo>
                    <a:pt x="753808" y="1351407"/>
                  </a:lnTo>
                  <a:lnTo>
                    <a:pt x="713168" y="1372870"/>
                  </a:lnTo>
                  <a:lnTo>
                    <a:pt x="674497" y="1397063"/>
                  </a:lnTo>
                  <a:lnTo>
                    <a:pt x="637971" y="1423847"/>
                  </a:lnTo>
                  <a:lnTo>
                    <a:pt x="603758" y="1453057"/>
                  </a:lnTo>
                  <a:lnTo>
                    <a:pt x="572020" y="1484553"/>
                  </a:lnTo>
                  <a:lnTo>
                    <a:pt x="542925" y="1518183"/>
                  </a:lnTo>
                  <a:lnTo>
                    <a:pt x="516623" y="1553781"/>
                  </a:lnTo>
                  <a:lnTo>
                    <a:pt x="493306" y="1591221"/>
                  </a:lnTo>
                  <a:lnTo>
                    <a:pt x="473113" y="1630324"/>
                  </a:lnTo>
                  <a:lnTo>
                    <a:pt x="456222" y="1670951"/>
                  </a:lnTo>
                  <a:lnTo>
                    <a:pt x="442798" y="1712963"/>
                  </a:lnTo>
                  <a:lnTo>
                    <a:pt x="433006" y="1756181"/>
                  </a:lnTo>
                  <a:lnTo>
                    <a:pt x="427012" y="1800479"/>
                  </a:lnTo>
                  <a:lnTo>
                    <a:pt x="424980" y="1845691"/>
                  </a:lnTo>
                  <a:lnTo>
                    <a:pt x="424980" y="2078482"/>
                  </a:lnTo>
                  <a:lnTo>
                    <a:pt x="426516" y="2126196"/>
                  </a:lnTo>
                  <a:lnTo>
                    <a:pt x="431101" y="2173313"/>
                  </a:lnTo>
                  <a:lnTo>
                    <a:pt x="438658" y="2219731"/>
                  </a:lnTo>
                  <a:lnTo>
                    <a:pt x="449122" y="2265337"/>
                  </a:lnTo>
                  <a:lnTo>
                    <a:pt x="462432" y="2310066"/>
                  </a:lnTo>
                  <a:lnTo>
                    <a:pt x="478497" y="2353792"/>
                  </a:lnTo>
                  <a:lnTo>
                    <a:pt x="497281" y="2396439"/>
                  </a:lnTo>
                  <a:lnTo>
                    <a:pt x="518693" y="2437892"/>
                  </a:lnTo>
                  <a:lnTo>
                    <a:pt x="542671" y="2478049"/>
                  </a:lnTo>
                  <a:lnTo>
                    <a:pt x="569163" y="2516835"/>
                  </a:lnTo>
                  <a:lnTo>
                    <a:pt x="598068" y="2554135"/>
                  </a:lnTo>
                  <a:lnTo>
                    <a:pt x="629348" y="2589860"/>
                  </a:lnTo>
                  <a:lnTo>
                    <a:pt x="662927" y="2623909"/>
                  </a:lnTo>
                  <a:lnTo>
                    <a:pt x="698728" y="2656179"/>
                  </a:lnTo>
                  <a:lnTo>
                    <a:pt x="736701" y="2686570"/>
                  </a:lnTo>
                  <a:lnTo>
                    <a:pt x="776770" y="2715006"/>
                  </a:lnTo>
                  <a:lnTo>
                    <a:pt x="818857" y="2741358"/>
                  </a:lnTo>
                  <a:lnTo>
                    <a:pt x="862901" y="2765552"/>
                  </a:lnTo>
                  <a:lnTo>
                    <a:pt x="908850" y="2787472"/>
                  </a:lnTo>
                  <a:lnTo>
                    <a:pt x="908850" y="3091637"/>
                  </a:lnTo>
                  <a:lnTo>
                    <a:pt x="856996" y="3096234"/>
                  </a:lnTo>
                  <a:lnTo>
                    <a:pt x="809129" y="3109366"/>
                  </a:lnTo>
                  <a:lnTo>
                    <a:pt x="766152" y="3130105"/>
                  </a:lnTo>
                  <a:lnTo>
                    <a:pt x="728941" y="3157474"/>
                  </a:lnTo>
                  <a:lnTo>
                    <a:pt x="698436" y="3190557"/>
                  </a:lnTo>
                  <a:lnTo>
                    <a:pt x="675525" y="3228378"/>
                  </a:lnTo>
                  <a:lnTo>
                    <a:pt x="661123" y="3269996"/>
                  </a:lnTo>
                  <a:lnTo>
                    <a:pt x="656120" y="3314458"/>
                  </a:lnTo>
                  <a:lnTo>
                    <a:pt x="656120" y="3435997"/>
                  </a:lnTo>
                  <a:lnTo>
                    <a:pt x="665695" y="3479012"/>
                  </a:lnTo>
                  <a:lnTo>
                    <a:pt x="675716" y="3492627"/>
                  </a:lnTo>
                  <a:lnTo>
                    <a:pt x="2651595" y="3492627"/>
                  </a:lnTo>
                  <a:lnTo>
                    <a:pt x="2658021" y="3456254"/>
                  </a:lnTo>
                  <a:lnTo>
                    <a:pt x="2658021" y="3344684"/>
                  </a:lnTo>
                  <a:lnTo>
                    <a:pt x="2653474" y="3296932"/>
                  </a:lnTo>
                  <a:lnTo>
                    <a:pt x="2640279" y="3252838"/>
                  </a:lnTo>
                  <a:lnTo>
                    <a:pt x="2619083" y="3213239"/>
                  </a:lnTo>
                  <a:lnTo>
                    <a:pt x="2590533" y="3178975"/>
                  </a:lnTo>
                  <a:lnTo>
                    <a:pt x="2555265" y="3150882"/>
                  </a:lnTo>
                  <a:lnTo>
                    <a:pt x="2513939" y="3129775"/>
                  </a:lnTo>
                  <a:lnTo>
                    <a:pt x="2467203" y="3116503"/>
                  </a:lnTo>
                  <a:lnTo>
                    <a:pt x="2415705" y="3111893"/>
                  </a:lnTo>
                  <a:lnTo>
                    <a:pt x="2415705" y="2808059"/>
                  </a:lnTo>
                  <a:lnTo>
                    <a:pt x="2460180" y="2787472"/>
                  </a:lnTo>
                  <a:lnTo>
                    <a:pt x="2503030" y="2764371"/>
                  </a:lnTo>
                  <a:lnTo>
                    <a:pt x="2544267" y="2738805"/>
                  </a:lnTo>
                  <a:lnTo>
                    <a:pt x="2583738" y="2710916"/>
                  </a:lnTo>
                  <a:lnTo>
                    <a:pt x="2621356" y="2680830"/>
                  </a:lnTo>
                  <a:lnTo>
                    <a:pt x="2657030" y="2648686"/>
                  </a:lnTo>
                  <a:lnTo>
                    <a:pt x="2690660" y="2614599"/>
                  </a:lnTo>
                  <a:lnTo>
                    <a:pt x="2722156" y="2578684"/>
                  </a:lnTo>
                  <a:lnTo>
                    <a:pt x="2747543" y="2546032"/>
                  </a:lnTo>
                  <a:lnTo>
                    <a:pt x="2747543" y="2422868"/>
                  </a:lnTo>
                  <a:lnTo>
                    <a:pt x="2747543" y="1106182"/>
                  </a:lnTo>
                  <a:lnTo>
                    <a:pt x="2747543" y="891387"/>
                  </a:lnTo>
                  <a:close/>
                </a:path>
                <a:path w="2747645" h="3493134">
                  <a:moveTo>
                    <a:pt x="2747543" y="7594"/>
                  </a:moveTo>
                  <a:lnTo>
                    <a:pt x="2471585" y="255778"/>
                  </a:lnTo>
                  <a:lnTo>
                    <a:pt x="2446794" y="290957"/>
                  </a:lnTo>
                  <a:lnTo>
                    <a:pt x="2438527" y="331851"/>
                  </a:lnTo>
                  <a:lnTo>
                    <a:pt x="2446794" y="372757"/>
                  </a:lnTo>
                  <a:lnTo>
                    <a:pt x="2471585" y="407924"/>
                  </a:lnTo>
                  <a:lnTo>
                    <a:pt x="2508173" y="430657"/>
                  </a:lnTo>
                  <a:lnTo>
                    <a:pt x="2549817" y="438150"/>
                  </a:lnTo>
                  <a:lnTo>
                    <a:pt x="2571724" y="436295"/>
                  </a:lnTo>
                  <a:lnTo>
                    <a:pt x="2593771" y="430657"/>
                  </a:lnTo>
                  <a:lnTo>
                    <a:pt x="2615552" y="421220"/>
                  </a:lnTo>
                  <a:lnTo>
                    <a:pt x="2636685" y="407924"/>
                  </a:lnTo>
                  <a:lnTo>
                    <a:pt x="2747543" y="305689"/>
                  </a:lnTo>
                  <a:lnTo>
                    <a:pt x="2747543" y="7594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63624" y="3552444"/>
              <a:ext cx="6690359" cy="673735"/>
            </a:xfrm>
            <a:custGeom>
              <a:avLst/>
              <a:gdLst/>
              <a:ahLst/>
              <a:cxnLst/>
              <a:rect l="l" t="t" r="r" b="b"/>
              <a:pathLst>
                <a:path w="6690359" h="673735">
                  <a:moveTo>
                    <a:pt x="6578092" y="0"/>
                  </a:moveTo>
                  <a:lnTo>
                    <a:pt x="112268" y="0"/>
                  </a:lnTo>
                  <a:lnTo>
                    <a:pt x="68579" y="8826"/>
                  </a:lnTo>
                  <a:lnTo>
                    <a:pt x="32892" y="32893"/>
                  </a:lnTo>
                  <a:lnTo>
                    <a:pt x="8826" y="68580"/>
                  </a:lnTo>
                  <a:lnTo>
                    <a:pt x="0" y="112268"/>
                  </a:lnTo>
                  <a:lnTo>
                    <a:pt x="0" y="561340"/>
                  </a:lnTo>
                  <a:lnTo>
                    <a:pt x="8826" y="605028"/>
                  </a:lnTo>
                  <a:lnTo>
                    <a:pt x="32893" y="640715"/>
                  </a:lnTo>
                  <a:lnTo>
                    <a:pt x="68580" y="664781"/>
                  </a:lnTo>
                  <a:lnTo>
                    <a:pt x="112268" y="673608"/>
                  </a:lnTo>
                  <a:lnTo>
                    <a:pt x="6578092" y="673608"/>
                  </a:lnTo>
                  <a:lnTo>
                    <a:pt x="6621780" y="664781"/>
                  </a:lnTo>
                  <a:lnTo>
                    <a:pt x="6657467" y="640715"/>
                  </a:lnTo>
                  <a:lnTo>
                    <a:pt x="6681533" y="605028"/>
                  </a:lnTo>
                  <a:lnTo>
                    <a:pt x="6690359" y="561340"/>
                  </a:lnTo>
                  <a:lnTo>
                    <a:pt x="6690359" y="112268"/>
                  </a:lnTo>
                  <a:lnTo>
                    <a:pt x="6681533" y="68580"/>
                  </a:lnTo>
                  <a:lnTo>
                    <a:pt x="6657466" y="32893"/>
                  </a:lnTo>
                  <a:lnTo>
                    <a:pt x="6621780" y="8826"/>
                  </a:lnTo>
                  <a:lnTo>
                    <a:pt x="65780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63624" y="3552444"/>
              <a:ext cx="6690359" cy="673735"/>
            </a:xfrm>
            <a:custGeom>
              <a:avLst/>
              <a:gdLst/>
              <a:ahLst/>
              <a:cxnLst/>
              <a:rect l="l" t="t" r="r" b="b"/>
              <a:pathLst>
                <a:path w="6690359" h="673735">
                  <a:moveTo>
                    <a:pt x="0" y="112268"/>
                  </a:moveTo>
                  <a:lnTo>
                    <a:pt x="8826" y="68580"/>
                  </a:lnTo>
                  <a:lnTo>
                    <a:pt x="32892" y="32893"/>
                  </a:lnTo>
                  <a:lnTo>
                    <a:pt x="68579" y="8826"/>
                  </a:lnTo>
                  <a:lnTo>
                    <a:pt x="112268" y="0"/>
                  </a:lnTo>
                  <a:lnTo>
                    <a:pt x="6578092" y="0"/>
                  </a:lnTo>
                  <a:lnTo>
                    <a:pt x="6621780" y="8826"/>
                  </a:lnTo>
                  <a:lnTo>
                    <a:pt x="6657466" y="32893"/>
                  </a:lnTo>
                  <a:lnTo>
                    <a:pt x="6681533" y="68580"/>
                  </a:lnTo>
                  <a:lnTo>
                    <a:pt x="6690359" y="112268"/>
                  </a:lnTo>
                  <a:lnTo>
                    <a:pt x="6690359" y="561340"/>
                  </a:lnTo>
                  <a:lnTo>
                    <a:pt x="6681533" y="605028"/>
                  </a:lnTo>
                  <a:lnTo>
                    <a:pt x="6657467" y="640715"/>
                  </a:lnTo>
                  <a:lnTo>
                    <a:pt x="6621780" y="664781"/>
                  </a:lnTo>
                  <a:lnTo>
                    <a:pt x="6578092" y="673608"/>
                  </a:lnTo>
                  <a:lnTo>
                    <a:pt x="112268" y="673608"/>
                  </a:lnTo>
                  <a:lnTo>
                    <a:pt x="68580" y="664781"/>
                  </a:lnTo>
                  <a:lnTo>
                    <a:pt x="32893" y="640715"/>
                  </a:lnTo>
                  <a:lnTo>
                    <a:pt x="8826" y="605028"/>
                  </a:lnTo>
                  <a:lnTo>
                    <a:pt x="0" y="561340"/>
                  </a:lnTo>
                  <a:lnTo>
                    <a:pt x="0" y="1122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63624" y="4421124"/>
              <a:ext cx="5504815" cy="437515"/>
            </a:xfrm>
            <a:custGeom>
              <a:avLst/>
              <a:gdLst/>
              <a:ahLst/>
              <a:cxnLst/>
              <a:rect l="l" t="t" r="r" b="b"/>
              <a:pathLst>
                <a:path w="5504815" h="437514">
                  <a:moveTo>
                    <a:pt x="5431790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90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5431790" y="437388"/>
                  </a:lnTo>
                  <a:lnTo>
                    <a:pt x="5460164" y="431659"/>
                  </a:lnTo>
                  <a:lnTo>
                    <a:pt x="5483336" y="416036"/>
                  </a:lnTo>
                  <a:lnTo>
                    <a:pt x="5498959" y="392864"/>
                  </a:lnTo>
                  <a:lnTo>
                    <a:pt x="5504687" y="364490"/>
                  </a:lnTo>
                  <a:lnTo>
                    <a:pt x="5504687" y="72898"/>
                  </a:lnTo>
                  <a:lnTo>
                    <a:pt x="5498959" y="44523"/>
                  </a:lnTo>
                  <a:lnTo>
                    <a:pt x="5483336" y="21351"/>
                  </a:lnTo>
                  <a:lnTo>
                    <a:pt x="5460164" y="5728"/>
                  </a:lnTo>
                  <a:lnTo>
                    <a:pt x="543179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63624" y="4421124"/>
              <a:ext cx="5504815" cy="437515"/>
            </a:xfrm>
            <a:custGeom>
              <a:avLst/>
              <a:gdLst/>
              <a:ahLst/>
              <a:cxnLst/>
              <a:rect l="l" t="t" r="r" b="b"/>
              <a:pathLst>
                <a:path w="5504815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5431790" y="0"/>
                  </a:lnTo>
                  <a:lnTo>
                    <a:pt x="5460164" y="5728"/>
                  </a:lnTo>
                  <a:lnTo>
                    <a:pt x="5483336" y="21351"/>
                  </a:lnTo>
                  <a:lnTo>
                    <a:pt x="5498959" y="44523"/>
                  </a:lnTo>
                  <a:lnTo>
                    <a:pt x="5504687" y="72898"/>
                  </a:lnTo>
                  <a:lnTo>
                    <a:pt x="5504687" y="364490"/>
                  </a:lnTo>
                  <a:lnTo>
                    <a:pt x="5498959" y="392864"/>
                  </a:lnTo>
                  <a:lnTo>
                    <a:pt x="5483336" y="416036"/>
                  </a:lnTo>
                  <a:lnTo>
                    <a:pt x="5460164" y="431659"/>
                  </a:lnTo>
                  <a:lnTo>
                    <a:pt x="5431790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90"/>
                  </a:lnTo>
                  <a:lnTo>
                    <a:pt x="0" y="728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10296" y="5396864"/>
              <a:ext cx="495300" cy="222250"/>
            </a:xfrm>
            <a:custGeom>
              <a:avLst/>
              <a:gdLst/>
              <a:ahLst/>
              <a:cxnLst/>
              <a:rect l="l" t="t" r="r" b="b"/>
              <a:pathLst>
                <a:path w="495300" h="222250">
                  <a:moveTo>
                    <a:pt x="373760" y="0"/>
                  </a:moveTo>
                  <a:lnTo>
                    <a:pt x="120776" y="0"/>
                  </a:lnTo>
                  <a:lnTo>
                    <a:pt x="74044" y="8804"/>
                  </a:lnTo>
                  <a:lnTo>
                    <a:pt x="35623" y="32718"/>
                  </a:lnTo>
                  <a:lnTo>
                    <a:pt x="9584" y="67990"/>
                  </a:lnTo>
                  <a:lnTo>
                    <a:pt x="0" y="110870"/>
                  </a:lnTo>
                  <a:lnTo>
                    <a:pt x="9584" y="158150"/>
                  </a:lnTo>
                  <a:lnTo>
                    <a:pt x="35623" y="193071"/>
                  </a:lnTo>
                  <a:lnTo>
                    <a:pt x="74044" y="214705"/>
                  </a:lnTo>
                  <a:lnTo>
                    <a:pt x="120776" y="222123"/>
                  </a:lnTo>
                  <a:lnTo>
                    <a:pt x="373760" y="222123"/>
                  </a:lnTo>
                  <a:lnTo>
                    <a:pt x="420552" y="214705"/>
                  </a:lnTo>
                  <a:lnTo>
                    <a:pt x="459104" y="193071"/>
                  </a:lnTo>
                  <a:lnTo>
                    <a:pt x="485274" y="158150"/>
                  </a:lnTo>
                  <a:lnTo>
                    <a:pt x="494919" y="110870"/>
                  </a:lnTo>
                  <a:lnTo>
                    <a:pt x="485274" y="67990"/>
                  </a:lnTo>
                  <a:lnTo>
                    <a:pt x="459104" y="32718"/>
                  </a:lnTo>
                  <a:lnTo>
                    <a:pt x="420552" y="8804"/>
                  </a:lnTo>
                  <a:lnTo>
                    <a:pt x="37376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740535" y="1638045"/>
            <a:ext cx="6349365" cy="152971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 marR="4186554">
              <a:lnSpc>
                <a:spcPts val="2690"/>
              </a:lnSpc>
              <a:spcBef>
                <a:spcPts val="740"/>
              </a:spcBef>
            </a:pP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Trabajo</a:t>
            </a:r>
            <a:r>
              <a:rPr dirty="0" sz="2800" spc="-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en  grupo</a:t>
            </a:r>
            <a:endParaRPr sz="2800">
              <a:latin typeface="Verdana"/>
              <a:cs typeface="Verdana"/>
            </a:endParaRPr>
          </a:p>
          <a:p>
            <a:pPr marL="33020" marR="5080">
              <a:lnSpc>
                <a:spcPts val="1510"/>
              </a:lnSpc>
              <a:spcBef>
                <a:spcPts val="2820"/>
              </a:spcBef>
            </a:pP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¿Los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altos niveles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tráfico y contaminación del aire lo desalientan</a:t>
            </a:r>
            <a:r>
              <a:rPr dirty="0" sz="14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hacer ciertas actividades en su vida</a:t>
            </a:r>
            <a:r>
              <a:rPr dirty="0" sz="14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cotidiana?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0982" y="3649472"/>
            <a:ext cx="6256655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¿Qué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podría cambiar en su comunidad si el tráfico y la</a:t>
            </a:r>
            <a:r>
              <a:rPr dirty="0" sz="14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contaminación 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del aire se</a:t>
            </a:r>
            <a:r>
              <a:rPr dirty="0" sz="14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redujeran?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3" y="4506849"/>
            <a:ext cx="48355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¿El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transporte público es adecuado en su</a:t>
            </a:r>
            <a:r>
              <a:rPr dirty="0" sz="1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comunidad?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20736" y="1904809"/>
            <a:ext cx="459740" cy="2740025"/>
            <a:chOff x="1320736" y="1904809"/>
            <a:chExt cx="459740" cy="2740025"/>
          </a:xfrm>
        </p:grpSpPr>
        <p:sp>
          <p:nvSpPr>
            <p:cNvPr id="22" name="object 22"/>
            <p:cNvSpPr/>
            <p:nvPr/>
          </p:nvSpPr>
          <p:spPr>
            <a:xfrm>
              <a:off x="1325499" y="1909572"/>
              <a:ext cx="238760" cy="2730500"/>
            </a:xfrm>
            <a:custGeom>
              <a:avLst/>
              <a:gdLst/>
              <a:ahLst/>
              <a:cxnLst/>
              <a:rect l="l" t="t" r="r" b="b"/>
              <a:pathLst>
                <a:path w="238759" h="2730500">
                  <a:moveTo>
                    <a:pt x="238125" y="0"/>
                  </a:moveTo>
                  <a:lnTo>
                    <a:pt x="0" y="0"/>
                  </a:lnTo>
                  <a:lnTo>
                    <a:pt x="0" y="1053338"/>
                  </a:lnTo>
                  <a:lnTo>
                    <a:pt x="238759" y="1053338"/>
                  </a:lnTo>
                </a:path>
                <a:path w="238759" h="2730500">
                  <a:moveTo>
                    <a:pt x="238125" y="0"/>
                  </a:moveTo>
                  <a:lnTo>
                    <a:pt x="0" y="0"/>
                  </a:lnTo>
                  <a:lnTo>
                    <a:pt x="0" y="1979040"/>
                  </a:lnTo>
                  <a:lnTo>
                    <a:pt x="238759" y="1979040"/>
                  </a:lnTo>
                </a:path>
                <a:path w="238759" h="2730500">
                  <a:moveTo>
                    <a:pt x="238125" y="0"/>
                  </a:moveTo>
                  <a:lnTo>
                    <a:pt x="0" y="0"/>
                  </a:lnTo>
                  <a:lnTo>
                    <a:pt x="0" y="2729991"/>
                  </a:lnTo>
                  <a:lnTo>
                    <a:pt x="238759" y="2729991"/>
                  </a:lnTo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432560" y="2572512"/>
              <a:ext cx="347980" cy="349250"/>
            </a:xfrm>
            <a:custGeom>
              <a:avLst/>
              <a:gdLst/>
              <a:ahLst/>
              <a:cxnLst/>
              <a:rect l="l" t="t" r="r" b="b"/>
              <a:pathLst>
                <a:path w="347980" h="349250">
                  <a:moveTo>
                    <a:pt x="173736" y="0"/>
                  </a:moveTo>
                  <a:lnTo>
                    <a:pt x="127529" y="6231"/>
                  </a:lnTo>
                  <a:lnTo>
                    <a:pt x="86021" y="23819"/>
                  </a:lnTo>
                  <a:lnTo>
                    <a:pt x="50863" y="51101"/>
                  </a:lnTo>
                  <a:lnTo>
                    <a:pt x="23706" y="86416"/>
                  </a:lnTo>
                  <a:lnTo>
                    <a:pt x="6201" y="128102"/>
                  </a:lnTo>
                  <a:lnTo>
                    <a:pt x="0" y="174498"/>
                  </a:lnTo>
                  <a:lnTo>
                    <a:pt x="6201" y="220893"/>
                  </a:lnTo>
                  <a:lnTo>
                    <a:pt x="23706" y="262579"/>
                  </a:lnTo>
                  <a:lnTo>
                    <a:pt x="50863" y="297894"/>
                  </a:lnTo>
                  <a:lnTo>
                    <a:pt x="86021" y="325176"/>
                  </a:lnTo>
                  <a:lnTo>
                    <a:pt x="127529" y="342764"/>
                  </a:lnTo>
                  <a:lnTo>
                    <a:pt x="173736" y="348995"/>
                  </a:lnTo>
                  <a:lnTo>
                    <a:pt x="219942" y="342764"/>
                  </a:lnTo>
                  <a:lnTo>
                    <a:pt x="261450" y="325176"/>
                  </a:lnTo>
                  <a:lnTo>
                    <a:pt x="296608" y="297894"/>
                  </a:lnTo>
                  <a:lnTo>
                    <a:pt x="323765" y="262579"/>
                  </a:lnTo>
                  <a:lnTo>
                    <a:pt x="341270" y="220893"/>
                  </a:lnTo>
                  <a:lnTo>
                    <a:pt x="347472" y="174498"/>
                  </a:lnTo>
                  <a:lnTo>
                    <a:pt x="341270" y="128102"/>
                  </a:lnTo>
                  <a:lnTo>
                    <a:pt x="323765" y="86416"/>
                  </a:lnTo>
                  <a:lnTo>
                    <a:pt x="296608" y="51101"/>
                  </a:lnTo>
                  <a:lnTo>
                    <a:pt x="261450" y="23819"/>
                  </a:lnTo>
                  <a:lnTo>
                    <a:pt x="219942" y="6231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544827" y="2622296"/>
            <a:ext cx="1250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32560" y="3518916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80" h="347979">
                <a:moveTo>
                  <a:pt x="173736" y="0"/>
                </a:moveTo>
                <a:lnTo>
                  <a:pt x="127529" y="6201"/>
                </a:lnTo>
                <a:lnTo>
                  <a:pt x="86021" y="23706"/>
                </a:lnTo>
                <a:lnTo>
                  <a:pt x="50863" y="50863"/>
                </a:lnTo>
                <a:lnTo>
                  <a:pt x="23706" y="86021"/>
                </a:lnTo>
                <a:lnTo>
                  <a:pt x="6201" y="127529"/>
                </a:lnTo>
                <a:lnTo>
                  <a:pt x="0" y="173736"/>
                </a:lnTo>
                <a:lnTo>
                  <a:pt x="6201" y="219942"/>
                </a:lnTo>
                <a:lnTo>
                  <a:pt x="23706" y="261450"/>
                </a:lnTo>
                <a:lnTo>
                  <a:pt x="50863" y="296608"/>
                </a:lnTo>
                <a:lnTo>
                  <a:pt x="86021" y="323765"/>
                </a:lnTo>
                <a:lnTo>
                  <a:pt x="127529" y="341270"/>
                </a:lnTo>
                <a:lnTo>
                  <a:pt x="173736" y="347472"/>
                </a:lnTo>
                <a:lnTo>
                  <a:pt x="219942" y="341270"/>
                </a:lnTo>
                <a:lnTo>
                  <a:pt x="261450" y="323765"/>
                </a:lnTo>
                <a:lnTo>
                  <a:pt x="296608" y="296608"/>
                </a:lnTo>
                <a:lnTo>
                  <a:pt x="323765" y="261450"/>
                </a:lnTo>
                <a:lnTo>
                  <a:pt x="341270" y="219942"/>
                </a:lnTo>
                <a:lnTo>
                  <a:pt x="347472" y="173736"/>
                </a:lnTo>
                <a:lnTo>
                  <a:pt x="341270" y="127529"/>
                </a:lnTo>
                <a:lnTo>
                  <a:pt x="323765" y="86021"/>
                </a:lnTo>
                <a:lnTo>
                  <a:pt x="296608" y="50863"/>
                </a:lnTo>
                <a:lnTo>
                  <a:pt x="261450" y="23706"/>
                </a:lnTo>
                <a:lnTo>
                  <a:pt x="219942" y="6201"/>
                </a:lnTo>
                <a:lnTo>
                  <a:pt x="173736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544827" y="3568065"/>
            <a:ext cx="1250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32560" y="4360164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80" h="347979">
                <a:moveTo>
                  <a:pt x="173736" y="0"/>
                </a:moveTo>
                <a:lnTo>
                  <a:pt x="127529" y="6201"/>
                </a:lnTo>
                <a:lnTo>
                  <a:pt x="86021" y="23706"/>
                </a:lnTo>
                <a:lnTo>
                  <a:pt x="50863" y="50863"/>
                </a:lnTo>
                <a:lnTo>
                  <a:pt x="23706" y="86021"/>
                </a:lnTo>
                <a:lnTo>
                  <a:pt x="6201" y="127529"/>
                </a:lnTo>
                <a:lnTo>
                  <a:pt x="0" y="173736"/>
                </a:lnTo>
                <a:lnTo>
                  <a:pt x="6201" y="219942"/>
                </a:lnTo>
                <a:lnTo>
                  <a:pt x="23706" y="261450"/>
                </a:lnTo>
                <a:lnTo>
                  <a:pt x="50863" y="296608"/>
                </a:lnTo>
                <a:lnTo>
                  <a:pt x="86021" y="323765"/>
                </a:lnTo>
                <a:lnTo>
                  <a:pt x="127529" y="341270"/>
                </a:lnTo>
                <a:lnTo>
                  <a:pt x="173736" y="347471"/>
                </a:lnTo>
                <a:lnTo>
                  <a:pt x="219942" y="341270"/>
                </a:lnTo>
                <a:lnTo>
                  <a:pt x="261450" y="323765"/>
                </a:lnTo>
                <a:lnTo>
                  <a:pt x="296608" y="296608"/>
                </a:lnTo>
                <a:lnTo>
                  <a:pt x="323765" y="261450"/>
                </a:lnTo>
                <a:lnTo>
                  <a:pt x="341270" y="219942"/>
                </a:lnTo>
                <a:lnTo>
                  <a:pt x="347472" y="173736"/>
                </a:lnTo>
                <a:lnTo>
                  <a:pt x="341270" y="127529"/>
                </a:lnTo>
                <a:lnTo>
                  <a:pt x="323765" y="86021"/>
                </a:lnTo>
                <a:lnTo>
                  <a:pt x="296608" y="50863"/>
                </a:lnTo>
                <a:lnTo>
                  <a:pt x="261450" y="23706"/>
                </a:lnTo>
                <a:lnTo>
                  <a:pt x="219942" y="6201"/>
                </a:lnTo>
                <a:lnTo>
                  <a:pt x="173736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544827" y="440931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57274" y="5077714"/>
            <a:ext cx="7433309" cy="503555"/>
            <a:chOff x="1557274" y="5077714"/>
            <a:chExt cx="7433309" cy="503555"/>
          </a:xfrm>
        </p:grpSpPr>
        <p:sp>
          <p:nvSpPr>
            <p:cNvPr id="30" name="object 30"/>
            <p:cNvSpPr/>
            <p:nvPr/>
          </p:nvSpPr>
          <p:spPr>
            <a:xfrm>
              <a:off x="1563624" y="5084064"/>
              <a:ext cx="7420609" cy="490855"/>
            </a:xfrm>
            <a:custGeom>
              <a:avLst/>
              <a:gdLst/>
              <a:ahLst/>
              <a:cxnLst/>
              <a:rect l="l" t="t" r="r" b="b"/>
              <a:pathLst>
                <a:path w="7420609" h="490854">
                  <a:moveTo>
                    <a:pt x="7338568" y="0"/>
                  </a:moveTo>
                  <a:lnTo>
                    <a:pt x="81787" y="0"/>
                  </a:lnTo>
                  <a:lnTo>
                    <a:pt x="49934" y="6421"/>
                  </a:lnTo>
                  <a:lnTo>
                    <a:pt x="23939" y="23939"/>
                  </a:lnTo>
                  <a:lnTo>
                    <a:pt x="6421" y="49934"/>
                  </a:lnTo>
                  <a:lnTo>
                    <a:pt x="0" y="81787"/>
                  </a:lnTo>
                  <a:lnTo>
                    <a:pt x="0" y="408939"/>
                  </a:lnTo>
                  <a:lnTo>
                    <a:pt x="6421" y="440793"/>
                  </a:lnTo>
                  <a:lnTo>
                    <a:pt x="23939" y="466788"/>
                  </a:lnTo>
                  <a:lnTo>
                    <a:pt x="49934" y="484306"/>
                  </a:lnTo>
                  <a:lnTo>
                    <a:pt x="81787" y="490727"/>
                  </a:lnTo>
                  <a:lnTo>
                    <a:pt x="7338568" y="490727"/>
                  </a:lnTo>
                  <a:lnTo>
                    <a:pt x="7370421" y="484306"/>
                  </a:lnTo>
                  <a:lnTo>
                    <a:pt x="7396416" y="466788"/>
                  </a:lnTo>
                  <a:lnTo>
                    <a:pt x="7413934" y="440793"/>
                  </a:lnTo>
                  <a:lnTo>
                    <a:pt x="7420356" y="408939"/>
                  </a:lnTo>
                  <a:lnTo>
                    <a:pt x="7420356" y="81787"/>
                  </a:lnTo>
                  <a:lnTo>
                    <a:pt x="7413934" y="49934"/>
                  </a:lnTo>
                  <a:lnTo>
                    <a:pt x="7396416" y="23939"/>
                  </a:lnTo>
                  <a:lnTo>
                    <a:pt x="7370421" y="6421"/>
                  </a:lnTo>
                  <a:lnTo>
                    <a:pt x="733856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63624" y="5084064"/>
              <a:ext cx="7420609" cy="490855"/>
            </a:xfrm>
            <a:custGeom>
              <a:avLst/>
              <a:gdLst/>
              <a:ahLst/>
              <a:cxnLst/>
              <a:rect l="l" t="t" r="r" b="b"/>
              <a:pathLst>
                <a:path w="7420609" h="490854">
                  <a:moveTo>
                    <a:pt x="0" y="81787"/>
                  </a:moveTo>
                  <a:lnTo>
                    <a:pt x="6421" y="49934"/>
                  </a:lnTo>
                  <a:lnTo>
                    <a:pt x="23939" y="23939"/>
                  </a:lnTo>
                  <a:lnTo>
                    <a:pt x="49934" y="6421"/>
                  </a:lnTo>
                  <a:lnTo>
                    <a:pt x="81787" y="0"/>
                  </a:lnTo>
                  <a:lnTo>
                    <a:pt x="7338568" y="0"/>
                  </a:lnTo>
                  <a:lnTo>
                    <a:pt x="7370421" y="6421"/>
                  </a:lnTo>
                  <a:lnTo>
                    <a:pt x="7396416" y="23939"/>
                  </a:lnTo>
                  <a:lnTo>
                    <a:pt x="7413934" y="49934"/>
                  </a:lnTo>
                  <a:lnTo>
                    <a:pt x="7420356" y="81787"/>
                  </a:lnTo>
                  <a:lnTo>
                    <a:pt x="7420356" y="408939"/>
                  </a:lnTo>
                  <a:lnTo>
                    <a:pt x="7413934" y="440793"/>
                  </a:lnTo>
                  <a:lnTo>
                    <a:pt x="7396416" y="466788"/>
                  </a:lnTo>
                  <a:lnTo>
                    <a:pt x="7370421" y="484306"/>
                  </a:lnTo>
                  <a:lnTo>
                    <a:pt x="7338568" y="490727"/>
                  </a:lnTo>
                  <a:lnTo>
                    <a:pt x="81787" y="490727"/>
                  </a:lnTo>
                  <a:lnTo>
                    <a:pt x="49934" y="484306"/>
                  </a:lnTo>
                  <a:lnTo>
                    <a:pt x="23939" y="466788"/>
                  </a:lnTo>
                  <a:lnTo>
                    <a:pt x="6421" y="440793"/>
                  </a:lnTo>
                  <a:lnTo>
                    <a:pt x="0" y="408939"/>
                  </a:lnTo>
                  <a:lnTo>
                    <a:pt x="0" y="817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770633" y="5200015"/>
            <a:ext cx="715073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¿Tiene los medios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desplazarse a los lugares a los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necesita ir cada</a:t>
            </a:r>
            <a:r>
              <a:rPr dirty="0" sz="14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día?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320736" y="1904809"/>
            <a:ext cx="6315075" cy="4386580"/>
            <a:chOff x="1320736" y="1904809"/>
            <a:chExt cx="6315075" cy="4386580"/>
          </a:xfrm>
        </p:grpSpPr>
        <p:sp>
          <p:nvSpPr>
            <p:cNvPr id="34" name="object 34"/>
            <p:cNvSpPr/>
            <p:nvPr/>
          </p:nvSpPr>
          <p:spPr>
            <a:xfrm>
              <a:off x="1325499" y="1909572"/>
              <a:ext cx="238760" cy="3419475"/>
            </a:xfrm>
            <a:custGeom>
              <a:avLst/>
              <a:gdLst/>
              <a:ahLst/>
              <a:cxnLst/>
              <a:rect l="l" t="t" r="r" b="b"/>
              <a:pathLst>
                <a:path w="238759" h="3419475">
                  <a:moveTo>
                    <a:pt x="238125" y="0"/>
                  </a:moveTo>
                  <a:lnTo>
                    <a:pt x="0" y="0"/>
                  </a:lnTo>
                  <a:lnTo>
                    <a:pt x="0" y="3419348"/>
                  </a:lnTo>
                  <a:lnTo>
                    <a:pt x="238759" y="3419348"/>
                  </a:lnTo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63624" y="5800344"/>
              <a:ext cx="6071870" cy="490855"/>
            </a:xfrm>
            <a:custGeom>
              <a:avLst/>
              <a:gdLst/>
              <a:ahLst/>
              <a:cxnLst/>
              <a:rect l="l" t="t" r="r" b="b"/>
              <a:pathLst>
                <a:path w="6071870" h="490854">
                  <a:moveTo>
                    <a:pt x="5989828" y="0"/>
                  </a:moveTo>
                  <a:lnTo>
                    <a:pt x="81787" y="0"/>
                  </a:lnTo>
                  <a:lnTo>
                    <a:pt x="49934" y="6421"/>
                  </a:lnTo>
                  <a:lnTo>
                    <a:pt x="23939" y="23939"/>
                  </a:lnTo>
                  <a:lnTo>
                    <a:pt x="6421" y="49934"/>
                  </a:lnTo>
                  <a:lnTo>
                    <a:pt x="0" y="81788"/>
                  </a:lnTo>
                  <a:lnTo>
                    <a:pt x="0" y="408940"/>
                  </a:lnTo>
                  <a:lnTo>
                    <a:pt x="6421" y="440793"/>
                  </a:lnTo>
                  <a:lnTo>
                    <a:pt x="23939" y="466788"/>
                  </a:lnTo>
                  <a:lnTo>
                    <a:pt x="49934" y="484306"/>
                  </a:lnTo>
                  <a:lnTo>
                    <a:pt x="81787" y="490728"/>
                  </a:lnTo>
                  <a:lnTo>
                    <a:pt x="5989828" y="490728"/>
                  </a:lnTo>
                  <a:lnTo>
                    <a:pt x="6021681" y="484306"/>
                  </a:lnTo>
                  <a:lnTo>
                    <a:pt x="6047676" y="466788"/>
                  </a:lnTo>
                  <a:lnTo>
                    <a:pt x="6065194" y="440793"/>
                  </a:lnTo>
                  <a:lnTo>
                    <a:pt x="6071616" y="408940"/>
                  </a:lnTo>
                  <a:lnTo>
                    <a:pt x="6071616" y="81788"/>
                  </a:lnTo>
                  <a:lnTo>
                    <a:pt x="6065194" y="49934"/>
                  </a:lnTo>
                  <a:lnTo>
                    <a:pt x="6047676" y="23939"/>
                  </a:lnTo>
                  <a:lnTo>
                    <a:pt x="6021681" y="6421"/>
                  </a:lnTo>
                  <a:lnTo>
                    <a:pt x="598982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770633" y="5915990"/>
            <a:ext cx="57143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¿Qué mejoras se podrían hacer al transporte en su</a:t>
            </a:r>
            <a:r>
              <a:rPr dirty="0" sz="14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comunidad?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32560" y="5021580"/>
            <a:ext cx="347980" cy="349250"/>
          </a:xfrm>
          <a:custGeom>
            <a:avLst/>
            <a:gdLst/>
            <a:ahLst/>
            <a:cxnLst/>
            <a:rect l="l" t="t" r="r" b="b"/>
            <a:pathLst>
              <a:path w="347980" h="349250">
                <a:moveTo>
                  <a:pt x="173736" y="0"/>
                </a:moveTo>
                <a:lnTo>
                  <a:pt x="127529" y="6231"/>
                </a:lnTo>
                <a:lnTo>
                  <a:pt x="86021" y="23819"/>
                </a:lnTo>
                <a:lnTo>
                  <a:pt x="50863" y="51101"/>
                </a:lnTo>
                <a:lnTo>
                  <a:pt x="23706" y="86416"/>
                </a:lnTo>
                <a:lnTo>
                  <a:pt x="6201" y="128102"/>
                </a:lnTo>
                <a:lnTo>
                  <a:pt x="0" y="174498"/>
                </a:lnTo>
                <a:lnTo>
                  <a:pt x="6201" y="220893"/>
                </a:lnTo>
                <a:lnTo>
                  <a:pt x="23706" y="262579"/>
                </a:lnTo>
                <a:lnTo>
                  <a:pt x="50863" y="297894"/>
                </a:lnTo>
                <a:lnTo>
                  <a:pt x="86021" y="325176"/>
                </a:lnTo>
                <a:lnTo>
                  <a:pt x="127529" y="342764"/>
                </a:lnTo>
                <a:lnTo>
                  <a:pt x="173736" y="348996"/>
                </a:lnTo>
                <a:lnTo>
                  <a:pt x="219942" y="342764"/>
                </a:lnTo>
                <a:lnTo>
                  <a:pt x="261450" y="325176"/>
                </a:lnTo>
                <a:lnTo>
                  <a:pt x="296608" y="297894"/>
                </a:lnTo>
                <a:lnTo>
                  <a:pt x="323765" y="262579"/>
                </a:lnTo>
                <a:lnTo>
                  <a:pt x="341270" y="220893"/>
                </a:lnTo>
                <a:lnTo>
                  <a:pt x="347472" y="174498"/>
                </a:lnTo>
                <a:lnTo>
                  <a:pt x="341270" y="128102"/>
                </a:lnTo>
                <a:lnTo>
                  <a:pt x="323765" y="86416"/>
                </a:lnTo>
                <a:lnTo>
                  <a:pt x="296608" y="51101"/>
                </a:lnTo>
                <a:lnTo>
                  <a:pt x="261450" y="23819"/>
                </a:lnTo>
                <a:lnTo>
                  <a:pt x="219942" y="6231"/>
                </a:lnTo>
                <a:lnTo>
                  <a:pt x="173736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544827" y="5071999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320736" y="1904809"/>
            <a:ext cx="459740" cy="4182110"/>
            <a:chOff x="1320736" y="1904809"/>
            <a:chExt cx="459740" cy="4182110"/>
          </a:xfrm>
        </p:grpSpPr>
        <p:sp>
          <p:nvSpPr>
            <p:cNvPr id="40" name="object 40"/>
            <p:cNvSpPr/>
            <p:nvPr/>
          </p:nvSpPr>
          <p:spPr>
            <a:xfrm>
              <a:off x="1325499" y="1909572"/>
              <a:ext cx="238760" cy="4135754"/>
            </a:xfrm>
            <a:custGeom>
              <a:avLst/>
              <a:gdLst/>
              <a:ahLst/>
              <a:cxnLst/>
              <a:rect l="l" t="t" r="r" b="b"/>
              <a:pathLst>
                <a:path w="238759" h="4135754">
                  <a:moveTo>
                    <a:pt x="238125" y="0"/>
                  </a:moveTo>
                  <a:lnTo>
                    <a:pt x="0" y="0"/>
                  </a:lnTo>
                  <a:lnTo>
                    <a:pt x="0" y="4135754"/>
                  </a:lnTo>
                  <a:lnTo>
                    <a:pt x="238759" y="4135754"/>
                  </a:lnTo>
                </a:path>
              </a:pathLst>
            </a:custGeom>
            <a:ln w="952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432560" y="5737860"/>
              <a:ext cx="347980" cy="349250"/>
            </a:xfrm>
            <a:custGeom>
              <a:avLst/>
              <a:gdLst/>
              <a:ahLst/>
              <a:cxnLst/>
              <a:rect l="l" t="t" r="r" b="b"/>
              <a:pathLst>
                <a:path w="347980" h="349250">
                  <a:moveTo>
                    <a:pt x="173736" y="0"/>
                  </a:moveTo>
                  <a:lnTo>
                    <a:pt x="127529" y="6231"/>
                  </a:lnTo>
                  <a:lnTo>
                    <a:pt x="86021" y="23819"/>
                  </a:lnTo>
                  <a:lnTo>
                    <a:pt x="50863" y="51101"/>
                  </a:lnTo>
                  <a:lnTo>
                    <a:pt x="23706" y="86416"/>
                  </a:lnTo>
                  <a:lnTo>
                    <a:pt x="6201" y="128102"/>
                  </a:lnTo>
                  <a:lnTo>
                    <a:pt x="0" y="174497"/>
                  </a:lnTo>
                  <a:lnTo>
                    <a:pt x="6201" y="220893"/>
                  </a:lnTo>
                  <a:lnTo>
                    <a:pt x="23706" y="262579"/>
                  </a:lnTo>
                  <a:lnTo>
                    <a:pt x="50863" y="297894"/>
                  </a:lnTo>
                  <a:lnTo>
                    <a:pt x="86021" y="325176"/>
                  </a:lnTo>
                  <a:lnTo>
                    <a:pt x="127529" y="342764"/>
                  </a:lnTo>
                  <a:lnTo>
                    <a:pt x="173736" y="348995"/>
                  </a:lnTo>
                  <a:lnTo>
                    <a:pt x="219942" y="342764"/>
                  </a:lnTo>
                  <a:lnTo>
                    <a:pt x="261450" y="325176"/>
                  </a:lnTo>
                  <a:lnTo>
                    <a:pt x="296608" y="297894"/>
                  </a:lnTo>
                  <a:lnTo>
                    <a:pt x="323765" y="262579"/>
                  </a:lnTo>
                  <a:lnTo>
                    <a:pt x="341270" y="220893"/>
                  </a:lnTo>
                  <a:lnTo>
                    <a:pt x="347472" y="174497"/>
                  </a:lnTo>
                  <a:lnTo>
                    <a:pt x="341270" y="128102"/>
                  </a:lnTo>
                  <a:lnTo>
                    <a:pt x="323765" y="86416"/>
                  </a:lnTo>
                  <a:lnTo>
                    <a:pt x="296608" y="51101"/>
                  </a:lnTo>
                  <a:lnTo>
                    <a:pt x="261450" y="23819"/>
                  </a:lnTo>
                  <a:lnTo>
                    <a:pt x="219942" y="6231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1544827" y="578853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46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83555" y="4279494"/>
            <a:ext cx="2408827" cy="3279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995670" cy="4238625"/>
            <a:chOff x="0" y="0"/>
            <a:chExt cx="5995670" cy="423862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723130" cy="4238625"/>
            </a:xfrm>
            <a:custGeom>
              <a:avLst/>
              <a:gdLst/>
              <a:ahLst/>
              <a:cxnLst/>
              <a:rect l="l" t="t" r="r" b="b"/>
              <a:pathLst>
                <a:path w="4723130" h="4238625">
                  <a:moveTo>
                    <a:pt x="4417703" y="0"/>
                  </a:moveTo>
                  <a:lnTo>
                    <a:pt x="0" y="0"/>
                  </a:lnTo>
                  <a:lnTo>
                    <a:pt x="0" y="3706278"/>
                  </a:lnTo>
                  <a:lnTo>
                    <a:pt x="52586" y="3741733"/>
                  </a:lnTo>
                  <a:lnTo>
                    <a:pt x="90459" y="3766219"/>
                  </a:lnTo>
                  <a:lnTo>
                    <a:pt x="128728" y="3790155"/>
                  </a:lnTo>
                  <a:lnTo>
                    <a:pt x="167389" y="3813537"/>
                  </a:lnTo>
                  <a:lnTo>
                    <a:pt x="206434" y="3836359"/>
                  </a:lnTo>
                  <a:lnTo>
                    <a:pt x="245858" y="3858615"/>
                  </a:lnTo>
                  <a:lnTo>
                    <a:pt x="285655" y="3880300"/>
                  </a:lnTo>
                  <a:lnTo>
                    <a:pt x="325820" y="3901407"/>
                  </a:lnTo>
                  <a:lnTo>
                    <a:pt x="366346" y="3921931"/>
                  </a:lnTo>
                  <a:lnTo>
                    <a:pt x="407228" y="3941867"/>
                  </a:lnTo>
                  <a:lnTo>
                    <a:pt x="448459" y="3961208"/>
                  </a:lnTo>
                  <a:lnTo>
                    <a:pt x="490035" y="3979949"/>
                  </a:lnTo>
                  <a:lnTo>
                    <a:pt x="531949" y="3998084"/>
                  </a:lnTo>
                  <a:lnTo>
                    <a:pt x="574196" y="4015608"/>
                  </a:lnTo>
                  <a:lnTo>
                    <a:pt x="616769" y="4032515"/>
                  </a:lnTo>
                  <a:lnTo>
                    <a:pt x="659662" y="4048798"/>
                  </a:lnTo>
                  <a:lnTo>
                    <a:pt x="702871" y="4064453"/>
                  </a:lnTo>
                  <a:lnTo>
                    <a:pt x="746389" y="4079473"/>
                  </a:lnTo>
                  <a:lnTo>
                    <a:pt x="790210" y="4093853"/>
                  </a:lnTo>
                  <a:lnTo>
                    <a:pt x="834329" y="4107588"/>
                  </a:lnTo>
                  <a:lnTo>
                    <a:pt x="878739" y="4120671"/>
                  </a:lnTo>
                  <a:lnTo>
                    <a:pt x="923435" y="4133096"/>
                  </a:lnTo>
                  <a:lnTo>
                    <a:pt x="968411" y="4144859"/>
                  </a:lnTo>
                  <a:lnTo>
                    <a:pt x="1013661" y="4155953"/>
                  </a:lnTo>
                  <a:lnTo>
                    <a:pt x="1059180" y="4166373"/>
                  </a:lnTo>
                  <a:lnTo>
                    <a:pt x="1104961" y="4176113"/>
                  </a:lnTo>
                  <a:lnTo>
                    <a:pt x="1150999" y="4185167"/>
                  </a:lnTo>
                  <a:lnTo>
                    <a:pt x="1197288" y="4193529"/>
                  </a:lnTo>
                  <a:lnTo>
                    <a:pt x="1243822" y="4201194"/>
                  </a:lnTo>
                  <a:lnTo>
                    <a:pt x="1290595" y="4208157"/>
                  </a:lnTo>
                  <a:lnTo>
                    <a:pt x="1337601" y="4214410"/>
                  </a:lnTo>
                  <a:lnTo>
                    <a:pt x="1384835" y="4219950"/>
                  </a:lnTo>
                  <a:lnTo>
                    <a:pt x="1432291" y="4224769"/>
                  </a:lnTo>
                  <a:lnTo>
                    <a:pt x="1479963" y="4228862"/>
                  </a:lnTo>
                  <a:lnTo>
                    <a:pt x="1527845" y="4232224"/>
                  </a:lnTo>
                  <a:lnTo>
                    <a:pt x="1575931" y="4234849"/>
                  </a:lnTo>
                  <a:lnTo>
                    <a:pt x="1624216" y="4236731"/>
                  </a:lnTo>
                  <a:lnTo>
                    <a:pt x="1672693" y="4237865"/>
                  </a:lnTo>
                  <a:lnTo>
                    <a:pt x="1721358" y="4238244"/>
                  </a:lnTo>
                  <a:lnTo>
                    <a:pt x="1770023" y="4237865"/>
                  </a:lnTo>
                  <a:lnTo>
                    <a:pt x="1818501" y="4236731"/>
                  </a:lnTo>
                  <a:lnTo>
                    <a:pt x="1866787" y="4234849"/>
                  </a:lnTo>
                  <a:lnTo>
                    <a:pt x="1914874" y="4232224"/>
                  </a:lnTo>
                  <a:lnTo>
                    <a:pt x="1962757" y="4228862"/>
                  </a:lnTo>
                  <a:lnTo>
                    <a:pt x="2010430" y="4224769"/>
                  </a:lnTo>
                  <a:lnTo>
                    <a:pt x="2057886" y="4219950"/>
                  </a:lnTo>
                  <a:lnTo>
                    <a:pt x="2105121" y="4214410"/>
                  </a:lnTo>
                  <a:lnTo>
                    <a:pt x="2152129" y="4208157"/>
                  </a:lnTo>
                  <a:lnTo>
                    <a:pt x="2198902" y="4201194"/>
                  </a:lnTo>
                  <a:lnTo>
                    <a:pt x="2245437" y="4193529"/>
                  </a:lnTo>
                  <a:lnTo>
                    <a:pt x="2291726" y="4185167"/>
                  </a:lnTo>
                  <a:lnTo>
                    <a:pt x="2337765" y="4176113"/>
                  </a:lnTo>
                  <a:lnTo>
                    <a:pt x="2383547" y="4166373"/>
                  </a:lnTo>
                  <a:lnTo>
                    <a:pt x="2429066" y="4155953"/>
                  </a:lnTo>
                  <a:lnTo>
                    <a:pt x="2474317" y="4144859"/>
                  </a:lnTo>
                  <a:lnTo>
                    <a:pt x="2519293" y="4133096"/>
                  </a:lnTo>
                  <a:lnTo>
                    <a:pt x="2563990" y="4120671"/>
                  </a:lnTo>
                  <a:lnTo>
                    <a:pt x="2608400" y="4107588"/>
                  </a:lnTo>
                  <a:lnTo>
                    <a:pt x="2652519" y="4093853"/>
                  </a:lnTo>
                  <a:lnTo>
                    <a:pt x="2696341" y="4079473"/>
                  </a:lnTo>
                  <a:lnTo>
                    <a:pt x="2739859" y="4064453"/>
                  </a:lnTo>
                  <a:lnTo>
                    <a:pt x="2783068" y="4048798"/>
                  </a:lnTo>
                  <a:lnTo>
                    <a:pt x="2825962" y="4032515"/>
                  </a:lnTo>
                  <a:lnTo>
                    <a:pt x="2868535" y="4015608"/>
                  </a:lnTo>
                  <a:lnTo>
                    <a:pt x="2910782" y="3998084"/>
                  </a:lnTo>
                  <a:lnTo>
                    <a:pt x="2952696" y="3979949"/>
                  </a:lnTo>
                  <a:lnTo>
                    <a:pt x="2994272" y="3961208"/>
                  </a:lnTo>
                  <a:lnTo>
                    <a:pt x="3035504" y="3941867"/>
                  </a:lnTo>
                  <a:lnTo>
                    <a:pt x="3076386" y="3921931"/>
                  </a:lnTo>
                  <a:lnTo>
                    <a:pt x="3116912" y="3901407"/>
                  </a:lnTo>
                  <a:lnTo>
                    <a:pt x="3157077" y="3880300"/>
                  </a:lnTo>
                  <a:lnTo>
                    <a:pt x="3196874" y="3858615"/>
                  </a:lnTo>
                  <a:lnTo>
                    <a:pt x="3236298" y="3836359"/>
                  </a:lnTo>
                  <a:lnTo>
                    <a:pt x="3275343" y="3813537"/>
                  </a:lnTo>
                  <a:lnTo>
                    <a:pt x="3314003" y="3790155"/>
                  </a:lnTo>
                  <a:lnTo>
                    <a:pt x="3352273" y="3766219"/>
                  </a:lnTo>
                  <a:lnTo>
                    <a:pt x="3390146" y="3741733"/>
                  </a:lnTo>
                  <a:lnTo>
                    <a:pt x="3427617" y="3716705"/>
                  </a:lnTo>
                  <a:lnTo>
                    <a:pt x="3464679" y="3691139"/>
                  </a:lnTo>
                  <a:lnTo>
                    <a:pt x="3501328" y="3665042"/>
                  </a:lnTo>
                  <a:lnTo>
                    <a:pt x="3537557" y="3638419"/>
                  </a:lnTo>
                  <a:lnTo>
                    <a:pt x="3573360" y="3611276"/>
                  </a:lnTo>
                  <a:lnTo>
                    <a:pt x="3608732" y="3583618"/>
                  </a:lnTo>
                  <a:lnTo>
                    <a:pt x="3643666" y="3555451"/>
                  </a:lnTo>
                  <a:lnTo>
                    <a:pt x="3678158" y="3526782"/>
                  </a:lnTo>
                  <a:lnTo>
                    <a:pt x="3712201" y="3497615"/>
                  </a:lnTo>
                  <a:lnTo>
                    <a:pt x="3745788" y="3467956"/>
                  </a:lnTo>
                  <a:lnTo>
                    <a:pt x="3778916" y="3437812"/>
                  </a:lnTo>
                  <a:lnTo>
                    <a:pt x="3811577" y="3407187"/>
                  </a:lnTo>
                  <a:lnTo>
                    <a:pt x="3843766" y="3376088"/>
                  </a:lnTo>
                  <a:lnTo>
                    <a:pt x="3875476" y="3344520"/>
                  </a:lnTo>
                  <a:lnTo>
                    <a:pt x="3906703" y="3312489"/>
                  </a:lnTo>
                  <a:lnTo>
                    <a:pt x="3937441" y="3280001"/>
                  </a:lnTo>
                  <a:lnTo>
                    <a:pt x="3967683" y="3247061"/>
                  </a:lnTo>
                  <a:lnTo>
                    <a:pt x="3997423" y="3213675"/>
                  </a:lnTo>
                  <a:lnTo>
                    <a:pt x="4026657" y="3179849"/>
                  </a:lnTo>
                  <a:lnTo>
                    <a:pt x="4055377" y="3145589"/>
                  </a:lnTo>
                  <a:lnTo>
                    <a:pt x="4083579" y="3110899"/>
                  </a:lnTo>
                  <a:lnTo>
                    <a:pt x="4111256" y="3075787"/>
                  </a:lnTo>
                  <a:lnTo>
                    <a:pt x="4138403" y="3040257"/>
                  </a:lnTo>
                  <a:lnTo>
                    <a:pt x="4165013" y="3004315"/>
                  </a:lnTo>
                  <a:lnTo>
                    <a:pt x="4191081" y="2967967"/>
                  </a:lnTo>
                  <a:lnTo>
                    <a:pt x="4216602" y="2931220"/>
                  </a:lnTo>
                  <a:lnTo>
                    <a:pt x="4241569" y="2894077"/>
                  </a:lnTo>
                  <a:lnTo>
                    <a:pt x="4265976" y="2856546"/>
                  </a:lnTo>
                  <a:lnTo>
                    <a:pt x="4289818" y="2818632"/>
                  </a:lnTo>
                  <a:lnTo>
                    <a:pt x="4313089" y="2780340"/>
                  </a:lnTo>
                  <a:lnTo>
                    <a:pt x="4335783" y="2741677"/>
                  </a:lnTo>
                  <a:lnTo>
                    <a:pt x="4357894" y="2702647"/>
                  </a:lnTo>
                  <a:lnTo>
                    <a:pt x="4379416" y="2663258"/>
                  </a:lnTo>
                  <a:lnTo>
                    <a:pt x="4400344" y="2623513"/>
                  </a:lnTo>
                  <a:lnTo>
                    <a:pt x="4420671" y="2583420"/>
                  </a:lnTo>
                  <a:lnTo>
                    <a:pt x="4440393" y="2542984"/>
                  </a:lnTo>
                  <a:lnTo>
                    <a:pt x="4459502" y="2502210"/>
                  </a:lnTo>
                  <a:lnTo>
                    <a:pt x="4477994" y="2461105"/>
                  </a:lnTo>
                  <a:lnTo>
                    <a:pt x="4495863" y="2419674"/>
                  </a:lnTo>
                  <a:lnTo>
                    <a:pt x="4513101" y="2377922"/>
                  </a:lnTo>
                  <a:lnTo>
                    <a:pt x="4529705" y="2335856"/>
                  </a:lnTo>
                  <a:lnTo>
                    <a:pt x="4545668" y="2293480"/>
                  </a:lnTo>
                  <a:lnTo>
                    <a:pt x="4560983" y="2250802"/>
                  </a:lnTo>
                  <a:lnTo>
                    <a:pt x="4575646" y="2207826"/>
                  </a:lnTo>
                  <a:lnTo>
                    <a:pt x="4589651" y="2164559"/>
                  </a:lnTo>
                  <a:lnTo>
                    <a:pt x="4602991" y="2121005"/>
                  </a:lnTo>
                  <a:lnTo>
                    <a:pt x="4615661" y="2077171"/>
                  </a:lnTo>
                  <a:lnTo>
                    <a:pt x="4627655" y="2033063"/>
                  </a:lnTo>
                  <a:lnTo>
                    <a:pt x="4638967" y="1988685"/>
                  </a:lnTo>
                  <a:lnTo>
                    <a:pt x="4649592" y="1944044"/>
                  </a:lnTo>
                  <a:lnTo>
                    <a:pt x="4659523" y="1899146"/>
                  </a:lnTo>
                  <a:lnTo>
                    <a:pt x="4668755" y="1853996"/>
                  </a:lnTo>
                  <a:lnTo>
                    <a:pt x="4677282" y="1808600"/>
                  </a:lnTo>
                  <a:lnTo>
                    <a:pt x="4685098" y="1762964"/>
                  </a:lnTo>
                  <a:lnTo>
                    <a:pt x="4692197" y="1717093"/>
                  </a:lnTo>
                  <a:lnTo>
                    <a:pt x="4698574" y="1670993"/>
                  </a:lnTo>
                  <a:lnTo>
                    <a:pt x="4704222" y="1624670"/>
                  </a:lnTo>
                  <a:lnTo>
                    <a:pt x="4709136" y="1578129"/>
                  </a:lnTo>
                  <a:lnTo>
                    <a:pt x="4713310" y="1531377"/>
                  </a:lnTo>
                  <a:lnTo>
                    <a:pt x="4716738" y="1484418"/>
                  </a:lnTo>
                  <a:lnTo>
                    <a:pt x="4719414" y="1437260"/>
                  </a:lnTo>
                  <a:lnTo>
                    <a:pt x="4721333" y="1389906"/>
                  </a:lnTo>
                  <a:lnTo>
                    <a:pt x="4722489" y="1342363"/>
                  </a:lnTo>
                  <a:lnTo>
                    <a:pt x="4722876" y="1294638"/>
                  </a:lnTo>
                  <a:lnTo>
                    <a:pt x="4722489" y="1246912"/>
                  </a:lnTo>
                  <a:lnTo>
                    <a:pt x="4721333" y="1199369"/>
                  </a:lnTo>
                  <a:lnTo>
                    <a:pt x="4719414" y="1152016"/>
                  </a:lnTo>
                  <a:lnTo>
                    <a:pt x="4716738" y="1104857"/>
                  </a:lnTo>
                  <a:lnTo>
                    <a:pt x="4713310" y="1057898"/>
                  </a:lnTo>
                  <a:lnTo>
                    <a:pt x="4709136" y="1011146"/>
                  </a:lnTo>
                  <a:lnTo>
                    <a:pt x="4704222" y="964605"/>
                  </a:lnTo>
                  <a:lnTo>
                    <a:pt x="4698574" y="918282"/>
                  </a:lnTo>
                  <a:lnTo>
                    <a:pt x="4692197" y="872182"/>
                  </a:lnTo>
                  <a:lnTo>
                    <a:pt x="4685098" y="826311"/>
                  </a:lnTo>
                  <a:lnTo>
                    <a:pt x="4677282" y="780675"/>
                  </a:lnTo>
                  <a:lnTo>
                    <a:pt x="4668755" y="735279"/>
                  </a:lnTo>
                  <a:lnTo>
                    <a:pt x="4659523" y="690129"/>
                  </a:lnTo>
                  <a:lnTo>
                    <a:pt x="4649592" y="645231"/>
                  </a:lnTo>
                  <a:lnTo>
                    <a:pt x="4638967" y="600590"/>
                  </a:lnTo>
                  <a:lnTo>
                    <a:pt x="4627655" y="556213"/>
                  </a:lnTo>
                  <a:lnTo>
                    <a:pt x="4615661" y="512104"/>
                  </a:lnTo>
                  <a:lnTo>
                    <a:pt x="4602991" y="468270"/>
                  </a:lnTo>
                  <a:lnTo>
                    <a:pt x="4589651" y="424717"/>
                  </a:lnTo>
                  <a:lnTo>
                    <a:pt x="4575646" y="381449"/>
                  </a:lnTo>
                  <a:lnTo>
                    <a:pt x="4560983" y="338473"/>
                  </a:lnTo>
                  <a:lnTo>
                    <a:pt x="4545668" y="295795"/>
                  </a:lnTo>
                  <a:lnTo>
                    <a:pt x="4529705" y="253420"/>
                  </a:lnTo>
                  <a:lnTo>
                    <a:pt x="4513101" y="211353"/>
                  </a:lnTo>
                  <a:lnTo>
                    <a:pt x="4495863" y="169602"/>
                  </a:lnTo>
                  <a:lnTo>
                    <a:pt x="4477994" y="128170"/>
                  </a:lnTo>
                  <a:lnTo>
                    <a:pt x="4459502" y="87065"/>
                  </a:lnTo>
                  <a:lnTo>
                    <a:pt x="4440393" y="46291"/>
                  </a:lnTo>
                  <a:lnTo>
                    <a:pt x="4420671" y="5855"/>
                  </a:lnTo>
                  <a:lnTo>
                    <a:pt x="4417703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48867" y="733044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8"/>
                  </a:lnTo>
                  <a:lnTo>
                    <a:pt x="4901183" y="490728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28191" y="805053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7208" y="3812286"/>
            <a:ext cx="6052185" cy="2386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3050" indent="-260985">
              <a:lnSpc>
                <a:spcPct val="100000"/>
              </a:lnSpc>
              <a:spcBef>
                <a:spcPts val="95"/>
              </a:spcBef>
              <a:buClr>
                <a:srgbClr val="EB134F"/>
              </a:buClr>
              <a:buFont typeface="Arial"/>
              <a:buChar char="●"/>
              <a:tabLst>
                <a:tab pos="273685" algn="l"/>
              </a:tabLst>
            </a:pP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Calles peatonales en Ciudad de</a:t>
            </a:r>
            <a:r>
              <a:rPr dirty="0" sz="2200" spc="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México</a:t>
            </a:r>
            <a:endParaRPr sz="2200">
              <a:latin typeface="Verdana"/>
              <a:cs typeface="Verdana"/>
            </a:endParaRPr>
          </a:p>
          <a:p>
            <a:pPr marL="273050" indent="-260985">
              <a:lnSpc>
                <a:spcPts val="2595"/>
              </a:lnSpc>
              <a:spcBef>
                <a:spcPts val="105"/>
              </a:spcBef>
              <a:buClr>
                <a:srgbClr val="EB134F"/>
              </a:buClr>
              <a:buFont typeface="Arial"/>
              <a:buChar char="●"/>
              <a:tabLst>
                <a:tab pos="273685" algn="l"/>
              </a:tabLst>
            </a:pP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Zona de bajas </a:t>
            </a:r>
            <a:r>
              <a:rPr dirty="0" sz="2200">
                <a:solidFill>
                  <a:srgbClr val="404040"/>
                </a:solidFill>
                <a:latin typeface="Verdana"/>
                <a:cs typeface="Verdana"/>
              </a:rPr>
              <a:t>emisiones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2200" spc="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Londres,</a:t>
            </a:r>
            <a:endParaRPr sz="2200">
              <a:latin typeface="Verdana"/>
              <a:cs typeface="Verdana"/>
            </a:endParaRPr>
          </a:p>
          <a:p>
            <a:pPr marL="273050">
              <a:lnSpc>
                <a:spcPts val="2595"/>
              </a:lnSpc>
            </a:pPr>
            <a:r>
              <a:rPr dirty="0" sz="2200">
                <a:solidFill>
                  <a:srgbClr val="404040"/>
                </a:solidFill>
                <a:latin typeface="Verdana"/>
                <a:cs typeface="Verdana"/>
              </a:rPr>
              <a:t>Inglaterra</a:t>
            </a:r>
            <a:endParaRPr sz="2200">
              <a:latin typeface="Verdana"/>
              <a:cs typeface="Verdana"/>
            </a:endParaRPr>
          </a:p>
          <a:p>
            <a:pPr marL="273050" marR="5080" indent="-260985">
              <a:lnSpc>
                <a:spcPct val="98200"/>
              </a:lnSpc>
              <a:spcBef>
                <a:spcPts val="145"/>
              </a:spcBef>
              <a:buClr>
                <a:srgbClr val="EB134F"/>
              </a:buClr>
              <a:buFont typeface="Arial"/>
              <a:buChar char="●"/>
              <a:tabLst>
                <a:tab pos="273685" algn="l"/>
              </a:tabLst>
            </a:pPr>
            <a:r>
              <a:rPr dirty="0" sz="2200" spc="-10">
                <a:solidFill>
                  <a:srgbClr val="404040"/>
                </a:solidFill>
                <a:latin typeface="Verdana"/>
                <a:cs typeface="Verdana"/>
              </a:rPr>
              <a:t>Proyectos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de sensibilización </a:t>
            </a:r>
            <a:r>
              <a:rPr dirty="0" sz="2200" spc="-10">
                <a:solidFill>
                  <a:srgbClr val="404040"/>
                </a:solidFill>
                <a:latin typeface="Verdana"/>
                <a:cs typeface="Verdana"/>
              </a:rPr>
              <a:t>para 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conductores de autobuses y </a:t>
            </a:r>
            <a:r>
              <a:rPr dirty="0" sz="2200" spc="-10">
                <a:solidFill>
                  <a:srgbClr val="404040"/>
                </a:solidFill>
                <a:latin typeface="Verdana"/>
                <a:cs typeface="Verdana"/>
              </a:rPr>
              <a:t>proveedores 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2200" spc="-10">
                <a:solidFill>
                  <a:srgbClr val="404040"/>
                </a:solidFill>
                <a:latin typeface="Verdana"/>
                <a:cs typeface="Verdana"/>
              </a:rPr>
              <a:t>transporte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en Costa</a:t>
            </a:r>
            <a:r>
              <a:rPr dirty="0" sz="2200" spc="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Rica</a:t>
            </a:r>
            <a:endParaRPr sz="2200">
              <a:latin typeface="Verdana"/>
              <a:cs typeface="Verdana"/>
            </a:endParaRPr>
          </a:p>
          <a:p>
            <a:pPr marL="273050" indent="-260985">
              <a:lnSpc>
                <a:spcPct val="100000"/>
              </a:lnSpc>
              <a:spcBef>
                <a:spcPts val="100"/>
              </a:spcBef>
              <a:buClr>
                <a:srgbClr val="EB134F"/>
              </a:buClr>
              <a:buFont typeface="Arial"/>
              <a:buChar char="●"/>
              <a:tabLst>
                <a:tab pos="273685" algn="l"/>
              </a:tabLst>
            </a:pPr>
            <a:r>
              <a:rPr dirty="0" sz="2200" spc="-10">
                <a:solidFill>
                  <a:srgbClr val="404040"/>
                </a:solidFill>
                <a:latin typeface="Verdana"/>
                <a:cs typeface="Verdana"/>
              </a:rPr>
              <a:t>Transporte</a:t>
            </a:r>
            <a:r>
              <a:rPr dirty="0" sz="2200" spc="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Verdana"/>
                <a:cs typeface="Verdana"/>
              </a:rPr>
              <a:t>gratuito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32560" y="3538728"/>
            <a:ext cx="1965960" cy="35560"/>
          </a:xfrm>
          <a:custGeom>
            <a:avLst/>
            <a:gdLst/>
            <a:ahLst/>
            <a:cxnLst/>
            <a:rect l="l" t="t" r="r" b="b"/>
            <a:pathLst>
              <a:path w="1965960" h="35560">
                <a:moveTo>
                  <a:pt x="1965960" y="0"/>
                </a:moveTo>
                <a:lnTo>
                  <a:pt x="0" y="0"/>
                </a:lnTo>
                <a:lnTo>
                  <a:pt x="0" y="35051"/>
                </a:lnTo>
                <a:lnTo>
                  <a:pt x="1965960" y="35051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03350" y="1715516"/>
            <a:ext cx="773049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EC7C30"/>
                </a:solidFill>
                <a:latin typeface="Verdana"/>
                <a:cs typeface="Verdana"/>
              </a:rPr>
              <a:t>¿Cuáles </a:t>
            </a:r>
            <a:r>
              <a:rPr dirty="0" sz="3600" spc="-5" b="1">
                <a:solidFill>
                  <a:srgbClr val="EC7C30"/>
                </a:solidFill>
                <a:latin typeface="Verdana"/>
                <a:cs typeface="Verdana"/>
              </a:rPr>
              <a:t>son </a:t>
            </a:r>
            <a:r>
              <a:rPr dirty="0" sz="3600" b="1">
                <a:solidFill>
                  <a:srgbClr val="EC7C30"/>
                </a:solidFill>
                <a:latin typeface="Verdana"/>
                <a:cs typeface="Verdana"/>
              </a:rPr>
              <a:t>algunos</a:t>
            </a:r>
            <a:r>
              <a:rPr dirty="0" sz="3600" spc="-14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EC7C30"/>
                </a:solidFill>
                <a:latin typeface="Verdana"/>
                <a:cs typeface="Verdana"/>
              </a:rPr>
              <a:t>ejemplos  de iniciativas para </a:t>
            </a:r>
            <a:r>
              <a:rPr dirty="0" sz="3600" spc="-10" b="1">
                <a:solidFill>
                  <a:srgbClr val="EC7C30"/>
                </a:solidFill>
                <a:latin typeface="Verdana"/>
                <a:cs typeface="Verdana"/>
              </a:rPr>
              <a:t>mejorar </a:t>
            </a:r>
            <a:r>
              <a:rPr dirty="0" sz="3600" spc="-5" b="1">
                <a:solidFill>
                  <a:srgbClr val="EC7C30"/>
                </a:solidFill>
                <a:latin typeface="Verdana"/>
                <a:cs typeface="Verdana"/>
              </a:rPr>
              <a:t>el  </a:t>
            </a:r>
            <a:r>
              <a:rPr dirty="0" sz="3600" b="1">
                <a:solidFill>
                  <a:srgbClr val="EC7C30"/>
                </a:solidFill>
                <a:latin typeface="Verdana"/>
                <a:cs typeface="Verdana"/>
              </a:rPr>
              <a:t>transporte</a:t>
            </a:r>
            <a:r>
              <a:rPr dirty="0" sz="3600" spc="-4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600" b="1">
                <a:solidFill>
                  <a:srgbClr val="EC7C30"/>
                </a:solidFill>
                <a:latin typeface="Verdana"/>
                <a:cs typeface="Verdana"/>
              </a:rPr>
              <a:t>público?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47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43626" y="4014060"/>
            <a:ext cx="3348757" cy="3544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995670" cy="4238625"/>
            <a:chOff x="0" y="0"/>
            <a:chExt cx="5995670" cy="423862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723130" cy="4238625"/>
            </a:xfrm>
            <a:custGeom>
              <a:avLst/>
              <a:gdLst/>
              <a:ahLst/>
              <a:cxnLst/>
              <a:rect l="l" t="t" r="r" b="b"/>
              <a:pathLst>
                <a:path w="4723130" h="4238625">
                  <a:moveTo>
                    <a:pt x="4417703" y="0"/>
                  </a:moveTo>
                  <a:lnTo>
                    <a:pt x="0" y="0"/>
                  </a:lnTo>
                  <a:lnTo>
                    <a:pt x="0" y="3706278"/>
                  </a:lnTo>
                  <a:lnTo>
                    <a:pt x="52586" y="3741733"/>
                  </a:lnTo>
                  <a:lnTo>
                    <a:pt x="90459" y="3766219"/>
                  </a:lnTo>
                  <a:lnTo>
                    <a:pt x="128728" y="3790155"/>
                  </a:lnTo>
                  <a:lnTo>
                    <a:pt x="167389" y="3813537"/>
                  </a:lnTo>
                  <a:lnTo>
                    <a:pt x="206434" y="3836359"/>
                  </a:lnTo>
                  <a:lnTo>
                    <a:pt x="245858" y="3858615"/>
                  </a:lnTo>
                  <a:lnTo>
                    <a:pt x="285655" y="3880300"/>
                  </a:lnTo>
                  <a:lnTo>
                    <a:pt x="325820" y="3901407"/>
                  </a:lnTo>
                  <a:lnTo>
                    <a:pt x="366346" y="3921931"/>
                  </a:lnTo>
                  <a:lnTo>
                    <a:pt x="407228" y="3941867"/>
                  </a:lnTo>
                  <a:lnTo>
                    <a:pt x="448459" y="3961208"/>
                  </a:lnTo>
                  <a:lnTo>
                    <a:pt x="490035" y="3979949"/>
                  </a:lnTo>
                  <a:lnTo>
                    <a:pt x="531949" y="3998084"/>
                  </a:lnTo>
                  <a:lnTo>
                    <a:pt x="574196" y="4015608"/>
                  </a:lnTo>
                  <a:lnTo>
                    <a:pt x="616769" y="4032515"/>
                  </a:lnTo>
                  <a:lnTo>
                    <a:pt x="659662" y="4048798"/>
                  </a:lnTo>
                  <a:lnTo>
                    <a:pt x="702871" y="4064453"/>
                  </a:lnTo>
                  <a:lnTo>
                    <a:pt x="746389" y="4079473"/>
                  </a:lnTo>
                  <a:lnTo>
                    <a:pt x="790210" y="4093853"/>
                  </a:lnTo>
                  <a:lnTo>
                    <a:pt x="834329" y="4107588"/>
                  </a:lnTo>
                  <a:lnTo>
                    <a:pt x="878739" y="4120671"/>
                  </a:lnTo>
                  <a:lnTo>
                    <a:pt x="923435" y="4133096"/>
                  </a:lnTo>
                  <a:lnTo>
                    <a:pt x="968411" y="4144859"/>
                  </a:lnTo>
                  <a:lnTo>
                    <a:pt x="1013661" y="4155953"/>
                  </a:lnTo>
                  <a:lnTo>
                    <a:pt x="1059180" y="4166373"/>
                  </a:lnTo>
                  <a:lnTo>
                    <a:pt x="1104961" y="4176113"/>
                  </a:lnTo>
                  <a:lnTo>
                    <a:pt x="1150999" y="4185167"/>
                  </a:lnTo>
                  <a:lnTo>
                    <a:pt x="1197288" y="4193529"/>
                  </a:lnTo>
                  <a:lnTo>
                    <a:pt x="1243822" y="4201194"/>
                  </a:lnTo>
                  <a:lnTo>
                    <a:pt x="1290595" y="4208157"/>
                  </a:lnTo>
                  <a:lnTo>
                    <a:pt x="1337601" y="4214410"/>
                  </a:lnTo>
                  <a:lnTo>
                    <a:pt x="1384835" y="4219950"/>
                  </a:lnTo>
                  <a:lnTo>
                    <a:pt x="1432291" y="4224769"/>
                  </a:lnTo>
                  <a:lnTo>
                    <a:pt x="1479963" y="4228862"/>
                  </a:lnTo>
                  <a:lnTo>
                    <a:pt x="1527845" y="4232224"/>
                  </a:lnTo>
                  <a:lnTo>
                    <a:pt x="1575931" y="4234849"/>
                  </a:lnTo>
                  <a:lnTo>
                    <a:pt x="1624216" y="4236731"/>
                  </a:lnTo>
                  <a:lnTo>
                    <a:pt x="1672693" y="4237865"/>
                  </a:lnTo>
                  <a:lnTo>
                    <a:pt x="1721358" y="4238244"/>
                  </a:lnTo>
                  <a:lnTo>
                    <a:pt x="1770023" y="4237865"/>
                  </a:lnTo>
                  <a:lnTo>
                    <a:pt x="1818501" y="4236731"/>
                  </a:lnTo>
                  <a:lnTo>
                    <a:pt x="1866787" y="4234849"/>
                  </a:lnTo>
                  <a:lnTo>
                    <a:pt x="1914874" y="4232224"/>
                  </a:lnTo>
                  <a:lnTo>
                    <a:pt x="1962757" y="4228862"/>
                  </a:lnTo>
                  <a:lnTo>
                    <a:pt x="2010430" y="4224769"/>
                  </a:lnTo>
                  <a:lnTo>
                    <a:pt x="2057886" y="4219950"/>
                  </a:lnTo>
                  <a:lnTo>
                    <a:pt x="2105121" y="4214410"/>
                  </a:lnTo>
                  <a:lnTo>
                    <a:pt x="2152129" y="4208157"/>
                  </a:lnTo>
                  <a:lnTo>
                    <a:pt x="2198902" y="4201194"/>
                  </a:lnTo>
                  <a:lnTo>
                    <a:pt x="2245437" y="4193529"/>
                  </a:lnTo>
                  <a:lnTo>
                    <a:pt x="2291726" y="4185167"/>
                  </a:lnTo>
                  <a:lnTo>
                    <a:pt x="2337765" y="4176113"/>
                  </a:lnTo>
                  <a:lnTo>
                    <a:pt x="2383547" y="4166373"/>
                  </a:lnTo>
                  <a:lnTo>
                    <a:pt x="2429066" y="4155953"/>
                  </a:lnTo>
                  <a:lnTo>
                    <a:pt x="2474317" y="4144859"/>
                  </a:lnTo>
                  <a:lnTo>
                    <a:pt x="2519293" y="4133096"/>
                  </a:lnTo>
                  <a:lnTo>
                    <a:pt x="2563990" y="4120671"/>
                  </a:lnTo>
                  <a:lnTo>
                    <a:pt x="2608400" y="4107588"/>
                  </a:lnTo>
                  <a:lnTo>
                    <a:pt x="2652519" y="4093853"/>
                  </a:lnTo>
                  <a:lnTo>
                    <a:pt x="2696341" y="4079473"/>
                  </a:lnTo>
                  <a:lnTo>
                    <a:pt x="2739859" y="4064453"/>
                  </a:lnTo>
                  <a:lnTo>
                    <a:pt x="2783068" y="4048798"/>
                  </a:lnTo>
                  <a:lnTo>
                    <a:pt x="2825962" y="4032515"/>
                  </a:lnTo>
                  <a:lnTo>
                    <a:pt x="2868535" y="4015608"/>
                  </a:lnTo>
                  <a:lnTo>
                    <a:pt x="2910782" y="3998084"/>
                  </a:lnTo>
                  <a:lnTo>
                    <a:pt x="2952696" y="3979949"/>
                  </a:lnTo>
                  <a:lnTo>
                    <a:pt x="2994272" y="3961208"/>
                  </a:lnTo>
                  <a:lnTo>
                    <a:pt x="3035504" y="3941867"/>
                  </a:lnTo>
                  <a:lnTo>
                    <a:pt x="3076386" y="3921931"/>
                  </a:lnTo>
                  <a:lnTo>
                    <a:pt x="3116912" y="3901407"/>
                  </a:lnTo>
                  <a:lnTo>
                    <a:pt x="3157077" y="3880300"/>
                  </a:lnTo>
                  <a:lnTo>
                    <a:pt x="3196874" y="3858615"/>
                  </a:lnTo>
                  <a:lnTo>
                    <a:pt x="3236298" y="3836359"/>
                  </a:lnTo>
                  <a:lnTo>
                    <a:pt x="3275343" y="3813537"/>
                  </a:lnTo>
                  <a:lnTo>
                    <a:pt x="3314003" y="3790155"/>
                  </a:lnTo>
                  <a:lnTo>
                    <a:pt x="3352273" y="3766219"/>
                  </a:lnTo>
                  <a:lnTo>
                    <a:pt x="3390146" y="3741733"/>
                  </a:lnTo>
                  <a:lnTo>
                    <a:pt x="3427617" y="3716705"/>
                  </a:lnTo>
                  <a:lnTo>
                    <a:pt x="3464679" y="3691139"/>
                  </a:lnTo>
                  <a:lnTo>
                    <a:pt x="3501328" y="3665042"/>
                  </a:lnTo>
                  <a:lnTo>
                    <a:pt x="3537557" y="3638419"/>
                  </a:lnTo>
                  <a:lnTo>
                    <a:pt x="3573360" y="3611276"/>
                  </a:lnTo>
                  <a:lnTo>
                    <a:pt x="3608732" y="3583618"/>
                  </a:lnTo>
                  <a:lnTo>
                    <a:pt x="3643666" y="3555451"/>
                  </a:lnTo>
                  <a:lnTo>
                    <a:pt x="3678158" y="3526782"/>
                  </a:lnTo>
                  <a:lnTo>
                    <a:pt x="3712201" y="3497615"/>
                  </a:lnTo>
                  <a:lnTo>
                    <a:pt x="3745788" y="3467956"/>
                  </a:lnTo>
                  <a:lnTo>
                    <a:pt x="3778916" y="3437812"/>
                  </a:lnTo>
                  <a:lnTo>
                    <a:pt x="3811577" y="3407187"/>
                  </a:lnTo>
                  <a:lnTo>
                    <a:pt x="3843766" y="3376088"/>
                  </a:lnTo>
                  <a:lnTo>
                    <a:pt x="3875476" y="3344520"/>
                  </a:lnTo>
                  <a:lnTo>
                    <a:pt x="3906703" y="3312489"/>
                  </a:lnTo>
                  <a:lnTo>
                    <a:pt x="3937441" y="3280001"/>
                  </a:lnTo>
                  <a:lnTo>
                    <a:pt x="3967683" y="3247061"/>
                  </a:lnTo>
                  <a:lnTo>
                    <a:pt x="3997423" y="3213675"/>
                  </a:lnTo>
                  <a:lnTo>
                    <a:pt x="4026657" y="3179849"/>
                  </a:lnTo>
                  <a:lnTo>
                    <a:pt x="4055377" y="3145589"/>
                  </a:lnTo>
                  <a:lnTo>
                    <a:pt x="4083579" y="3110899"/>
                  </a:lnTo>
                  <a:lnTo>
                    <a:pt x="4111256" y="3075787"/>
                  </a:lnTo>
                  <a:lnTo>
                    <a:pt x="4138403" y="3040257"/>
                  </a:lnTo>
                  <a:lnTo>
                    <a:pt x="4165013" y="3004315"/>
                  </a:lnTo>
                  <a:lnTo>
                    <a:pt x="4191081" y="2967967"/>
                  </a:lnTo>
                  <a:lnTo>
                    <a:pt x="4216602" y="2931220"/>
                  </a:lnTo>
                  <a:lnTo>
                    <a:pt x="4241569" y="2894077"/>
                  </a:lnTo>
                  <a:lnTo>
                    <a:pt x="4265976" y="2856546"/>
                  </a:lnTo>
                  <a:lnTo>
                    <a:pt x="4289818" y="2818632"/>
                  </a:lnTo>
                  <a:lnTo>
                    <a:pt x="4313089" y="2780340"/>
                  </a:lnTo>
                  <a:lnTo>
                    <a:pt x="4335783" y="2741677"/>
                  </a:lnTo>
                  <a:lnTo>
                    <a:pt x="4357894" y="2702647"/>
                  </a:lnTo>
                  <a:lnTo>
                    <a:pt x="4379416" y="2663258"/>
                  </a:lnTo>
                  <a:lnTo>
                    <a:pt x="4400344" y="2623513"/>
                  </a:lnTo>
                  <a:lnTo>
                    <a:pt x="4420671" y="2583420"/>
                  </a:lnTo>
                  <a:lnTo>
                    <a:pt x="4440393" y="2542984"/>
                  </a:lnTo>
                  <a:lnTo>
                    <a:pt x="4459502" y="2502210"/>
                  </a:lnTo>
                  <a:lnTo>
                    <a:pt x="4477994" y="2461105"/>
                  </a:lnTo>
                  <a:lnTo>
                    <a:pt x="4495863" y="2419674"/>
                  </a:lnTo>
                  <a:lnTo>
                    <a:pt x="4513101" y="2377922"/>
                  </a:lnTo>
                  <a:lnTo>
                    <a:pt x="4529705" y="2335856"/>
                  </a:lnTo>
                  <a:lnTo>
                    <a:pt x="4545668" y="2293480"/>
                  </a:lnTo>
                  <a:lnTo>
                    <a:pt x="4560983" y="2250802"/>
                  </a:lnTo>
                  <a:lnTo>
                    <a:pt x="4575646" y="2207826"/>
                  </a:lnTo>
                  <a:lnTo>
                    <a:pt x="4589651" y="2164559"/>
                  </a:lnTo>
                  <a:lnTo>
                    <a:pt x="4602991" y="2121005"/>
                  </a:lnTo>
                  <a:lnTo>
                    <a:pt x="4615661" y="2077171"/>
                  </a:lnTo>
                  <a:lnTo>
                    <a:pt x="4627655" y="2033063"/>
                  </a:lnTo>
                  <a:lnTo>
                    <a:pt x="4638967" y="1988685"/>
                  </a:lnTo>
                  <a:lnTo>
                    <a:pt x="4649592" y="1944044"/>
                  </a:lnTo>
                  <a:lnTo>
                    <a:pt x="4659523" y="1899146"/>
                  </a:lnTo>
                  <a:lnTo>
                    <a:pt x="4668755" y="1853996"/>
                  </a:lnTo>
                  <a:lnTo>
                    <a:pt x="4677282" y="1808600"/>
                  </a:lnTo>
                  <a:lnTo>
                    <a:pt x="4685098" y="1762964"/>
                  </a:lnTo>
                  <a:lnTo>
                    <a:pt x="4692197" y="1717093"/>
                  </a:lnTo>
                  <a:lnTo>
                    <a:pt x="4698574" y="1670993"/>
                  </a:lnTo>
                  <a:lnTo>
                    <a:pt x="4704222" y="1624670"/>
                  </a:lnTo>
                  <a:lnTo>
                    <a:pt x="4709136" y="1578129"/>
                  </a:lnTo>
                  <a:lnTo>
                    <a:pt x="4713310" y="1531377"/>
                  </a:lnTo>
                  <a:lnTo>
                    <a:pt x="4716738" y="1484418"/>
                  </a:lnTo>
                  <a:lnTo>
                    <a:pt x="4719414" y="1437260"/>
                  </a:lnTo>
                  <a:lnTo>
                    <a:pt x="4721333" y="1389906"/>
                  </a:lnTo>
                  <a:lnTo>
                    <a:pt x="4722489" y="1342363"/>
                  </a:lnTo>
                  <a:lnTo>
                    <a:pt x="4722876" y="1294638"/>
                  </a:lnTo>
                  <a:lnTo>
                    <a:pt x="4722489" y="1246912"/>
                  </a:lnTo>
                  <a:lnTo>
                    <a:pt x="4721333" y="1199369"/>
                  </a:lnTo>
                  <a:lnTo>
                    <a:pt x="4719414" y="1152016"/>
                  </a:lnTo>
                  <a:lnTo>
                    <a:pt x="4716738" y="1104857"/>
                  </a:lnTo>
                  <a:lnTo>
                    <a:pt x="4713310" y="1057898"/>
                  </a:lnTo>
                  <a:lnTo>
                    <a:pt x="4709136" y="1011146"/>
                  </a:lnTo>
                  <a:lnTo>
                    <a:pt x="4704222" y="964605"/>
                  </a:lnTo>
                  <a:lnTo>
                    <a:pt x="4698574" y="918282"/>
                  </a:lnTo>
                  <a:lnTo>
                    <a:pt x="4692197" y="872182"/>
                  </a:lnTo>
                  <a:lnTo>
                    <a:pt x="4685098" y="826311"/>
                  </a:lnTo>
                  <a:lnTo>
                    <a:pt x="4677282" y="780675"/>
                  </a:lnTo>
                  <a:lnTo>
                    <a:pt x="4668755" y="735279"/>
                  </a:lnTo>
                  <a:lnTo>
                    <a:pt x="4659523" y="690129"/>
                  </a:lnTo>
                  <a:lnTo>
                    <a:pt x="4649592" y="645231"/>
                  </a:lnTo>
                  <a:lnTo>
                    <a:pt x="4638967" y="600590"/>
                  </a:lnTo>
                  <a:lnTo>
                    <a:pt x="4627655" y="556213"/>
                  </a:lnTo>
                  <a:lnTo>
                    <a:pt x="4615661" y="512104"/>
                  </a:lnTo>
                  <a:lnTo>
                    <a:pt x="4602991" y="468270"/>
                  </a:lnTo>
                  <a:lnTo>
                    <a:pt x="4589651" y="424717"/>
                  </a:lnTo>
                  <a:lnTo>
                    <a:pt x="4575646" y="381449"/>
                  </a:lnTo>
                  <a:lnTo>
                    <a:pt x="4560983" y="338473"/>
                  </a:lnTo>
                  <a:lnTo>
                    <a:pt x="4545668" y="295795"/>
                  </a:lnTo>
                  <a:lnTo>
                    <a:pt x="4529705" y="253420"/>
                  </a:lnTo>
                  <a:lnTo>
                    <a:pt x="4513101" y="211353"/>
                  </a:lnTo>
                  <a:lnTo>
                    <a:pt x="4495863" y="169602"/>
                  </a:lnTo>
                  <a:lnTo>
                    <a:pt x="4477994" y="128170"/>
                  </a:lnTo>
                  <a:lnTo>
                    <a:pt x="4459502" y="87065"/>
                  </a:lnTo>
                  <a:lnTo>
                    <a:pt x="4440393" y="46291"/>
                  </a:lnTo>
                  <a:lnTo>
                    <a:pt x="4420671" y="5855"/>
                  </a:lnTo>
                  <a:lnTo>
                    <a:pt x="4417703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48867" y="733044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8"/>
                  </a:lnTo>
                  <a:lnTo>
                    <a:pt x="4901183" y="490728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28191" y="805053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57272" y="3941064"/>
            <a:ext cx="1965960" cy="36830"/>
          </a:xfrm>
          <a:custGeom>
            <a:avLst/>
            <a:gdLst/>
            <a:ahLst/>
            <a:cxnLst/>
            <a:rect l="l" t="t" r="r" b="b"/>
            <a:pathLst>
              <a:path w="1965960" h="36829">
                <a:moveTo>
                  <a:pt x="1965960" y="0"/>
                </a:moveTo>
                <a:lnTo>
                  <a:pt x="0" y="0"/>
                </a:lnTo>
                <a:lnTo>
                  <a:pt x="0" y="36575"/>
                </a:lnTo>
                <a:lnTo>
                  <a:pt x="1965960" y="36575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53080" y="2071497"/>
            <a:ext cx="5481955" cy="3399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EC7C30"/>
                </a:solidFill>
                <a:latin typeface="Verdana"/>
                <a:cs typeface="Verdana"/>
              </a:rPr>
              <a:t>¿Cómo </a:t>
            </a:r>
            <a:r>
              <a:rPr dirty="0" sz="3600" spc="-5" b="1">
                <a:solidFill>
                  <a:srgbClr val="EC7C30"/>
                </a:solidFill>
                <a:latin typeface="Verdana"/>
                <a:cs typeface="Verdana"/>
              </a:rPr>
              <a:t>podemos  explorar más </a:t>
            </a:r>
            <a:r>
              <a:rPr dirty="0" sz="3600" b="1">
                <a:solidFill>
                  <a:srgbClr val="EC7C30"/>
                </a:solidFill>
                <a:latin typeface="Verdana"/>
                <a:cs typeface="Verdana"/>
              </a:rPr>
              <a:t>a</a:t>
            </a:r>
            <a:r>
              <a:rPr dirty="0" sz="3600" spc="-10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EC7C30"/>
                </a:solidFill>
                <a:latin typeface="Verdana"/>
                <a:cs typeface="Verdana"/>
              </a:rPr>
              <a:t>fondo  este</a:t>
            </a:r>
            <a:r>
              <a:rPr dirty="0" sz="3600" spc="-1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EC7C30"/>
                </a:solidFill>
                <a:latin typeface="Verdana"/>
                <a:cs typeface="Verdana"/>
              </a:rPr>
              <a:t>asunto?</a:t>
            </a:r>
            <a:endParaRPr sz="3600">
              <a:latin typeface="Verdana"/>
              <a:cs typeface="Verdana"/>
            </a:endParaRPr>
          </a:p>
          <a:p>
            <a:pPr marL="338455" indent="-287020">
              <a:lnSpc>
                <a:spcPct val="100000"/>
              </a:lnSpc>
              <a:spcBef>
                <a:spcPts val="3395"/>
              </a:spcBef>
              <a:buClr>
                <a:srgbClr val="EB134F"/>
              </a:buClr>
              <a:buFont typeface="Arial"/>
              <a:buChar char="●"/>
              <a:tabLst>
                <a:tab pos="339090" algn="l"/>
              </a:tabLst>
            </a:pPr>
            <a:r>
              <a:rPr dirty="0" sz="2800" spc="-10">
                <a:solidFill>
                  <a:srgbClr val="404040"/>
                </a:solidFill>
                <a:latin typeface="Verdana"/>
                <a:cs typeface="Verdana"/>
              </a:rPr>
              <a:t>Análisis </a:t>
            </a:r>
            <a:r>
              <a:rPr dirty="0" sz="2800" spc="-5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2800" spc="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Verdana"/>
                <a:cs typeface="Verdana"/>
              </a:rPr>
              <a:t>datos</a:t>
            </a:r>
            <a:endParaRPr sz="2800">
              <a:latin typeface="Verdana"/>
              <a:cs typeface="Verdana"/>
            </a:endParaRPr>
          </a:p>
          <a:p>
            <a:pPr marL="338455" indent="-287020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339090" algn="l"/>
              </a:tabLst>
            </a:pPr>
            <a:r>
              <a:rPr dirty="0" sz="2800" spc="-10">
                <a:solidFill>
                  <a:srgbClr val="404040"/>
                </a:solidFill>
                <a:latin typeface="Verdana"/>
                <a:cs typeface="Verdana"/>
              </a:rPr>
              <a:t>Auditorías </a:t>
            </a:r>
            <a:r>
              <a:rPr dirty="0" sz="2800" spc="-5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2800" spc="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Verdana"/>
                <a:cs typeface="Verdana"/>
              </a:rPr>
              <a:t>transporte</a:t>
            </a:r>
            <a:endParaRPr sz="2800">
              <a:latin typeface="Verdana"/>
              <a:cs typeface="Verdana"/>
            </a:endParaRPr>
          </a:p>
          <a:p>
            <a:pPr marL="338455" indent="-287020">
              <a:lnSpc>
                <a:spcPct val="100000"/>
              </a:lnSpc>
              <a:spcBef>
                <a:spcPts val="130"/>
              </a:spcBef>
              <a:buClr>
                <a:srgbClr val="EB134F"/>
              </a:buClr>
              <a:buFont typeface="Arial"/>
              <a:buChar char="●"/>
              <a:tabLst>
                <a:tab pos="339090" algn="l"/>
              </a:tabLst>
            </a:pPr>
            <a:r>
              <a:rPr dirty="0" sz="2800" spc="-10">
                <a:solidFill>
                  <a:srgbClr val="404040"/>
                </a:solidFill>
                <a:latin typeface="Verdana"/>
                <a:cs typeface="Verdana"/>
              </a:rPr>
              <a:t>Campañas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48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1556004"/>
            <a:ext cx="10081260" cy="6003290"/>
            <a:chOff x="611123" y="1556004"/>
            <a:chExt cx="10081260" cy="6003290"/>
          </a:xfrm>
        </p:grpSpPr>
        <p:sp>
          <p:nvSpPr>
            <p:cNvPr id="4" name="object 4"/>
            <p:cNvSpPr/>
            <p:nvPr/>
          </p:nvSpPr>
          <p:spPr>
            <a:xfrm>
              <a:off x="5439156" y="2214372"/>
              <a:ext cx="5253355" cy="5344795"/>
            </a:xfrm>
            <a:custGeom>
              <a:avLst/>
              <a:gdLst/>
              <a:ahLst/>
              <a:cxnLst/>
              <a:rect l="l" t="t" r="r" b="b"/>
              <a:pathLst>
                <a:path w="5253355" h="5344795">
                  <a:moveTo>
                    <a:pt x="3001518" y="0"/>
                  </a:moveTo>
                  <a:lnTo>
                    <a:pt x="2952852" y="379"/>
                  </a:lnTo>
                  <a:lnTo>
                    <a:pt x="2904374" y="1512"/>
                  </a:lnTo>
                  <a:lnTo>
                    <a:pt x="2856088" y="3394"/>
                  </a:lnTo>
                  <a:lnTo>
                    <a:pt x="2808001" y="6019"/>
                  </a:lnTo>
                  <a:lnTo>
                    <a:pt x="2760118" y="9381"/>
                  </a:lnTo>
                  <a:lnTo>
                    <a:pt x="2712445" y="13474"/>
                  </a:lnTo>
                  <a:lnTo>
                    <a:pt x="2664989" y="18294"/>
                  </a:lnTo>
                  <a:lnTo>
                    <a:pt x="2617754" y="23833"/>
                  </a:lnTo>
                  <a:lnTo>
                    <a:pt x="2570746" y="30087"/>
                  </a:lnTo>
                  <a:lnTo>
                    <a:pt x="2523973" y="37049"/>
                  </a:lnTo>
                  <a:lnTo>
                    <a:pt x="2477438" y="44714"/>
                  </a:lnTo>
                  <a:lnTo>
                    <a:pt x="2431149" y="53076"/>
                  </a:lnTo>
                  <a:lnTo>
                    <a:pt x="2385110" y="62130"/>
                  </a:lnTo>
                  <a:lnTo>
                    <a:pt x="2339328" y="71870"/>
                  </a:lnTo>
                  <a:lnTo>
                    <a:pt x="2293809" y="82290"/>
                  </a:lnTo>
                  <a:lnTo>
                    <a:pt x="2248558" y="93384"/>
                  </a:lnTo>
                  <a:lnTo>
                    <a:pt x="2203582" y="105147"/>
                  </a:lnTo>
                  <a:lnTo>
                    <a:pt x="2158885" y="117572"/>
                  </a:lnTo>
                  <a:lnTo>
                    <a:pt x="2114475" y="130655"/>
                  </a:lnTo>
                  <a:lnTo>
                    <a:pt x="2070356" y="144390"/>
                  </a:lnTo>
                  <a:lnTo>
                    <a:pt x="2026534" y="158770"/>
                  </a:lnTo>
                  <a:lnTo>
                    <a:pt x="1983016" y="173790"/>
                  </a:lnTo>
                  <a:lnTo>
                    <a:pt x="1939807" y="189445"/>
                  </a:lnTo>
                  <a:lnTo>
                    <a:pt x="1896913" y="205729"/>
                  </a:lnTo>
                  <a:lnTo>
                    <a:pt x="1854340" y="222635"/>
                  </a:lnTo>
                  <a:lnTo>
                    <a:pt x="1812093" y="240159"/>
                  </a:lnTo>
                  <a:lnTo>
                    <a:pt x="1770179" y="258294"/>
                  </a:lnTo>
                  <a:lnTo>
                    <a:pt x="1728603" y="277035"/>
                  </a:lnTo>
                  <a:lnTo>
                    <a:pt x="1687371" y="296376"/>
                  </a:lnTo>
                  <a:lnTo>
                    <a:pt x="1646489" y="316312"/>
                  </a:lnTo>
                  <a:lnTo>
                    <a:pt x="1605963" y="336836"/>
                  </a:lnTo>
                  <a:lnTo>
                    <a:pt x="1565798" y="357943"/>
                  </a:lnTo>
                  <a:lnTo>
                    <a:pt x="1526001" y="379628"/>
                  </a:lnTo>
                  <a:lnTo>
                    <a:pt x="1486577" y="401884"/>
                  </a:lnTo>
                  <a:lnTo>
                    <a:pt x="1447532" y="424706"/>
                  </a:lnTo>
                  <a:lnTo>
                    <a:pt x="1408872" y="448088"/>
                  </a:lnTo>
                  <a:lnTo>
                    <a:pt x="1370602" y="472025"/>
                  </a:lnTo>
                  <a:lnTo>
                    <a:pt x="1332729" y="496510"/>
                  </a:lnTo>
                  <a:lnTo>
                    <a:pt x="1295258" y="521538"/>
                  </a:lnTo>
                  <a:lnTo>
                    <a:pt x="1258196" y="547104"/>
                  </a:lnTo>
                  <a:lnTo>
                    <a:pt x="1221547" y="573201"/>
                  </a:lnTo>
                  <a:lnTo>
                    <a:pt x="1185318" y="599824"/>
                  </a:lnTo>
                  <a:lnTo>
                    <a:pt x="1149515" y="626968"/>
                  </a:lnTo>
                  <a:lnTo>
                    <a:pt x="1114143" y="654625"/>
                  </a:lnTo>
                  <a:lnTo>
                    <a:pt x="1079209" y="682792"/>
                  </a:lnTo>
                  <a:lnTo>
                    <a:pt x="1044717" y="711461"/>
                  </a:lnTo>
                  <a:lnTo>
                    <a:pt x="1010674" y="740628"/>
                  </a:lnTo>
                  <a:lnTo>
                    <a:pt x="977087" y="770287"/>
                  </a:lnTo>
                  <a:lnTo>
                    <a:pt x="943959" y="800431"/>
                  </a:lnTo>
                  <a:lnTo>
                    <a:pt x="911298" y="831056"/>
                  </a:lnTo>
                  <a:lnTo>
                    <a:pt x="879109" y="862155"/>
                  </a:lnTo>
                  <a:lnTo>
                    <a:pt x="847399" y="893723"/>
                  </a:lnTo>
                  <a:lnTo>
                    <a:pt x="816172" y="925754"/>
                  </a:lnTo>
                  <a:lnTo>
                    <a:pt x="785434" y="958242"/>
                  </a:lnTo>
                  <a:lnTo>
                    <a:pt x="755192" y="991182"/>
                  </a:lnTo>
                  <a:lnTo>
                    <a:pt x="725452" y="1024568"/>
                  </a:lnTo>
                  <a:lnTo>
                    <a:pt x="696218" y="1058394"/>
                  </a:lnTo>
                  <a:lnTo>
                    <a:pt x="667498" y="1092655"/>
                  </a:lnTo>
                  <a:lnTo>
                    <a:pt x="639296" y="1127344"/>
                  </a:lnTo>
                  <a:lnTo>
                    <a:pt x="611619" y="1162457"/>
                  </a:lnTo>
                  <a:lnTo>
                    <a:pt x="584472" y="1197987"/>
                  </a:lnTo>
                  <a:lnTo>
                    <a:pt x="557862" y="1233928"/>
                  </a:lnTo>
                  <a:lnTo>
                    <a:pt x="531794" y="1270276"/>
                  </a:lnTo>
                  <a:lnTo>
                    <a:pt x="506273" y="1307024"/>
                  </a:lnTo>
                  <a:lnTo>
                    <a:pt x="481306" y="1344166"/>
                  </a:lnTo>
                  <a:lnTo>
                    <a:pt x="456899" y="1381697"/>
                  </a:lnTo>
                  <a:lnTo>
                    <a:pt x="433057" y="1419611"/>
                  </a:lnTo>
                  <a:lnTo>
                    <a:pt x="409786" y="1457903"/>
                  </a:lnTo>
                  <a:lnTo>
                    <a:pt x="387092" y="1496566"/>
                  </a:lnTo>
                  <a:lnTo>
                    <a:pt x="364981" y="1535596"/>
                  </a:lnTo>
                  <a:lnTo>
                    <a:pt x="343459" y="1574986"/>
                  </a:lnTo>
                  <a:lnTo>
                    <a:pt x="322531" y="1614730"/>
                  </a:lnTo>
                  <a:lnTo>
                    <a:pt x="302204" y="1654823"/>
                  </a:lnTo>
                  <a:lnTo>
                    <a:pt x="282482" y="1695259"/>
                  </a:lnTo>
                  <a:lnTo>
                    <a:pt x="263373" y="1736033"/>
                  </a:lnTo>
                  <a:lnTo>
                    <a:pt x="244881" y="1777138"/>
                  </a:lnTo>
                  <a:lnTo>
                    <a:pt x="227012" y="1818570"/>
                  </a:lnTo>
                  <a:lnTo>
                    <a:pt x="209774" y="1860321"/>
                  </a:lnTo>
                  <a:lnTo>
                    <a:pt x="193170" y="1902388"/>
                  </a:lnTo>
                  <a:lnTo>
                    <a:pt x="177207" y="1944763"/>
                  </a:lnTo>
                  <a:lnTo>
                    <a:pt x="161892" y="1987441"/>
                  </a:lnTo>
                  <a:lnTo>
                    <a:pt x="147229" y="2030417"/>
                  </a:lnTo>
                  <a:lnTo>
                    <a:pt x="133224" y="2073685"/>
                  </a:lnTo>
                  <a:lnTo>
                    <a:pt x="119884" y="2117238"/>
                  </a:lnTo>
                  <a:lnTo>
                    <a:pt x="107214" y="2161072"/>
                  </a:lnTo>
                  <a:lnTo>
                    <a:pt x="95220" y="2205181"/>
                  </a:lnTo>
                  <a:lnTo>
                    <a:pt x="83908" y="2249558"/>
                  </a:lnTo>
                  <a:lnTo>
                    <a:pt x="73283" y="2294199"/>
                  </a:lnTo>
                  <a:lnTo>
                    <a:pt x="63352" y="2339097"/>
                  </a:lnTo>
                  <a:lnTo>
                    <a:pt x="54120" y="2384247"/>
                  </a:lnTo>
                  <a:lnTo>
                    <a:pt x="45593" y="2429643"/>
                  </a:lnTo>
                  <a:lnTo>
                    <a:pt x="37777" y="2475279"/>
                  </a:lnTo>
                  <a:lnTo>
                    <a:pt x="30678" y="2521150"/>
                  </a:lnTo>
                  <a:lnTo>
                    <a:pt x="24301" y="2567250"/>
                  </a:lnTo>
                  <a:lnTo>
                    <a:pt x="18653" y="2613573"/>
                  </a:lnTo>
                  <a:lnTo>
                    <a:pt x="13739" y="2660114"/>
                  </a:lnTo>
                  <a:lnTo>
                    <a:pt x="9565" y="2706866"/>
                  </a:lnTo>
                  <a:lnTo>
                    <a:pt x="6137" y="2753825"/>
                  </a:lnTo>
                  <a:lnTo>
                    <a:pt x="3461" y="2800984"/>
                  </a:lnTo>
                  <a:lnTo>
                    <a:pt x="1542" y="2848337"/>
                  </a:lnTo>
                  <a:lnTo>
                    <a:pt x="386" y="2895880"/>
                  </a:lnTo>
                  <a:lnTo>
                    <a:pt x="0" y="2943605"/>
                  </a:lnTo>
                  <a:lnTo>
                    <a:pt x="386" y="2991331"/>
                  </a:lnTo>
                  <a:lnTo>
                    <a:pt x="1542" y="3038872"/>
                  </a:lnTo>
                  <a:lnTo>
                    <a:pt x="3461" y="3086225"/>
                  </a:lnTo>
                  <a:lnTo>
                    <a:pt x="6137" y="3133384"/>
                  </a:lnTo>
                  <a:lnTo>
                    <a:pt x="9565" y="3180341"/>
                  </a:lnTo>
                  <a:lnTo>
                    <a:pt x="13739" y="3227093"/>
                  </a:lnTo>
                  <a:lnTo>
                    <a:pt x="18653" y="3273633"/>
                  </a:lnTo>
                  <a:lnTo>
                    <a:pt x="24301" y="3319956"/>
                  </a:lnTo>
                  <a:lnTo>
                    <a:pt x="30678" y="3366055"/>
                  </a:lnTo>
                  <a:lnTo>
                    <a:pt x="37777" y="3411926"/>
                  </a:lnTo>
                  <a:lnTo>
                    <a:pt x="45593" y="3457562"/>
                  </a:lnTo>
                  <a:lnTo>
                    <a:pt x="54120" y="3502957"/>
                  </a:lnTo>
                  <a:lnTo>
                    <a:pt x="63352" y="3548107"/>
                  </a:lnTo>
                  <a:lnTo>
                    <a:pt x="73283" y="3593004"/>
                  </a:lnTo>
                  <a:lnTo>
                    <a:pt x="83908" y="3637645"/>
                  </a:lnTo>
                  <a:lnTo>
                    <a:pt x="95220" y="3682022"/>
                  </a:lnTo>
                  <a:lnTo>
                    <a:pt x="107214" y="3726130"/>
                  </a:lnTo>
                  <a:lnTo>
                    <a:pt x="119884" y="3769964"/>
                  </a:lnTo>
                  <a:lnTo>
                    <a:pt x="133224" y="3813517"/>
                  </a:lnTo>
                  <a:lnTo>
                    <a:pt x="147229" y="3856784"/>
                  </a:lnTo>
                  <a:lnTo>
                    <a:pt x="161892" y="3899760"/>
                  </a:lnTo>
                  <a:lnTo>
                    <a:pt x="177207" y="3942438"/>
                  </a:lnTo>
                  <a:lnTo>
                    <a:pt x="193170" y="3984813"/>
                  </a:lnTo>
                  <a:lnTo>
                    <a:pt x="209774" y="4026879"/>
                  </a:lnTo>
                  <a:lnTo>
                    <a:pt x="227012" y="4068631"/>
                  </a:lnTo>
                  <a:lnTo>
                    <a:pt x="244881" y="4110062"/>
                  </a:lnTo>
                  <a:lnTo>
                    <a:pt x="263373" y="4151167"/>
                  </a:lnTo>
                  <a:lnTo>
                    <a:pt x="282482" y="4191941"/>
                  </a:lnTo>
                  <a:lnTo>
                    <a:pt x="302204" y="4232377"/>
                  </a:lnTo>
                  <a:lnTo>
                    <a:pt x="322531" y="4272470"/>
                  </a:lnTo>
                  <a:lnTo>
                    <a:pt x="343459" y="4312214"/>
                  </a:lnTo>
                  <a:lnTo>
                    <a:pt x="364981" y="4351604"/>
                  </a:lnTo>
                  <a:lnTo>
                    <a:pt x="387092" y="4390633"/>
                  </a:lnTo>
                  <a:lnTo>
                    <a:pt x="409786" y="4429297"/>
                  </a:lnTo>
                  <a:lnTo>
                    <a:pt x="433057" y="4467588"/>
                  </a:lnTo>
                  <a:lnTo>
                    <a:pt x="456899" y="4505503"/>
                  </a:lnTo>
                  <a:lnTo>
                    <a:pt x="481306" y="4543034"/>
                  </a:lnTo>
                  <a:lnTo>
                    <a:pt x="506273" y="4580176"/>
                  </a:lnTo>
                  <a:lnTo>
                    <a:pt x="531794" y="4616924"/>
                  </a:lnTo>
                  <a:lnTo>
                    <a:pt x="557862" y="4653272"/>
                  </a:lnTo>
                  <a:lnTo>
                    <a:pt x="584472" y="4689213"/>
                  </a:lnTo>
                  <a:lnTo>
                    <a:pt x="611619" y="4724744"/>
                  </a:lnTo>
                  <a:lnTo>
                    <a:pt x="639296" y="4759856"/>
                  </a:lnTo>
                  <a:lnTo>
                    <a:pt x="667498" y="4794546"/>
                  </a:lnTo>
                  <a:lnTo>
                    <a:pt x="696218" y="4828806"/>
                  </a:lnTo>
                  <a:lnTo>
                    <a:pt x="725452" y="4862633"/>
                  </a:lnTo>
                  <a:lnTo>
                    <a:pt x="755192" y="4896019"/>
                  </a:lnTo>
                  <a:lnTo>
                    <a:pt x="785434" y="4928959"/>
                  </a:lnTo>
                  <a:lnTo>
                    <a:pt x="816172" y="4961447"/>
                  </a:lnTo>
                  <a:lnTo>
                    <a:pt x="847399" y="4993479"/>
                  </a:lnTo>
                  <a:lnTo>
                    <a:pt x="879109" y="5025047"/>
                  </a:lnTo>
                  <a:lnTo>
                    <a:pt x="911298" y="5056146"/>
                  </a:lnTo>
                  <a:lnTo>
                    <a:pt x="943959" y="5086771"/>
                  </a:lnTo>
                  <a:lnTo>
                    <a:pt x="977087" y="5116915"/>
                  </a:lnTo>
                  <a:lnTo>
                    <a:pt x="1010674" y="5146574"/>
                  </a:lnTo>
                  <a:lnTo>
                    <a:pt x="1044717" y="5175741"/>
                  </a:lnTo>
                  <a:lnTo>
                    <a:pt x="1079209" y="5204411"/>
                  </a:lnTo>
                  <a:lnTo>
                    <a:pt x="1114143" y="5232578"/>
                  </a:lnTo>
                  <a:lnTo>
                    <a:pt x="1149515" y="5260236"/>
                  </a:lnTo>
                  <a:lnTo>
                    <a:pt x="1185318" y="5287379"/>
                  </a:lnTo>
                  <a:lnTo>
                    <a:pt x="1221547" y="5314003"/>
                  </a:lnTo>
                  <a:lnTo>
                    <a:pt x="1258196" y="5340100"/>
                  </a:lnTo>
                  <a:lnTo>
                    <a:pt x="1264813" y="5344664"/>
                  </a:lnTo>
                  <a:lnTo>
                    <a:pt x="4738222" y="5344664"/>
                  </a:lnTo>
                  <a:lnTo>
                    <a:pt x="4781488" y="5314003"/>
                  </a:lnTo>
                  <a:lnTo>
                    <a:pt x="4817717" y="5287379"/>
                  </a:lnTo>
                  <a:lnTo>
                    <a:pt x="4853520" y="5260236"/>
                  </a:lnTo>
                  <a:lnTo>
                    <a:pt x="4888892" y="5232578"/>
                  </a:lnTo>
                  <a:lnTo>
                    <a:pt x="4923826" y="5204411"/>
                  </a:lnTo>
                  <a:lnTo>
                    <a:pt x="4958318" y="5175741"/>
                  </a:lnTo>
                  <a:lnTo>
                    <a:pt x="4992361" y="5146574"/>
                  </a:lnTo>
                  <a:lnTo>
                    <a:pt x="5025948" y="5116915"/>
                  </a:lnTo>
                  <a:lnTo>
                    <a:pt x="5059076" y="5086771"/>
                  </a:lnTo>
                  <a:lnTo>
                    <a:pt x="5091737" y="5056146"/>
                  </a:lnTo>
                  <a:lnTo>
                    <a:pt x="5123926" y="5025047"/>
                  </a:lnTo>
                  <a:lnTo>
                    <a:pt x="5155636" y="4993479"/>
                  </a:lnTo>
                  <a:lnTo>
                    <a:pt x="5186863" y="4961447"/>
                  </a:lnTo>
                  <a:lnTo>
                    <a:pt x="5217601" y="4928959"/>
                  </a:lnTo>
                  <a:lnTo>
                    <a:pt x="5247843" y="4896019"/>
                  </a:lnTo>
                  <a:lnTo>
                    <a:pt x="5253227" y="4889974"/>
                  </a:lnTo>
                  <a:lnTo>
                    <a:pt x="5253227" y="997227"/>
                  </a:lnTo>
                  <a:lnTo>
                    <a:pt x="5217601" y="958242"/>
                  </a:lnTo>
                  <a:lnTo>
                    <a:pt x="5186863" y="925754"/>
                  </a:lnTo>
                  <a:lnTo>
                    <a:pt x="5155636" y="893723"/>
                  </a:lnTo>
                  <a:lnTo>
                    <a:pt x="5123926" y="862155"/>
                  </a:lnTo>
                  <a:lnTo>
                    <a:pt x="5091737" y="831056"/>
                  </a:lnTo>
                  <a:lnTo>
                    <a:pt x="5059076" y="800431"/>
                  </a:lnTo>
                  <a:lnTo>
                    <a:pt x="5025948" y="770287"/>
                  </a:lnTo>
                  <a:lnTo>
                    <a:pt x="4992361" y="740628"/>
                  </a:lnTo>
                  <a:lnTo>
                    <a:pt x="4958318" y="711461"/>
                  </a:lnTo>
                  <a:lnTo>
                    <a:pt x="4923826" y="682792"/>
                  </a:lnTo>
                  <a:lnTo>
                    <a:pt x="4888892" y="654625"/>
                  </a:lnTo>
                  <a:lnTo>
                    <a:pt x="4853520" y="626968"/>
                  </a:lnTo>
                  <a:lnTo>
                    <a:pt x="4817717" y="599824"/>
                  </a:lnTo>
                  <a:lnTo>
                    <a:pt x="4781488" y="573201"/>
                  </a:lnTo>
                  <a:lnTo>
                    <a:pt x="4744839" y="547104"/>
                  </a:lnTo>
                  <a:lnTo>
                    <a:pt x="4707777" y="521538"/>
                  </a:lnTo>
                  <a:lnTo>
                    <a:pt x="4670306" y="496510"/>
                  </a:lnTo>
                  <a:lnTo>
                    <a:pt x="4632433" y="472025"/>
                  </a:lnTo>
                  <a:lnTo>
                    <a:pt x="4594163" y="448088"/>
                  </a:lnTo>
                  <a:lnTo>
                    <a:pt x="4555503" y="424706"/>
                  </a:lnTo>
                  <a:lnTo>
                    <a:pt x="4516458" y="401884"/>
                  </a:lnTo>
                  <a:lnTo>
                    <a:pt x="4477034" y="379628"/>
                  </a:lnTo>
                  <a:lnTo>
                    <a:pt x="4437237" y="357943"/>
                  </a:lnTo>
                  <a:lnTo>
                    <a:pt x="4397072" y="336836"/>
                  </a:lnTo>
                  <a:lnTo>
                    <a:pt x="4356546" y="316312"/>
                  </a:lnTo>
                  <a:lnTo>
                    <a:pt x="4315664" y="296376"/>
                  </a:lnTo>
                  <a:lnTo>
                    <a:pt x="4274432" y="277035"/>
                  </a:lnTo>
                  <a:lnTo>
                    <a:pt x="4232856" y="258294"/>
                  </a:lnTo>
                  <a:lnTo>
                    <a:pt x="4190942" y="240159"/>
                  </a:lnTo>
                  <a:lnTo>
                    <a:pt x="4148695" y="222635"/>
                  </a:lnTo>
                  <a:lnTo>
                    <a:pt x="4106122" y="205729"/>
                  </a:lnTo>
                  <a:lnTo>
                    <a:pt x="4063228" y="189445"/>
                  </a:lnTo>
                  <a:lnTo>
                    <a:pt x="4020019" y="173790"/>
                  </a:lnTo>
                  <a:lnTo>
                    <a:pt x="3976501" y="158770"/>
                  </a:lnTo>
                  <a:lnTo>
                    <a:pt x="3932679" y="144390"/>
                  </a:lnTo>
                  <a:lnTo>
                    <a:pt x="3888560" y="130655"/>
                  </a:lnTo>
                  <a:lnTo>
                    <a:pt x="3844150" y="117572"/>
                  </a:lnTo>
                  <a:lnTo>
                    <a:pt x="3799453" y="105147"/>
                  </a:lnTo>
                  <a:lnTo>
                    <a:pt x="3754477" y="93384"/>
                  </a:lnTo>
                  <a:lnTo>
                    <a:pt x="3709226" y="82290"/>
                  </a:lnTo>
                  <a:lnTo>
                    <a:pt x="3663707" y="71870"/>
                  </a:lnTo>
                  <a:lnTo>
                    <a:pt x="3617925" y="62130"/>
                  </a:lnTo>
                  <a:lnTo>
                    <a:pt x="3571886" y="53076"/>
                  </a:lnTo>
                  <a:lnTo>
                    <a:pt x="3525597" y="44714"/>
                  </a:lnTo>
                  <a:lnTo>
                    <a:pt x="3479062" y="37049"/>
                  </a:lnTo>
                  <a:lnTo>
                    <a:pt x="3432289" y="30087"/>
                  </a:lnTo>
                  <a:lnTo>
                    <a:pt x="3385281" y="23833"/>
                  </a:lnTo>
                  <a:lnTo>
                    <a:pt x="3338046" y="18294"/>
                  </a:lnTo>
                  <a:lnTo>
                    <a:pt x="3290590" y="13474"/>
                  </a:lnTo>
                  <a:lnTo>
                    <a:pt x="3242917" y="9381"/>
                  </a:lnTo>
                  <a:lnTo>
                    <a:pt x="3195034" y="6019"/>
                  </a:lnTo>
                  <a:lnTo>
                    <a:pt x="3146947" y="3394"/>
                  </a:lnTo>
                  <a:lnTo>
                    <a:pt x="3098661" y="1512"/>
                  </a:lnTo>
                  <a:lnTo>
                    <a:pt x="3050183" y="379"/>
                  </a:lnTo>
                  <a:lnTo>
                    <a:pt x="30015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0619" y="1556004"/>
              <a:ext cx="8929370" cy="4577080"/>
            </a:xfrm>
            <a:custGeom>
              <a:avLst/>
              <a:gdLst/>
              <a:ahLst/>
              <a:cxnLst/>
              <a:rect l="l" t="t" r="r" b="b"/>
              <a:pathLst>
                <a:path w="8929370" h="4577080">
                  <a:moveTo>
                    <a:pt x="0" y="4576572"/>
                  </a:moveTo>
                  <a:lnTo>
                    <a:pt x="8929116" y="4576572"/>
                  </a:lnTo>
                  <a:lnTo>
                    <a:pt x="8929116" y="0"/>
                  </a:lnTo>
                  <a:lnTo>
                    <a:pt x="0" y="0"/>
                  </a:lnTo>
                  <a:lnTo>
                    <a:pt x="0" y="4576572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123" y="1556004"/>
              <a:ext cx="539750" cy="4577080"/>
            </a:xfrm>
            <a:custGeom>
              <a:avLst/>
              <a:gdLst/>
              <a:ahLst/>
              <a:cxnLst/>
              <a:rect l="l" t="t" r="r" b="b"/>
              <a:pathLst>
                <a:path w="539750" h="4577080">
                  <a:moveTo>
                    <a:pt x="539496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539496" y="457657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B8101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45716" y="3735705"/>
            <a:ext cx="7613015" cy="20123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09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Sesión</a:t>
            </a:r>
            <a:r>
              <a:rPr dirty="0" sz="6000" spc="-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000" b="1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6000">
              <a:latin typeface="Verdana"/>
              <a:cs typeface="Verdana"/>
            </a:endParaRPr>
          </a:p>
          <a:p>
            <a:pPr marL="12700">
              <a:lnSpc>
                <a:spcPts val="2650"/>
              </a:lnSpc>
            </a:pP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qué la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Voz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personas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mayores es</a:t>
            </a:r>
            <a:r>
              <a:rPr dirty="0" sz="230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esencial</a:t>
            </a:r>
            <a:endParaRPr sz="2300">
              <a:latin typeface="Verdana"/>
              <a:cs typeface="Verdana"/>
            </a:endParaRPr>
          </a:p>
          <a:p>
            <a:pPr marL="12700" marR="244475">
              <a:lnSpc>
                <a:spcPts val="2950"/>
              </a:lnSpc>
              <a:spcBef>
                <a:spcPts val="130"/>
              </a:spcBef>
            </a:pP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construir ciudades y comunidades amigables  con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 mayores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49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5292" y="4794855"/>
            <a:ext cx="4137090" cy="2764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51025" y="3690315"/>
            <a:ext cx="7988300" cy="2517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0485" marR="68580" indent="6985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¿Por qué </a:t>
            </a:r>
            <a:r>
              <a:rPr dirty="0" sz="220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Voz de </a:t>
            </a:r>
            <a:r>
              <a:rPr dirty="0" sz="220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personas mayores </a:t>
            </a:r>
            <a:r>
              <a:rPr dirty="0" sz="2200" spc="-5" b="1">
                <a:solidFill>
                  <a:srgbClr val="404040"/>
                </a:solidFill>
                <a:latin typeface="Verdana"/>
                <a:cs typeface="Verdana"/>
              </a:rPr>
              <a:t>es esencial  </a:t>
            </a:r>
            <a:r>
              <a:rPr dirty="0" sz="2200" spc="-10" b="1">
                <a:solidFill>
                  <a:srgbClr val="404040"/>
                </a:solidFill>
                <a:latin typeface="Verdana"/>
                <a:cs typeface="Verdana"/>
              </a:rPr>
              <a:t>para construir ciudades </a:t>
            </a:r>
            <a:r>
              <a:rPr dirty="0" sz="2200" spc="-5" b="1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2200" spc="-10" b="1">
                <a:solidFill>
                  <a:srgbClr val="404040"/>
                </a:solidFill>
                <a:latin typeface="Verdana"/>
                <a:cs typeface="Verdana"/>
              </a:rPr>
              <a:t>comunidades </a:t>
            </a:r>
            <a:r>
              <a:rPr dirty="0" sz="2200" spc="-5" b="1">
                <a:solidFill>
                  <a:srgbClr val="404040"/>
                </a:solidFill>
                <a:latin typeface="Verdana"/>
                <a:cs typeface="Verdana"/>
              </a:rPr>
              <a:t>amigables 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con </a:t>
            </a:r>
            <a:r>
              <a:rPr dirty="0" sz="220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2200" spc="-10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2200" spc="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mayores?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Verdana"/>
              <a:cs typeface="Verdan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200" spc="-10">
                <a:solidFill>
                  <a:srgbClr val="404040"/>
                </a:solidFill>
                <a:latin typeface="Verdana"/>
                <a:cs typeface="Verdana"/>
              </a:rPr>
              <a:t>¿Qué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roles </a:t>
            </a:r>
            <a:r>
              <a:rPr dirty="0" sz="2200" spc="-10">
                <a:solidFill>
                  <a:srgbClr val="404040"/>
                </a:solidFill>
                <a:latin typeface="Verdana"/>
                <a:cs typeface="Verdana"/>
              </a:rPr>
              <a:t>pueden desempeñar </a:t>
            </a:r>
            <a:r>
              <a:rPr dirty="0" sz="2200" spc="-5" b="1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2200" spc="-10" b="1">
                <a:solidFill>
                  <a:srgbClr val="404040"/>
                </a:solidFill>
                <a:latin typeface="Verdana"/>
                <a:cs typeface="Verdana"/>
              </a:rPr>
              <a:t>personas mayores  </a:t>
            </a:r>
            <a:r>
              <a:rPr dirty="0" sz="2200" spc="-5" b="1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2200" b="1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dirty="0" sz="2200" spc="-5" b="1">
                <a:solidFill>
                  <a:srgbClr val="404040"/>
                </a:solidFill>
                <a:latin typeface="Verdana"/>
                <a:cs typeface="Verdana"/>
              </a:rPr>
              <a:t>construcción </a:t>
            </a:r>
            <a:r>
              <a:rPr dirty="0" sz="2200" spc="-10" b="1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2200" spc="-5" b="1">
                <a:solidFill>
                  <a:srgbClr val="404040"/>
                </a:solidFill>
                <a:latin typeface="Verdana"/>
                <a:cs typeface="Verdana"/>
              </a:rPr>
              <a:t>ciudades y comunidades  amigables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con </a:t>
            </a:r>
            <a:r>
              <a:rPr dirty="0" sz="220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2200" spc="-10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2200" spc="6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Verdana"/>
                <a:cs typeface="Verdana"/>
              </a:rPr>
              <a:t>mayores?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2488" y="2764536"/>
            <a:ext cx="4398645" cy="675640"/>
          </a:xfrm>
          <a:custGeom>
            <a:avLst/>
            <a:gdLst/>
            <a:ahLst/>
            <a:cxnLst/>
            <a:rect l="l" t="t" r="r" b="b"/>
            <a:pathLst>
              <a:path w="4398645" h="675639">
                <a:moveTo>
                  <a:pt x="4253230" y="0"/>
                </a:moveTo>
                <a:lnTo>
                  <a:pt x="145034" y="0"/>
                </a:lnTo>
                <a:lnTo>
                  <a:pt x="99177" y="7390"/>
                </a:lnTo>
                <a:lnTo>
                  <a:pt x="59362" y="27972"/>
                </a:lnTo>
                <a:lnTo>
                  <a:pt x="27972" y="59362"/>
                </a:lnTo>
                <a:lnTo>
                  <a:pt x="7390" y="99177"/>
                </a:lnTo>
                <a:lnTo>
                  <a:pt x="0" y="145033"/>
                </a:lnTo>
                <a:lnTo>
                  <a:pt x="0" y="530098"/>
                </a:lnTo>
                <a:lnTo>
                  <a:pt x="7390" y="575954"/>
                </a:lnTo>
                <a:lnTo>
                  <a:pt x="27972" y="615769"/>
                </a:lnTo>
                <a:lnTo>
                  <a:pt x="59362" y="647159"/>
                </a:lnTo>
                <a:lnTo>
                  <a:pt x="99177" y="667741"/>
                </a:lnTo>
                <a:lnTo>
                  <a:pt x="145034" y="675131"/>
                </a:lnTo>
                <a:lnTo>
                  <a:pt x="4253230" y="675131"/>
                </a:lnTo>
                <a:lnTo>
                  <a:pt x="4299086" y="667741"/>
                </a:lnTo>
                <a:lnTo>
                  <a:pt x="4338901" y="647159"/>
                </a:lnTo>
                <a:lnTo>
                  <a:pt x="4370291" y="615769"/>
                </a:lnTo>
                <a:lnTo>
                  <a:pt x="4390873" y="575954"/>
                </a:lnTo>
                <a:lnTo>
                  <a:pt x="4398264" y="530098"/>
                </a:lnTo>
                <a:lnTo>
                  <a:pt x="4398264" y="145033"/>
                </a:lnTo>
                <a:lnTo>
                  <a:pt x="4390873" y="99177"/>
                </a:lnTo>
                <a:lnTo>
                  <a:pt x="4370291" y="59362"/>
                </a:lnTo>
                <a:lnTo>
                  <a:pt x="4338901" y="27972"/>
                </a:lnTo>
                <a:lnTo>
                  <a:pt x="4299086" y="7390"/>
                </a:lnTo>
                <a:lnTo>
                  <a:pt x="425323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18713" y="2830194"/>
            <a:ext cx="38538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Discusión en</a:t>
            </a:r>
            <a:r>
              <a:rPr dirty="0" sz="2800" spc="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grupo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59819" y="1514983"/>
            <a:ext cx="1165860" cy="1080770"/>
            <a:chOff x="4759819" y="1514983"/>
            <a:chExt cx="1165860" cy="1080770"/>
          </a:xfrm>
        </p:grpSpPr>
        <p:sp>
          <p:nvSpPr>
            <p:cNvPr id="8" name="object 8"/>
            <p:cNvSpPr/>
            <p:nvPr/>
          </p:nvSpPr>
          <p:spPr>
            <a:xfrm>
              <a:off x="4863211" y="1674876"/>
              <a:ext cx="202564" cy="1859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59807" y="1514982"/>
              <a:ext cx="824230" cy="1074420"/>
            </a:xfrm>
            <a:custGeom>
              <a:avLst/>
              <a:gdLst/>
              <a:ahLst/>
              <a:cxnLst/>
              <a:rect l="l" t="t" r="r" b="b"/>
              <a:pathLst>
                <a:path w="824229" h="1074420">
                  <a:moveTo>
                    <a:pt x="545109" y="997712"/>
                  </a:moveTo>
                  <a:lnTo>
                    <a:pt x="527697" y="949198"/>
                  </a:lnTo>
                  <a:lnTo>
                    <a:pt x="504139" y="883539"/>
                  </a:lnTo>
                  <a:lnTo>
                    <a:pt x="469277" y="786384"/>
                  </a:lnTo>
                  <a:lnTo>
                    <a:pt x="442620" y="712089"/>
                  </a:lnTo>
                  <a:lnTo>
                    <a:pt x="419265" y="678624"/>
                  </a:lnTo>
                  <a:lnTo>
                    <a:pt x="377342" y="666496"/>
                  </a:lnTo>
                  <a:lnTo>
                    <a:pt x="358673" y="666496"/>
                  </a:lnTo>
                  <a:lnTo>
                    <a:pt x="358673" y="883539"/>
                  </a:lnTo>
                  <a:lnTo>
                    <a:pt x="113182" y="883539"/>
                  </a:lnTo>
                  <a:lnTo>
                    <a:pt x="135026" y="794893"/>
                  </a:lnTo>
                  <a:lnTo>
                    <a:pt x="135026" y="786384"/>
                  </a:lnTo>
                  <a:lnTo>
                    <a:pt x="321335" y="786384"/>
                  </a:lnTo>
                  <a:lnTo>
                    <a:pt x="358673" y="883539"/>
                  </a:lnTo>
                  <a:lnTo>
                    <a:pt x="358673" y="666496"/>
                  </a:lnTo>
                  <a:lnTo>
                    <a:pt x="305841" y="666496"/>
                  </a:lnTo>
                  <a:lnTo>
                    <a:pt x="292671" y="663994"/>
                  </a:lnTo>
                  <a:lnTo>
                    <a:pt x="281800" y="657186"/>
                  </a:lnTo>
                  <a:lnTo>
                    <a:pt x="274408" y="647166"/>
                  </a:lnTo>
                  <a:lnTo>
                    <a:pt x="271678" y="635000"/>
                  </a:lnTo>
                  <a:lnTo>
                    <a:pt x="274408" y="621182"/>
                  </a:lnTo>
                  <a:lnTo>
                    <a:pt x="281800" y="610336"/>
                  </a:lnTo>
                  <a:lnTo>
                    <a:pt x="292671" y="603250"/>
                  </a:lnTo>
                  <a:lnTo>
                    <a:pt x="305841" y="600710"/>
                  </a:lnTo>
                  <a:lnTo>
                    <a:pt x="408330" y="600710"/>
                  </a:lnTo>
                  <a:lnTo>
                    <a:pt x="434746" y="595718"/>
                  </a:lnTo>
                  <a:lnTo>
                    <a:pt x="456488" y="582142"/>
                  </a:lnTo>
                  <a:lnTo>
                    <a:pt x="471220" y="562140"/>
                  </a:lnTo>
                  <a:lnTo>
                    <a:pt x="476656" y="537845"/>
                  </a:lnTo>
                  <a:lnTo>
                    <a:pt x="471220" y="511898"/>
                  </a:lnTo>
                  <a:lnTo>
                    <a:pt x="456488" y="491070"/>
                  </a:lnTo>
                  <a:lnTo>
                    <a:pt x="434746" y="477215"/>
                  </a:lnTo>
                  <a:lnTo>
                    <a:pt x="408330" y="472186"/>
                  </a:lnTo>
                  <a:lnTo>
                    <a:pt x="222021" y="472186"/>
                  </a:lnTo>
                  <a:lnTo>
                    <a:pt x="197129" y="412242"/>
                  </a:lnTo>
                  <a:lnTo>
                    <a:pt x="187388" y="398424"/>
                  </a:lnTo>
                  <a:lnTo>
                    <a:pt x="173024" y="387578"/>
                  </a:lnTo>
                  <a:lnTo>
                    <a:pt x="155194" y="380492"/>
                  </a:lnTo>
                  <a:lnTo>
                    <a:pt x="135026" y="377952"/>
                  </a:lnTo>
                  <a:lnTo>
                    <a:pt x="113017" y="381482"/>
                  </a:lnTo>
                  <a:lnTo>
                    <a:pt x="94234" y="391147"/>
                  </a:lnTo>
                  <a:lnTo>
                    <a:pt x="79527" y="405663"/>
                  </a:lnTo>
                  <a:lnTo>
                    <a:pt x="69748" y="423672"/>
                  </a:lnTo>
                  <a:lnTo>
                    <a:pt x="1422" y="706374"/>
                  </a:lnTo>
                  <a:lnTo>
                    <a:pt x="1574" y="736942"/>
                  </a:lnTo>
                  <a:lnTo>
                    <a:pt x="14236" y="762431"/>
                  </a:lnTo>
                  <a:lnTo>
                    <a:pt x="36817" y="779907"/>
                  </a:lnTo>
                  <a:lnTo>
                    <a:pt x="66700" y="786384"/>
                  </a:lnTo>
                  <a:lnTo>
                    <a:pt x="1422" y="1034923"/>
                  </a:lnTo>
                  <a:lnTo>
                    <a:pt x="23139" y="1072007"/>
                  </a:lnTo>
                  <a:lnTo>
                    <a:pt x="29743" y="1073531"/>
                  </a:lnTo>
                  <a:lnTo>
                    <a:pt x="32918" y="1073531"/>
                  </a:lnTo>
                  <a:lnTo>
                    <a:pt x="66700" y="1052068"/>
                  </a:lnTo>
                  <a:lnTo>
                    <a:pt x="94640" y="949198"/>
                  </a:lnTo>
                  <a:lnTo>
                    <a:pt x="380390" y="949198"/>
                  </a:lnTo>
                  <a:lnTo>
                    <a:pt x="411505" y="1026287"/>
                  </a:lnTo>
                  <a:lnTo>
                    <a:pt x="437565" y="1061808"/>
                  </a:lnTo>
                  <a:lnTo>
                    <a:pt x="476021" y="1074166"/>
                  </a:lnTo>
                  <a:lnTo>
                    <a:pt x="481482" y="1074166"/>
                  </a:lnTo>
                  <a:lnTo>
                    <a:pt x="534974" y="1044536"/>
                  </a:lnTo>
                  <a:lnTo>
                    <a:pt x="544703" y="1021816"/>
                  </a:lnTo>
                  <a:lnTo>
                    <a:pt x="545109" y="997712"/>
                  </a:lnTo>
                  <a:close/>
                </a:path>
                <a:path w="824229" h="1074420">
                  <a:moveTo>
                    <a:pt x="824128" y="97155"/>
                  </a:moveTo>
                  <a:lnTo>
                    <a:pt x="815543" y="59055"/>
                  </a:lnTo>
                  <a:lnTo>
                    <a:pt x="792695" y="28194"/>
                  </a:lnTo>
                  <a:lnTo>
                    <a:pt x="759929" y="7543"/>
                  </a:lnTo>
                  <a:lnTo>
                    <a:pt x="721639" y="0"/>
                  </a:lnTo>
                  <a:lnTo>
                    <a:pt x="441985" y="0"/>
                  </a:lnTo>
                  <a:lnTo>
                    <a:pt x="401053" y="7543"/>
                  </a:lnTo>
                  <a:lnTo>
                    <a:pt x="368592" y="28194"/>
                  </a:lnTo>
                  <a:lnTo>
                    <a:pt x="347205" y="59055"/>
                  </a:lnTo>
                  <a:lnTo>
                    <a:pt x="339496" y="97155"/>
                  </a:lnTo>
                  <a:lnTo>
                    <a:pt x="339496" y="163068"/>
                  </a:lnTo>
                  <a:lnTo>
                    <a:pt x="347649" y="199085"/>
                  </a:lnTo>
                  <a:lnTo>
                    <a:pt x="369785" y="228142"/>
                  </a:lnTo>
                  <a:lnTo>
                    <a:pt x="402386" y="247561"/>
                  </a:lnTo>
                  <a:lnTo>
                    <a:pt x="441985" y="254635"/>
                  </a:lnTo>
                  <a:lnTo>
                    <a:pt x="566318" y="254635"/>
                  </a:lnTo>
                  <a:lnTo>
                    <a:pt x="693699" y="371856"/>
                  </a:lnTo>
                  <a:lnTo>
                    <a:pt x="699795" y="375323"/>
                  </a:lnTo>
                  <a:lnTo>
                    <a:pt x="706183" y="377596"/>
                  </a:lnTo>
                  <a:lnTo>
                    <a:pt x="712749" y="378841"/>
                  </a:lnTo>
                  <a:lnTo>
                    <a:pt x="719353" y="379222"/>
                  </a:lnTo>
                  <a:lnTo>
                    <a:pt x="724560" y="379222"/>
                  </a:lnTo>
                  <a:lnTo>
                    <a:pt x="752627" y="348869"/>
                  </a:lnTo>
                  <a:lnTo>
                    <a:pt x="752627" y="248920"/>
                  </a:lnTo>
                  <a:lnTo>
                    <a:pt x="780834" y="234581"/>
                  </a:lnTo>
                  <a:lnTo>
                    <a:pt x="803516" y="213804"/>
                  </a:lnTo>
                  <a:lnTo>
                    <a:pt x="818629" y="187706"/>
                  </a:lnTo>
                  <a:lnTo>
                    <a:pt x="824128" y="157353"/>
                  </a:lnTo>
                  <a:lnTo>
                    <a:pt x="824128" y="9715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17591" y="1674876"/>
              <a:ext cx="202437" cy="185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79684" y="1895856"/>
              <a:ext cx="546100" cy="699770"/>
            </a:xfrm>
            <a:custGeom>
              <a:avLst/>
              <a:gdLst/>
              <a:ahLst/>
              <a:cxnLst/>
              <a:rect l="l" t="t" r="r" b="b"/>
              <a:pathLst>
                <a:path w="546100" h="699769">
                  <a:moveTo>
                    <a:pt x="519544" y="572135"/>
                  </a:moveTo>
                  <a:lnTo>
                    <a:pt x="449107" y="572135"/>
                  </a:lnTo>
                  <a:lnTo>
                    <a:pt x="477047" y="675132"/>
                  </a:lnTo>
                  <a:lnTo>
                    <a:pt x="482397" y="684889"/>
                  </a:lnTo>
                  <a:lnTo>
                    <a:pt x="490223" y="692610"/>
                  </a:lnTo>
                  <a:lnTo>
                    <a:pt x="499907" y="697688"/>
                  </a:lnTo>
                  <a:lnTo>
                    <a:pt x="510829" y="699516"/>
                  </a:lnTo>
                  <a:lnTo>
                    <a:pt x="514004" y="699516"/>
                  </a:lnTo>
                  <a:lnTo>
                    <a:pt x="545522" y="670667"/>
                  </a:lnTo>
                  <a:lnTo>
                    <a:pt x="542325" y="657987"/>
                  </a:lnTo>
                  <a:lnTo>
                    <a:pt x="519544" y="572135"/>
                  </a:lnTo>
                  <a:close/>
                </a:path>
                <a:path w="546100" h="699769">
                  <a:moveTo>
                    <a:pt x="408721" y="0"/>
                  </a:moveTo>
                  <a:lnTo>
                    <a:pt x="371859" y="9667"/>
                  </a:lnTo>
                  <a:lnTo>
                    <a:pt x="321726" y="97282"/>
                  </a:lnTo>
                  <a:lnTo>
                    <a:pt x="135417" y="97282"/>
                  </a:lnTo>
                  <a:lnTo>
                    <a:pt x="108989" y="102282"/>
                  </a:lnTo>
                  <a:lnTo>
                    <a:pt x="87252" y="115855"/>
                  </a:lnTo>
                  <a:lnTo>
                    <a:pt x="72516" y="135858"/>
                  </a:lnTo>
                  <a:lnTo>
                    <a:pt x="67091" y="160147"/>
                  </a:lnTo>
                  <a:lnTo>
                    <a:pt x="72516" y="186144"/>
                  </a:lnTo>
                  <a:lnTo>
                    <a:pt x="87252" y="207057"/>
                  </a:lnTo>
                  <a:lnTo>
                    <a:pt x="108989" y="220993"/>
                  </a:lnTo>
                  <a:lnTo>
                    <a:pt x="135417" y="226060"/>
                  </a:lnTo>
                  <a:lnTo>
                    <a:pt x="237906" y="226060"/>
                  </a:lnTo>
                  <a:lnTo>
                    <a:pt x="251120" y="228550"/>
                  </a:lnTo>
                  <a:lnTo>
                    <a:pt x="261989" y="235315"/>
                  </a:lnTo>
                  <a:lnTo>
                    <a:pt x="269357" y="245294"/>
                  </a:lnTo>
                  <a:lnTo>
                    <a:pt x="272069" y="257429"/>
                  </a:lnTo>
                  <a:lnTo>
                    <a:pt x="269357" y="269583"/>
                  </a:lnTo>
                  <a:lnTo>
                    <a:pt x="261989" y="279606"/>
                  </a:lnTo>
                  <a:lnTo>
                    <a:pt x="251120" y="286414"/>
                  </a:lnTo>
                  <a:lnTo>
                    <a:pt x="237906" y="288925"/>
                  </a:lnTo>
                  <a:lnTo>
                    <a:pt x="166405" y="288925"/>
                  </a:lnTo>
                  <a:lnTo>
                    <a:pt x="144454" y="292050"/>
                  </a:lnTo>
                  <a:lnTo>
                    <a:pt x="110934" y="315446"/>
                  </a:lnTo>
                  <a:lnTo>
                    <a:pt x="1813" y="620776"/>
                  </a:lnTo>
                  <a:lnTo>
                    <a:pt x="0" y="646110"/>
                  </a:lnTo>
                  <a:lnTo>
                    <a:pt x="8068" y="669051"/>
                  </a:lnTo>
                  <a:lnTo>
                    <a:pt x="25423" y="687159"/>
                  </a:lnTo>
                  <a:lnTo>
                    <a:pt x="51470" y="697992"/>
                  </a:lnTo>
                  <a:lnTo>
                    <a:pt x="55788" y="698754"/>
                  </a:lnTo>
                  <a:lnTo>
                    <a:pt x="60487" y="699262"/>
                  </a:lnTo>
                  <a:lnTo>
                    <a:pt x="65186" y="699262"/>
                  </a:lnTo>
                  <a:lnTo>
                    <a:pt x="87076" y="696303"/>
                  </a:lnTo>
                  <a:lnTo>
                    <a:pt x="107525" y="687212"/>
                  </a:lnTo>
                  <a:lnTo>
                    <a:pt x="123569" y="671669"/>
                  </a:lnTo>
                  <a:lnTo>
                    <a:pt x="132242" y="649351"/>
                  </a:lnTo>
                  <a:lnTo>
                    <a:pt x="163357" y="572135"/>
                  </a:lnTo>
                  <a:lnTo>
                    <a:pt x="519544" y="572135"/>
                  </a:lnTo>
                  <a:lnTo>
                    <a:pt x="501312" y="503428"/>
                  </a:lnTo>
                  <a:lnTo>
                    <a:pt x="188122" y="503428"/>
                  </a:lnTo>
                  <a:lnTo>
                    <a:pt x="222412" y="406273"/>
                  </a:lnTo>
                  <a:lnTo>
                    <a:pt x="494610" y="406273"/>
                  </a:lnTo>
                  <a:lnTo>
                    <a:pt x="506995" y="402242"/>
                  </a:lnTo>
                  <a:lnTo>
                    <a:pt x="529943" y="383365"/>
                  </a:lnTo>
                  <a:lnTo>
                    <a:pt x="543556" y="358034"/>
                  </a:lnTo>
                  <a:lnTo>
                    <a:pt x="545500" y="328930"/>
                  </a:lnTo>
                  <a:lnTo>
                    <a:pt x="473999" y="45720"/>
                  </a:lnTo>
                  <a:lnTo>
                    <a:pt x="465550" y="26521"/>
                  </a:lnTo>
                  <a:lnTo>
                    <a:pt x="450695" y="12144"/>
                  </a:lnTo>
                  <a:lnTo>
                    <a:pt x="431172" y="3125"/>
                  </a:lnTo>
                  <a:lnTo>
                    <a:pt x="408721" y="0"/>
                  </a:lnTo>
                  <a:close/>
                </a:path>
                <a:path w="546100" h="699769">
                  <a:moveTo>
                    <a:pt x="494610" y="406273"/>
                  </a:moveTo>
                  <a:lnTo>
                    <a:pt x="408721" y="406273"/>
                  </a:lnTo>
                  <a:lnTo>
                    <a:pt x="408721" y="414782"/>
                  </a:lnTo>
                  <a:lnTo>
                    <a:pt x="430565" y="503428"/>
                  </a:lnTo>
                  <a:lnTo>
                    <a:pt x="501312" y="503428"/>
                  </a:lnTo>
                  <a:lnTo>
                    <a:pt x="477047" y="411988"/>
                  </a:lnTo>
                  <a:lnTo>
                    <a:pt x="494610" y="40627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0" y="0"/>
            <a:ext cx="5747385" cy="2473960"/>
            <a:chOff x="0" y="0"/>
            <a:chExt cx="5747385" cy="247396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3758889" cy="24735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16552" y="4834128"/>
            <a:ext cx="1965960" cy="35560"/>
          </a:xfrm>
          <a:custGeom>
            <a:avLst/>
            <a:gdLst/>
            <a:ahLst/>
            <a:cxnLst/>
            <a:rect l="l" t="t" r="r" b="b"/>
            <a:pathLst>
              <a:path w="1965960" h="35560">
                <a:moveTo>
                  <a:pt x="1965960" y="0"/>
                </a:moveTo>
                <a:lnTo>
                  <a:pt x="0" y="0"/>
                </a:lnTo>
                <a:lnTo>
                  <a:pt x="0" y="35051"/>
                </a:lnTo>
                <a:lnTo>
                  <a:pt x="1965960" y="35051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8438" y="419862"/>
            <a:ext cx="1028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b="1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14063" y="3665762"/>
            <a:ext cx="3878319" cy="3893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80057" y="3781806"/>
            <a:ext cx="807085" cy="231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2761" y="4973574"/>
            <a:ext cx="428625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 b="1" i="1">
                <a:solidFill>
                  <a:srgbClr val="404040"/>
                </a:solidFill>
                <a:latin typeface="Verdana"/>
                <a:cs typeface="Verdana"/>
              </a:rPr>
              <a:t>El proceso </a:t>
            </a:r>
            <a:r>
              <a:rPr dirty="0" sz="1700" b="1" i="1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700" spc="-5" b="1" i="1">
                <a:solidFill>
                  <a:srgbClr val="404040"/>
                </a:solidFill>
                <a:latin typeface="Verdana"/>
                <a:cs typeface="Verdana"/>
              </a:rPr>
              <a:t>fomentar </a:t>
            </a:r>
            <a:r>
              <a:rPr dirty="0" sz="1700" b="1" i="1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dirty="0" sz="1700" spc="-110" b="1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700" spc="-5" b="1" i="1">
                <a:solidFill>
                  <a:srgbClr val="404040"/>
                </a:solidFill>
                <a:latin typeface="Verdana"/>
                <a:cs typeface="Verdana"/>
              </a:rPr>
              <a:t>mantener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2761" y="5250942"/>
            <a:ext cx="425958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b="1" i="1">
                <a:solidFill>
                  <a:srgbClr val="404040"/>
                </a:solidFill>
                <a:latin typeface="Verdana"/>
                <a:cs typeface="Verdana"/>
              </a:rPr>
              <a:t>la capacidad </a:t>
            </a:r>
            <a:r>
              <a:rPr dirty="0" sz="1700" spc="-5" b="1" i="1">
                <a:solidFill>
                  <a:srgbClr val="404040"/>
                </a:solidFill>
                <a:latin typeface="Verdana"/>
                <a:cs typeface="Verdana"/>
              </a:rPr>
              <a:t>funcional que</a:t>
            </a:r>
            <a:r>
              <a:rPr dirty="0" sz="1700" spc="-135" b="1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700" spc="-5" b="1" i="1">
                <a:solidFill>
                  <a:srgbClr val="404040"/>
                </a:solidFill>
                <a:latin typeface="Verdana"/>
                <a:cs typeface="Verdana"/>
              </a:rPr>
              <a:t>permite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2761" y="5528564"/>
            <a:ext cx="291147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 b="1" i="1">
                <a:solidFill>
                  <a:srgbClr val="404040"/>
                </a:solidFill>
                <a:latin typeface="Verdana"/>
                <a:cs typeface="Verdana"/>
              </a:rPr>
              <a:t>el bienestar </a:t>
            </a:r>
            <a:r>
              <a:rPr dirty="0" sz="1700" b="1" i="1">
                <a:solidFill>
                  <a:srgbClr val="404040"/>
                </a:solidFill>
                <a:latin typeface="Verdana"/>
                <a:cs typeface="Verdana"/>
              </a:rPr>
              <a:t>en la</a:t>
            </a:r>
            <a:r>
              <a:rPr dirty="0" sz="1700" spc="-120" b="1" i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700" spc="-5" b="1" i="1">
                <a:solidFill>
                  <a:srgbClr val="404040"/>
                </a:solidFill>
                <a:latin typeface="Verdana"/>
                <a:cs typeface="Verdana"/>
              </a:rPr>
              <a:t>vejez.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 rot="10860000">
            <a:off x="4460144" y="5116181"/>
            <a:ext cx="1244191" cy="1143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000"/>
              </a:lnSpc>
            </a:pPr>
            <a:r>
              <a:rPr dirty="0" sz="9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90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226560" cy="2577465"/>
          </a:xfrm>
          <a:custGeom>
            <a:avLst/>
            <a:gdLst/>
            <a:ahLst/>
            <a:cxnLst/>
            <a:rect l="l" t="t" r="r" b="b"/>
            <a:pathLst>
              <a:path w="4226560" h="2577465">
                <a:moveTo>
                  <a:pt x="4226557" y="0"/>
                </a:moveTo>
                <a:lnTo>
                  <a:pt x="0" y="0"/>
                </a:lnTo>
                <a:lnTo>
                  <a:pt x="0" y="2180331"/>
                </a:lnTo>
                <a:lnTo>
                  <a:pt x="63955" y="2217634"/>
                </a:lnTo>
                <a:lnTo>
                  <a:pt x="103408" y="2239474"/>
                </a:lnTo>
                <a:lnTo>
                  <a:pt x="143246" y="2260694"/>
                </a:lnTo>
                <a:lnTo>
                  <a:pt x="183464" y="2281287"/>
                </a:lnTo>
                <a:lnTo>
                  <a:pt x="224055" y="2301247"/>
                </a:lnTo>
                <a:lnTo>
                  <a:pt x="265012" y="2320568"/>
                </a:lnTo>
                <a:lnTo>
                  <a:pt x="306329" y="2339243"/>
                </a:lnTo>
                <a:lnTo>
                  <a:pt x="347999" y="2357265"/>
                </a:lnTo>
                <a:lnTo>
                  <a:pt x="390015" y="2374627"/>
                </a:lnTo>
                <a:lnTo>
                  <a:pt x="432372" y="2391324"/>
                </a:lnTo>
                <a:lnTo>
                  <a:pt x="475063" y="2407349"/>
                </a:lnTo>
                <a:lnTo>
                  <a:pt x="518081" y="2422696"/>
                </a:lnTo>
                <a:lnTo>
                  <a:pt x="561420" y="2437357"/>
                </a:lnTo>
                <a:lnTo>
                  <a:pt x="605073" y="2451327"/>
                </a:lnTo>
                <a:lnTo>
                  <a:pt x="649033" y="2464598"/>
                </a:lnTo>
                <a:lnTo>
                  <a:pt x="693295" y="2477165"/>
                </a:lnTo>
                <a:lnTo>
                  <a:pt x="737852" y="2489020"/>
                </a:lnTo>
                <a:lnTo>
                  <a:pt x="782696" y="2500158"/>
                </a:lnTo>
                <a:lnTo>
                  <a:pt x="827823" y="2510572"/>
                </a:lnTo>
                <a:lnTo>
                  <a:pt x="873224" y="2520254"/>
                </a:lnTo>
                <a:lnTo>
                  <a:pt x="918894" y="2529200"/>
                </a:lnTo>
                <a:lnTo>
                  <a:pt x="964826" y="2537402"/>
                </a:lnTo>
                <a:lnTo>
                  <a:pt x="1011014" y="2544854"/>
                </a:lnTo>
                <a:lnTo>
                  <a:pt x="1057451" y="2551548"/>
                </a:lnTo>
                <a:lnTo>
                  <a:pt x="1104130" y="2557480"/>
                </a:lnTo>
                <a:lnTo>
                  <a:pt x="1151046" y="2562642"/>
                </a:lnTo>
                <a:lnTo>
                  <a:pt x="1198191" y="2567028"/>
                </a:lnTo>
                <a:lnTo>
                  <a:pt x="1245559" y="2570630"/>
                </a:lnTo>
                <a:lnTo>
                  <a:pt x="1293143" y="2573444"/>
                </a:lnTo>
                <a:lnTo>
                  <a:pt x="1340938" y="2575462"/>
                </a:lnTo>
                <a:lnTo>
                  <a:pt x="1388936" y="2576677"/>
                </a:lnTo>
                <a:lnTo>
                  <a:pt x="1437132" y="2577084"/>
                </a:lnTo>
                <a:lnTo>
                  <a:pt x="1485327" y="2576677"/>
                </a:lnTo>
                <a:lnTo>
                  <a:pt x="1533325" y="2575462"/>
                </a:lnTo>
                <a:lnTo>
                  <a:pt x="1581120" y="2573444"/>
                </a:lnTo>
                <a:lnTo>
                  <a:pt x="1628705" y="2570630"/>
                </a:lnTo>
                <a:lnTo>
                  <a:pt x="1676073" y="2567028"/>
                </a:lnTo>
                <a:lnTo>
                  <a:pt x="1723219" y="2562642"/>
                </a:lnTo>
                <a:lnTo>
                  <a:pt x="1770134" y="2557480"/>
                </a:lnTo>
                <a:lnTo>
                  <a:pt x="1816814" y="2551548"/>
                </a:lnTo>
                <a:lnTo>
                  <a:pt x="1863251" y="2544854"/>
                </a:lnTo>
                <a:lnTo>
                  <a:pt x="1909439" y="2537402"/>
                </a:lnTo>
                <a:lnTo>
                  <a:pt x="1955371" y="2529200"/>
                </a:lnTo>
                <a:lnTo>
                  <a:pt x="2001041" y="2520254"/>
                </a:lnTo>
                <a:lnTo>
                  <a:pt x="2046443" y="2510572"/>
                </a:lnTo>
                <a:lnTo>
                  <a:pt x="2091569" y="2500158"/>
                </a:lnTo>
                <a:lnTo>
                  <a:pt x="2136414" y="2489020"/>
                </a:lnTo>
                <a:lnTo>
                  <a:pt x="2180970" y="2477165"/>
                </a:lnTo>
                <a:lnTo>
                  <a:pt x="2225232" y="2464598"/>
                </a:lnTo>
                <a:lnTo>
                  <a:pt x="2269193" y="2451327"/>
                </a:lnTo>
                <a:lnTo>
                  <a:pt x="2312846" y="2437357"/>
                </a:lnTo>
                <a:lnTo>
                  <a:pt x="2356185" y="2422696"/>
                </a:lnTo>
                <a:lnTo>
                  <a:pt x="2399203" y="2407349"/>
                </a:lnTo>
                <a:lnTo>
                  <a:pt x="2441894" y="2391324"/>
                </a:lnTo>
                <a:lnTo>
                  <a:pt x="2484251" y="2374627"/>
                </a:lnTo>
                <a:lnTo>
                  <a:pt x="2526268" y="2357265"/>
                </a:lnTo>
                <a:lnTo>
                  <a:pt x="2567938" y="2339243"/>
                </a:lnTo>
                <a:lnTo>
                  <a:pt x="2609254" y="2320568"/>
                </a:lnTo>
                <a:lnTo>
                  <a:pt x="2650211" y="2301247"/>
                </a:lnTo>
                <a:lnTo>
                  <a:pt x="2690802" y="2281287"/>
                </a:lnTo>
                <a:lnTo>
                  <a:pt x="2731020" y="2260694"/>
                </a:lnTo>
                <a:lnTo>
                  <a:pt x="2770858" y="2239474"/>
                </a:lnTo>
                <a:lnTo>
                  <a:pt x="2810311" y="2217634"/>
                </a:lnTo>
                <a:lnTo>
                  <a:pt x="2849372" y="2195181"/>
                </a:lnTo>
                <a:lnTo>
                  <a:pt x="2888033" y="2172120"/>
                </a:lnTo>
                <a:lnTo>
                  <a:pt x="2926289" y="2148459"/>
                </a:lnTo>
                <a:lnTo>
                  <a:pt x="2964133" y="2124204"/>
                </a:lnTo>
                <a:lnTo>
                  <a:pt x="3001559" y="2099361"/>
                </a:lnTo>
                <a:lnTo>
                  <a:pt x="3038560" y="2073937"/>
                </a:lnTo>
                <a:lnTo>
                  <a:pt x="3075130" y="2047939"/>
                </a:lnTo>
                <a:lnTo>
                  <a:pt x="3111261" y="2021373"/>
                </a:lnTo>
                <a:lnTo>
                  <a:pt x="3146948" y="1994245"/>
                </a:lnTo>
                <a:lnTo>
                  <a:pt x="3182185" y="1966562"/>
                </a:lnTo>
                <a:lnTo>
                  <a:pt x="3216963" y="1938331"/>
                </a:lnTo>
                <a:lnTo>
                  <a:pt x="3251278" y="1909558"/>
                </a:lnTo>
                <a:lnTo>
                  <a:pt x="3285122" y="1880250"/>
                </a:lnTo>
                <a:lnTo>
                  <a:pt x="3318490" y="1850412"/>
                </a:lnTo>
                <a:lnTo>
                  <a:pt x="3351373" y="1820052"/>
                </a:lnTo>
                <a:lnTo>
                  <a:pt x="3383767" y="1789176"/>
                </a:lnTo>
                <a:lnTo>
                  <a:pt x="3415665" y="1757791"/>
                </a:lnTo>
                <a:lnTo>
                  <a:pt x="3447059" y="1725903"/>
                </a:lnTo>
                <a:lnTo>
                  <a:pt x="3477943" y="1693518"/>
                </a:lnTo>
                <a:lnTo>
                  <a:pt x="3508312" y="1660643"/>
                </a:lnTo>
                <a:lnTo>
                  <a:pt x="3538158" y="1627285"/>
                </a:lnTo>
                <a:lnTo>
                  <a:pt x="3567475" y="1593451"/>
                </a:lnTo>
                <a:lnTo>
                  <a:pt x="3596256" y="1559145"/>
                </a:lnTo>
                <a:lnTo>
                  <a:pt x="3624496" y="1524376"/>
                </a:lnTo>
                <a:lnTo>
                  <a:pt x="3652186" y="1489150"/>
                </a:lnTo>
                <a:lnTo>
                  <a:pt x="3679322" y="1453473"/>
                </a:lnTo>
                <a:lnTo>
                  <a:pt x="3705895" y="1417351"/>
                </a:lnTo>
                <a:lnTo>
                  <a:pt x="3731901" y="1380792"/>
                </a:lnTo>
                <a:lnTo>
                  <a:pt x="3757332" y="1343801"/>
                </a:lnTo>
                <a:lnTo>
                  <a:pt x="3782182" y="1306385"/>
                </a:lnTo>
                <a:lnTo>
                  <a:pt x="3806444" y="1268551"/>
                </a:lnTo>
                <a:lnTo>
                  <a:pt x="3830112" y="1230306"/>
                </a:lnTo>
                <a:lnTo>
                  <a:pt x="3853179" y="1191655"/>
                </a:lnTo>
                <a:lnTo>
                  <a:pt x="3875640" y="1152605"/>
                </a:lnTo>
                <a:lnTo>
                  <a:pt x="3897486" y="1113163"/>
                </a:lnTo>
                <a:lnTo>
                  <a:pt x="3918712" y="1073335"/>
                </a:lnTo>
                <a:lnTo>
                  <a:pt x="3939311" y="1033128"/>
                </a:lnTo>
                <a:lnTo>
                  <a:pt x="3959277" y="992549"/>
                </a:lnTo>
                <a:lnTo>
                  <a:pt x="3978604" y="951603"/>
                </a:lnTo>
                <a:lnTo>
                  <a:pt x="3997284" y="910297"/>
                </a:lnTo>
                <a:lnTo>
                  <a:pt x="4015311" y="868638"/>
                </a:lnTo>
                <a:lnTo>
                  <a:pt x="4032679" y="826632"/>
                </a:lnTo>
                <a:lnTo>
                  <a:pt x="4049381" y="784287"/>
                </a:lnTo>
                <a:lnTo>
                  <a:pt x="4065411" y="741607"/>
                </a:lnTo>
                <a:lnTo>
                  <a:pt x="4080762" y="698600"/>
                </a:lnTo>
                <a:lnTo>
                  <a:pt x="4095427" y="655273"/>
                </a:lnTo>
                <a:lnTo>
                  <a:pt x="4109401" y="611631"/>
                </a:lnTo>
                <a:lnTo>
                  <a:pt x="4122676" y="567682"/>
                </a:lnTo>
                <a:lnTo>
                  <a:pt x="4135246" y="523432"/>
                </a:lnTo>
                <a:lnTo>
                  <a:pt x="4147106" y="478887"/>
                </a:lnTo>
                <a:lnTo>
                  <a:pt x="4158247" y="434054"/>
                </a:lnTo>
                <a:lnTo>
                  <a:pt x="4168663" y="388939"/>
                </a:lnTo>
                <a:lnTo>
                  <a:pt x="4178349" y="343549"/>
                </a:lnTo>
                <a:lnTo>
                  <a:pt x="4187297" y="297891"/>
                </a:lnTo>
                <a:lnTo>
                  <a:pt x="4195502" y="251970"/>
                </a:lnTo>
                <a:lnTo>
                  <a:pt x="4202956" y="205794"/>
                </a:lnTo>
                <a:lnTo>
                  <a:pt x="4209653" y="159369"/>
                </a:lnTo>
                <a:lnTo>
                  <a:pt x="4215586" y="112701"/>
                </a:lnTo>
                <a:lnTo>
                  <a:pt x="4220749" y="65797"/>
                </a:lnTo>
                <a:lnTo>
                  <a:pt x="4225136" y="18664"/>
                </a:lnTo>
                <a:lnTo>
                  <a:pt x="4226557" y="0"/>
                </a:lnTo>
                <a:close/>
              </a:path>
            </a:pathLst>
          </a:custGeom>
          <a:solidFill>
            <a:srgbClr val="F5F6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50086" y="1874011"/>
            <a:ext cx="7496175" cy="1847214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8415" marR="5080">
              <a:lnSpc>
                <a:spcPts val="2770"/>
              </a:lnSpc>
              <a:spcBef>
                <a:spcPts val="280"/>
              </a:spcBef>
            </a:pP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Cómo impactan las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comunidades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en las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que  vivimos nuestra experiencia de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la</a:t>
            </a:r>
            <a:r>
              <a:rPr dirty="0" sz="2400" spc="5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vejez</a:t>
            </a:r>
            <a:endParaRPr sz="2400">
              <a:latin typeface="Verdana"/>
              <a:cs typeface="Verdana"/>
            </a:endParaRPr>
          </a:p>
          <a:p>
            <a:pPr marL="12700" marR="1739264">
              <a:lnSpc>
                <a:spcPct val="106800"/>
              </a:lnSpc>
              <a:spcBef>
                <a:spcPts val="1310"/>
              </a:spcBef>
            </a:pP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definición que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da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Organización Mundial 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la Salud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(OMS) del envejecimiento 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saludable</a:t>
            </a:r>
            <a:r>
              <a:rPr dirty="0" sz="1900" spc="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es: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6655" y="8275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54760" y="8995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31617" y="3601593"/>
            <a:ext cx="1195070" cy="1096645"/>
          </a:xfrm>
          <a:custGeom>
            <a:avLst/>
            <a:gdLst/>
            <a:ahLst/>
            <a:cxnLst/>
            <a:rect l="l" t="t" r="r" b="b"/>
            <a:pathLst>
              <a:path w="1195070" h="1096645">
                <a:moveTo>
                  <a:pt x="38607" y="0"/>
                </a:moveTo>
                <a:lnTo>
                  <a:pt x="19176" y="888"/>
                </a:lnTo>
                <a:lnTo>
                  <a:pt x="0" y="2286"/>
                </a:lnTo>
                <a:lnTo>
                  <a:pt x="2793" y="40386"/>
                </a:lnTo>
                <a:lnTo>
                  <a:pt x="21970" y="38862"/>
                </a:lnTo>
                <a:lnTo>
                  <a:pt x="40258" y="38100"/>
                </a:lnTo>
                <a:lnTo>
                  <a:pt x="38607" y="0"/>
                </a:lnTo>
                <a:close/>
              </a:path>
              <a:path w="1195070" h="1096645">
                <a:moveTo>
                  <a:pt x="156971" y="8382"/>
                </a:moveTo>
                <a:lnTo>
                  <a:pt x="149606" y="45720"/>
                </a:lnTo>
                <a:lnTo>
                  <a:pt x="186055" y="52832"/>
                </a:lnTo>
                <a:lnTo>
                  <a:pt x="195452" y="16001"/>
                </a:lnTo>
                <a:lnTo>
                  <a:pt x="193420" y="15494"/>
                </a:lnTo>
                <a:lnTo>
                  <a:pt x="156971" y="8382"/>
                </a:lnTo>
                <a:close/>
              </a:path>
              <a:path w="1195070" h="1096645">
                <a:moveTo>
                  <a:pt x="307085" y="51308"/>
                </a:moveTo>
                <a:lnTo>
                  <a:pt x="292099" y="86233"/>
                </a:lnTo>
                <a:lnTo>
                  <a:pt x="326644" y="101219"/>
                </a:lnTo>
                <a:lnTo>
                  <a:pt x="342899" y="66675"/>
                </a:lnTo>
                <a:lnTo>
                  <a:pt x="341756" y="66294"/>
                </a:lnTo>
                <a:lnTo>
                  <a:pt x="307085" y="51308"/>
                </a:lnTo>
                <a:close/>
              </a:path>
              <a:path w="1195070" h="1096645">
                <a:moveTo>
                  <a:pt x="445007" y="121412"/>
                </a:moveTo>
                <a:lnTo>
                  <a:pt x="425577" y="154177"/>
                </a:lnTo>
                <a:lnTo>
                  <a:pt x="428752" y="156083"/>
                </a:lnTo>
                <a:lnTo>
                  <a:pt x="457199" y="174244"/>
                </a:lnTo>
                <a:lnTo>
                  <a:pt x="477646" y="142112"/>
                </a:lnTo>
                <a:lnTo>
                  <a:pt x="448182" y="123189"/>
                </a:lnTo>
                <a:lnTo>
                  <a:pt x="445007" y="121412"/>
                </a:lnTo>
                <a:close/>
              </a:path>
              <a:path w="1195070" h="1096645">
                <a:moveTo>
                  <a:pt x="571627" y="210438"/>
                </a:moveTo>
                <a:lnTo>
                  <a:pt x="548132" y="240411"/>
                </a:lnTo>
                <a:lnTo>
                  <a:pt x="559434" y="249300"/>
                </a:lnTo>
                <a:lnTo>
                  <a:pt x="577215" y="264033"/>
                </a:lnTo>
                <a:lnTo>
                  <a:pt x="601598" y="234823"/>
                </a:lnTo>
                <a:lnTo>
                  <a:pt x="582930" y="219329"/>
                </a:lnTo>
                <a:lnTo>
                  <a:pt x="571627" y="210438"/>
                </a:lnTo>
                <a:close/>
              </a:path>
              <a:path w="1195070" h="1096645">
                <a:moveTo>
                  <a:pt x="687832" y="311912"/>
                </a:moveTo>
                <a:lnTo>
                  <a:pt x="661416" y="339344"/>
                </a:lnTo>
                <a:lnTo>
                  <a:pt x="683006" y="360045"/>
                </a:lnTo>
                <a:lnTo>
                  <a:pt x="688467" y="365506"/>
                </a:lnTo>
                <a:lnTo>
                  <a:pt x="715391" y="338709"/>
                </a:lnTo>
                <a:lnTo>
                  <a:pt x="709421" y="332613"/>
                </a:lnTo>
                <a:lnTo>
                  <a:pt x="687832" y="311912"/>
                </a:lnTo>
                <a:close/>
              </a:path>
              <a:path w="1195070" h="1096645">
                <a:moveTo>
                  <a:pt x="795019" y="421639"/>
                </a:moveTo>
                <a:lnTo>
                  <a:pt x="767080" y="447548"/>
                </a:lnTo>
                <a:lnTo>
                  <a:pt x="770255" y="450976"/>
                </a:lnTo>
                <a:lnTo>
                  <a:pt x="792353" y="475614"/>
                </a:lnTo>
                <a:lnTo>
                  <a:pt x="820800" y="450214"/>
                </a:lnTo>
                <a:lnTo>
                  <a:pt x="798321" y="425069"/>
                </a:lnTo>
                <a:lnTo>
                  <a:pt x="795019" y="421639"/>
                </a:lnTo>
                <a:close/>
              </a:path>
              <a:path w="1195070" h="1096645">
                <a:moveTo>
                  <a:pt x="895477" y="537718"/>
                </a:moveTo>
                <a:lnTo>
                  <a:pt x="866012" y="561975"/>
                </a:lnTo>
                <a:lnTo>
                  <a:pt x="889888" y="591312"/>
                </a:lnTo>
                <a:lnTo>
                  <a:pt x="919607" y="567563"/>
                </a:lnTo>
                <a:lnTo>
                  <a:pt x="908431" y="553466"/>
                </a:lnTo>
                <a:lnTo>
                  <a:pt x="895477" y="537718"/>
                </a:lnTo>
                <a:close/>
              </a:path>
              <a:path w="1195070" h="1096645">
                <a:moveTo>
                  <a:pt x="990219" y="658113"/>
                </a:moveTo>
                <a:lnTo>
                  <a:pt x="959866" y="680974"/>
                </a:lnTo>
                <a:lnTo>
                  <a:pt x="977772" y="704850"/>
                </a:lnTo>
                <a:lnTo>
                  <a:pt x="982598" y="711454"/>
                </a:lnTo>
                <a:lnTo>
                  <a:pt x="1013206" y="688721"/>
                </a:lnTo>
                <a:lnTo>
                  <a:pt x="1008253" y="681989"/>
                </a:lnTo>
                <a:lnTo>
                  <a:pt x="990219" y="658113"/>
                </a:lnTo>
                <a:close/>
              </a:path>
              <a:path w="1195070" h="1096645">
                <a:moveTo>
                  <a:pt x="1073022" y="791591"/>
                </a:moveTo>
                <a:lnTo>
                  <a:pt x="1037335" y="805180"/>
                </a:lnTo>
                <a:lnTo>
                  <a:pt x="1044956" y="825246"/>
                </a:lnTo>
                <a:lnTo>
                  <a:pt x="1049908" y="840232"/>
                </a:lnTo>
                <a:lnTo>
                  <a:pt x="1086104" y="828294"/>
                </a:lnTo>
                <a:lnTo>
                  <a:pt x="1080643" y="811784"/>
                </a:lnTo>
                <a:lnTo>
                  <a:pt x="1073022" y="791591"/>
                </a:lnTo>
                <a:close/>
              </a:path>
              <a:path w="1195070" h="1096645">
                <a:moveTo>
                  <a:pt x="1158620" y="973709"/>
                </a:moveTo>
                <a:lnTo>
                  <a:pt x="1142872" y="1040511"/>
                </a:lnTo>
                <a:lnTo>
                  <a:pt x="1075182" y="1051687"/>
                </a:lnTo>
                <a:lnTo>
                  <a:pt x="1194943" y="1096264"/>
                </a:lnTo>
                <a:lnTo>
                  <a:pt x="1158620" y="973709"/>
                </a:lnTo>
                <a:close/>
              </a:path>
              <a:path w="1195070" h="1096645">
                <a:moveTo>
                  <a:pt x="1118870" y="938149"/>
                </a:moveTo>
                <a:lnTo>
                  <a:pt x="1082420" y="949452"/>
                </a:lnTo>
                <a:lnTo>
                  <a:pt x="1083691" y="953643"/>
                </a:lnTo>
                <a:lnTo>
                  <a:pt x="1092454" y="979297"/>
                </a:lnTo>
                <a:lnTo>
                  <a:pt x="1095502" y="986790"/>
                </a:lnTo>
                <a:lnTo>
                  <a:pt x="1130934" y="972693"/>
                </a:lnTo>
                <a:lnTo>
                  <a:pt x="1128521" y="966851"/>
                </a:lnTo>
                <a:lnTo>
                  <a:pt x="1120140" y="942467"/>
                </a:lnTo>
                <a:lnTo>
                  <a:pt x="1118870" y="938149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50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47385" cy="4338955"/>
            <a:chOff x="0" y="0"/>
            <a:chExt cx="5747385" cy="433895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562600" cy="4338955"/>
            </a:xfrm>
            <a:custGeom>
              <a:avLst/>
              <a:gdLst/>
              <a:ahLst/>
              <a:cxnLst/>
              <a:rect l="l" t="t" r="r" b="b"/>
              <a:pathLst>
                <a:path w="5562600" h="4338955">
                  <a:moveTo>
                    <a:pt x="5204605" y="0"/>
                  </a:moveTo>
                  <a:lnTo>
                    <a:pt x="0" y="0"/>
                  </a:lnTo>
                  <a:lnTo>
                    <a:pt x="0" y="2930935"/>
                  </a:lnTo>
                  <a:lnTo>
                    <a:pt x="40880" y="2994661"/>
                  </a:lnTo>
                  <a:lnTo>
                    <a:pt x="65847" y="3031804"/>
                  </a:lnTo>
                  <a:lnTo>
                    <a:pt x="91368" y="3068551"/>
                  </a:lnTo>
                  <a:lnTo>
                    <a:pt x="117437" y="3104899"/>
                  </a:lnTo>
                  <a:lnTo>
                    <a:pt x="144048" y="3140841"/>
                  </a:lnTo>
                  <a:lnTo>
                    <a:pt x="171195" y="3176371"/>
                  </a:lnTo>
                  <a:lnTo>
                    <a:pt x="198872" y="3211483"/>
                  </a:lnTo>
                  <a:lnTo>
                    <a:pt x="227074" y="3246173"/>
                  </a:lnTo>
                  <a:lnTo>
                    <a:pt x="255795" y="3280433"/>
                  </a:lnTo>
                  <a:lnTo>
                    <a:pt x="285029" y="3314259"/>
                  </a:lnTo>
                  <a:lnTo>
                    <a:pt x="314770" y="3347645"/>
                  </a:lnTo>
                  <a:lnTo>
                    <a:pt x="345012" y="3380585"/>
                  </a:lnTo>
                  <a:lnTo>
                    <a:pt x="375749" y="3413073"/>
                  </a:lnTo>
                  <a:lnTo>
                    <a:pt x="406977" y="3445104"/>
                  </a:lnTo>
                  <a:lnTo>
                    <a:pt x="438688" y="3476672"/>
                  </a:lnTo>
                  <a:lnTo>
                    <a:pt x="470877" y="3507771"/>
                  </a:lnTo>
                  <a:lnTo>
                    <a:pt x="503538" y="3538396"/>
                  </a:lnTo>
                  <a:lnTo>
                    <a:pt x="536666" y="3568540"/>
                  </a:lnTo>
                  <a:lnTo>
                    <a:pt x="570254" y="3598199"/>
                  </a:lnTo>
                  <a:lnTo>
                    <a:pt x="604297" y="3627366"/>
                  </a:lnTo>
                  <a:lnTo>
                    <a:pt x="638788" y="3656035"/>
                  </a:lnTo>
                  <a:lnTo>
                    <a:pt x="673723" y="3684202"/>
                  </a:lnTo>
                  <a:lnTo>
                    <a:pt x="709095" y="3711860"/>
                  </a:lnTo>
                  <a:lnTo>
                    <a:pt x="744898" y="3739003"/>
                  </a:lnTo>
                  <a:lnTo>
                    <a:pt x="781127" y="3765626"/>
                  </a:lnTo>
                  <a:lnTo>
                    <a:pt x="817776" y="3791723"/>
                  </a:lnTo>
                  <a:lnTo>
                    <a:pt x="854839" y="3817289"/>
                  </a:lnTo>
                  <a:lnTo>
                    <a:pt x="892310" y="3842317"/>
                  </a:lnTo>
                  <a:lnTo>
                    <a:pt x="930183" y="3866803"/>
                  </a:lnTo>
                  <a:lnTo>
                    <a:pt x="968452" y="3890739"/>
                  </a:lnTo>
                  <a:lnTo>
                    <a:pt x="1007113" y="3914121"/>
                  </a:lnTo>
                  <a:lnTo>
                    <a:pt x="1046158" y="3936943"/>
                  </a:lnTo>
                  <a:lnTo>
                    <a:pt x="1085582" y="3959199"/>
                  </a:lnTo>
                  <a:lnTo>
                    <a:pt x="1125379" y="3980884"/>
                  </a:lnTo>
                  <a:lnTo>
                    <a:pt x="1165544" y="4001991"/>
                  </a:lnTo>
                  <a:lnTo>
                    <a:pt x="1206070" y="4022515"/>
                  </a:lnTo>
                  <a:lnTo>
                    <a:pt x="1246952" y="4042451"/>
                  </a:lnTo>
                  <a:lnTo>
                    <a:pt x="1288183" y="4061792"/>
                  </a:lnTo>
                  <a:lnTo>
                    <a:pt x="1329759" y="4080533"/>
                  </a:lnTo>
                  <a:lnTo>
                    <a:pt x="1371673" y="4098668"/>
                  </a:lnTo>
                  <a:lnTo>
                    <a:pt x="1413920" y="4116192"/>
                  </a:lnTo>
                  <a:lnTo>
                    <a:pt x="1456493" y="4133099"/>
                  </a:lnTo>
                  <a:lnTo>
                    <a:pt x="1499386" y="4149382"/>
                  </a:lnTo>
                  <a:lnTo>
                    <a:pt x="1542595" y="4165037"/>
                  </a:lnTo>
                  <a:lnTo>
                    <a:pt x="1586113" y="4180057"/>
                  </a:lnTo>
                  <a:lnTo>
                    <a:pt x="1629934" y="4194437"/>
                  </a:lnTo>
                  <a:lnTo>
                    <a:pt x="1674053" y="4208172"/>
                  </a:lnTo>
                  <a:lnTo>
                    <a:pt x="1718463" y="4221255"/>
                  </a:lnTo>
                  <a:lnTo>
                    <a:pt x="1763159" y="4233680"/>
                  </a:lnTo>
                  <a:lnTo>
                    <a:pt x="1808135" y="4245443"/>
                  </a:lnTo>
                  <a:lnTo>
                    <a:pt x="1853385" y="4256537"/>
                  </a:lnTo>
                  <a:lnTo>
                    <a:pt x="1898904" y="4266957"/>
                  </a:lnTo>
                  <a:lnTo>
                    <a:pt x="1944685" y="4276697"/>
                  </a:lnTo>
                  <a:lnTo>
                    <a:pt x="1990723" y="4285751"/>
                  </a:lnTo>
                  <a:lnTo>
                    <a:pt x="2037012" y="4294113"/>
                  </a:lnTo>
                  <a:lnTo>
                    <a:pt x="2083546" y="4301778"/>
                  </a:lnTo>
                  <a:lnTo>
                    <a:pt x="2130319" y="4308741"/>
                  </a:lnTo>
                  <a:lnTo>
                    <a:pt x="2177325" y="4314994"/>
                  </a:lnTo>
                  <a:lnTo>
                    <a:pt x="2224559" y="4320534"/>
                  </a:lnTo>
                  <a:lnTo>
                    <a:pt x="2272015" y="4325353"/>
                  </a:lnTo>
                  <a:lnTo>
                    <a:pt x="2319687" y="4329446"/>
                  </a:lnTo>
                  <a:lnTo>
                    <a:pt x="2367569" y="4332808"/>
                  </a:lnTo>
                  <a:lnTo>
                    <a:pt x="2415655" y="4335433"/>
                  </a:lnTo>
                  <a:lnTo>
                    <a:pt x="2463940" y="4337315"/>
                  </a:lnTo>
                  <a:lnTo>
                    <a:pt x="2512417" y="4338449"/>
                  </a:lnTo>
                  <a:lnTo>
                    <a:pt x="2561082" y="4338828"/>
                  </a:lnTo>
                  <a:lnTo>
                    <a:pt x="2609747" y="4338449"/>
                  </a:lnTo>
                  <a:lnTo>
                    <a:pt x="2658225" y="4337315"/>
                  </a:lnTo>
                  <a:lnTo>
                    <a:pt x="2706511" y="4335433"/>
                  </a:lnTo>
                  <a:lnTo>
                    <a:pt x="2754598" y="4332808"/>
                  </a:lnTo>
                  <a:lnTo>
                    <a:pt x="2802481" y="4329446"/>
                  </a:lnTo>
                  <a:lnTo>
                    <a:pt x="2850154" y="4325353"/>
                  </a:lnTo>
                  <a:lnTo>
                    <a:pt x="2897610" y="4320534"/>
                  </a:lnTo>
                  <a:lnTo>
                    <a:pt x="2944845" y="4314994"/>
                  </a:lnTo>
                  <a:lnTo>
                    <a:pt x="2991853" y="4308741"/>
                  </a:lnTo>
                  <a:lnTo>
                    <a:pt x="3038626" y="4301778"/>
                  </a:lnTo>
                  <a:lnTo>
                    <a:pt x="3085161" y="4294113"/>
                  </a:lnTo>
                  <a:lnTo>
                    <a:pt x="3131450" y="4285751"/>
                  </a:lnTo>
                  <a:lnTo>
                    <a:pt x="3177489" y="4276697"/>
                  </a:lnTo>
                  <a:lnTo>
                    <a:pt x="3223271" y="4266957"/>
                  </a:lnTo>
                  <a:lnTo>
                    <a:pt x="3268790" y="4256537"/>
                  </a:lnTo>
                  <a:lnTo>
                    <a:pt x="3314041" y="4245443"/>
                  </a:lnTo>
                  <a:lnTo>
                    <a:pt x="3359017" y="4233680"/>
                  </a:lnTo>
                  <a:lnTo>
                    <a:pt x="3403714" y="4221255"/>
                  </a:lnTo>
                  <a:lnTo>
                    <a:pt x="3448124" y="4208172"/>
                  </a:lnTo>
                  <a:lnTo>
                    <a:pt x="3492243" y="4194437"/>
                  </a:lnTo>
                  <a:lnTo>
                    <a:pt x="3536065" y="4180057"/>
                  </a:lnTo>
                  <a:lnTo>
                    <a:pt x="3579583" y="4165037"/>
                  </a:lnTo>
                  <a:lnTo>
                    <a:pt x="3622792" y="4149382"/>
                  </a:lnTo>
                  <a:lnTo>
                    <a:pt x="3665686" y="4133099"/>
                  </a:lnTo>
                  <a:lnTo>
                    <a:pt x="3708259" y="4116192"/>
                  </a:lnTo>
                  <a:lnTo>
                    <a:pt x="3750506" y="4098668"/>
                  </a:lnTo>
                  <a:lnTo>
                    <a:pt x="3792420" y="4080533"/>
                  </a:lnTo>
                  <a:lnTo>
                    <a:pt x="3833996" y="4061792"/>
                  </a:lnTo>
                  <a:lnTo>
                    <a:pt x="3875228" y="4042451"/>
                  </a:lnTo>
                  <a:lnTo>
                    <a:pt x="3916110" y="4022515"/>
                  </a:lnTo>
                  <a:lnTo>
                    <a:pt x="3956636" y="4001991"/>
                  </a:lnTo>
                  <a:lnTo>
                    <a:pt x="3996801" y="3980884"/>
                  </a:lnTo>
                  <a:lnTo>
                    <a:pt x="4036598" y="3959199"/>
                  </a:lnTo>
                  <a:lnTo>
                    <a:pt x="4076022" y="3936943"/>
                  </a:lnTo>
                  <a:lnTo>
                    <a:pt x="4115067" y="3914121"/>
                  </a:lnTo>
                  <a:lnTo>
                    <a:pt x="4153727" y="3890739"/>
                  </a:lnTo>
                  <a:lnTo>
                    <a:pt x="4191997" y="3866803"/>
                  </a:lnTo>
                  <a:lnTo>
                    <a:pt x="4229870" y="3842317"/>
                  </a:lnTo>
                  <a:lnTo>
                    <a:pt x="4267341" y="3817289"/>
                  </a:lnTo>
                  <a:lnTo>
                    <a:pt x="4304403" y="3791723"/>
                  </a:lnTo>
                  <a:lnTo>
                    <a:pt x="4341052" y="3765626"/>
                  </a:lnTo>
                  <a:lnTo>
                    <a:pt x="4377281" y="3739003"/>
                  </a:lnTo>
                  <a:lnTo>
                    <a:pt x="4413084" y="3711860"/>
                  </a:lnTo>
                  <a:lnTo>
                    <a:pt x="4448456" y="3684202"/>
                  </a:lnTo>
                  <a:lnTo>
                    <a:pt x="4483390" y="3656035"/>
                  </a:lnTo>
                  <a:lnTo>
                    <a:pt x="4517882" y="3627366"/>
                  </a:lnTo>
                  <a:lnTo>
                    <a:pt x="4551925" y="3598199"/>
                  </a:lnTo>
                  <a:lnTo>
                    <a:pt x="4585512" y="3568540"/>
                  </a:lnTo>
                  <a:lnTo>
                    <a:pt x="4618640" y="3538396"/>
                  </a:lnTo>
                  <a:lnTo>
                    <a:pt x="4651301" y="3507771"/>
                  </a:lnTo>
                  <a:lnTo>
                    <a:pt x="4683490" y="3476672"/>
                  </a:lnTo>
                  <a:lnTo>
                    <a:pt x="4715200" y="3445104"/>
                  </a:lnTo>
                  <a:lnTo>
                    <a:pt x="4746427" y="3413073"/>
                  </a:lnTo>
                  <a:lnTo>
                    <a:pt x="4777165" y="3380585"/>
                  </a:lnTo>
                  <a:lnTo>
                    <a:pt x="4807407" y="3347645"/>
                  </a:lnTo>
                  <a:lnTo>
                    <a:pt x="4837147" y="3314259"/>
                  </a:lnTo>
                  <a:lnTo>
                    <a:pt x="4866381" y="3280433"/>
                  </a:lnTo>
                  <a:lnTo>
                    <a:pt x="4895101" y="3246173"/>
                  </a:lnTo>
                  <a:lnTo>
                    <a:pt x="4923303" y="3211483"/>
                  </a:lnTo>
                  <a:lnTo>
                    <a:pt x="4950980" y="3176371"/>
                  </a:lnTo>
                  <a:lnTo>
                    <a:pt x="4978127" y="3140841"/>
                  </a:lnTo>
                  <a:lnTo>
                    <a:pt x="5004737" y="3104899"/>
                  </a:lnTo>
                  <a:lnTo>
                    <a:pt x="5030805" y="3068551"/>
                  </a:lnTo>
                  <a:lnTo>
                    <a:pt x="5056326" y="3031804"/>
                  </a:lnTo>
                  <a:lnTo>
                    <a:pt x="5081293" y="2994661"/>
                  </a:lnTo>
                  <a:lnTo>
                    <a:pt x="5105700" y="2957130"/>
                  </a:lnTo>
                  <a:lnTo>
                    <a:pt x="5129542" y="2919216"/>
                  </a:lnTo>
                  <a:lnTo>
                    <a:pt x="5152813" y="2880924"/>
                  </a:lnTo>
                  <a:lnTo>
                    <a:pt x="5175507" y="2842261"/>
                  </a:lnTo>
                  <a:lnTo>
                    <a:pt x="5197618" y="2803231"/>
                  </a:lnTo>
                  <a:lnTo>
                    <a:pt x="5219140" y="2763842"/>
                  </a:lnTo>
                  <a:lnTo>
                    <a:pt x="5240068" y="2724097"/>
                  </a:lnTo>
                  <a:lnTo>
                    <a:pt x="5260395" y="2684004"/>
                  </a:lnTo>
                  <a:lnTo>
                    <a:pt x="5280117" y="2643568"/>
                  </a:lnTo>
                  <a:lnTo>
                    <a:pt x="5299226" y="2602794"/>
                  </a:lnTo>
                  <a:lnTo>
                    <a:pt x="5317718" y="2561689"/>
                  </a:lnTo>
                  <a:lnTo>
                    <a:pt x="5335587" y="2520258"/>
                  </a:lnTo>
                  <a:lnTo>
                    <a:pt x="5352825" y="2478506"/>
                  </a:lnTo>
                  <a:lnTo>
                    <a:pt x="5369429" y="2436440"/>
                  </a:lnTo>
                  <a:lnTo>
                    <a:pt x="5385392" y="2394064"/>
                  </a:lnTo>
                  <a:lnTo>
                    <a:pt x="5400707" y="2351386"/>
                  </a:lnTo>
                  <a:lnTo>
                    <a:pt x="5415370" y="2308410"/>
                  </a:lnTo>
                  <a:lnTo>
                    <a:pt x="5429375" y="2265143"/>
                  </a:lnTo>
                  <a:lnTo>
                    <a:pt x="5442715" y="2221589"/>
                  </a:lnTo>
                  <a:lnTo>
                    <a:pt x="5455385" y="2177755"/>
                  </a:lnTo>
                  <a:lnTo>
                    <a:pt x="5467379" y="2133647"/>
                  </a:lnTo>
                  <a:lnTo>
                    <a:pt x="5478691" y="2089269"/>
                  </a:lnTo>
                  <a:lnTo>
                    <a:pt x="5489316" y="2044628"/>
                  </a:lnTo>
                  <a:lnTo>
                    <a:pt x="5499247" y="1999730"/>
                  </a:lnTo>
                  <a:lnTo>
                    <a:pt x="5508479" y="1954580"/>
                  </a:lnTo>
                  <a:lnTo>
                    <a:pt x="5517006" y="1909184"/>
                  </a:lnTo>
                  <a:lnTo>
                    <a:pt x="5524822" y="1863548"/>
                  </a:lnTo>
                  <a:lnTo>
                    <a:pt x="5531921" y="1817677"/>
                  </a:lnTo>
                  <a:lnTo>
                    <a:pt x="5538298" y="1771577"/>
                  </a:lnTo>
                  <a:lnTo>
                    <a:pt x="5543946" y="1725254"/>
                  </a:lnTo>
                  <a:lnTo>
                    <a:pt x="5548860" y="1678713"/>
                  </a:lnTo>
                  <a:lnTo>
                    <a:pt x="5553034" y="1631961"/>
                  </a:lnTo>
                  <a:lnTo>
                    <a:pt x="5556462" y="1585002"/>
                  </a:lnTo>
                  <a:lnTo>
                    <a:pt x="5559138" y="1537844"/>
                  </a:lnTo>
                  <a:lnTo>
                    <a:pt x="5561057" y="1490490"/>
                  </a:lnTo>
                  <a:lnTo>
                    <a:pt x="5562213" y="1442947"/>
                  </a:lnTo>
                  <a:lnTo>
                    <a:pt x="5562600" y="1395222"/>
                  </a:lnTo>
                  <a:lnTo>
                    <a:pt x="5562213" y="1347496"/>
                  </a:lnTo>
                  <a:lnTo>
                    <a:pt x="5561057" y="1299953"/>
                  </a:lnTo>
                  <a:lnTo>
                    <a:pt x="5559138" y="1252600"/>
                  </a:lnTo>
                  <a:lnTo>
                    <a:pt x="5556462" y="1205441"/>
                  </a:lnTo>
                  <a:lnTo>
                    <a:pt x="5553034" y="1158482"/>
                  </a:lnTo>
                  <a:lnTo>
                    <a:pt x="5548860" y="1111730"/>
                  </a:lnTo>
                  <a:lnTo>
                    <a:pt x="5543946" y="1065189"/>
                  </a:lnTo>
                  <a:lnTo>
                    <a:pt x="5538298" y="1018866"/>
                  </a:lnTo>
                  <a:lnTo>
                    <a:pt x="5531921" y="972766"/>
                  </a:lnTo>
                  <a:lnTo>
                    <a:pt x="5524822" y="926895"/>
                  </a:lnTo>
                  <a:lnTo>
                    <a:pt x="5517006" y="881259"/>
                  </a:lnTo>
                  <a:lnTo>
                    <a:pt x="5508479" y="835863"/>
                  </a:lnTo>
                  <a:lnTo>
                    <a:pt x="5499247" y="790713"/>
                  </a:lnTo>
                  <a:lnTo>
                    <a:pt x="5489316" y="745815"/>
                  </a:lnTo>
                  <a:lnTo>
                    <a:pt x="5478691" y="701174"/>
                  </a:lnTo>
                  <a:lnTo>
                    <a:pt x="5467379" y="656797"/>
                  </a:lnTo>
                  <a:lnTo>
                    <a:pt x="5455385" y="612688"/>
                  </a:lnTo>
                  <a:lnTo>
                    <a:pt x="5442715" y="568854"/>
                  </a:lnTo>
                  <a:lnTo>
                    <a:pt x="5429375" y="525301"/>
                  </a:lnTo>
                  <a:lnTo>
                    <a:pt x="5415370" y="482033"/>
                  </a:lnTo>
                  <a:lnTo>
                    <a:pt x="5400707" y="439057"/>
                  </a:lnTo>
                  <a:lnTo>
                    <a:pt x="5385392" y="396379"/>
                  </a:lnTo>
                  <a:lnTo>
                    <a:pt x="5369429" y="354004"/>
                  </a:lnTo>
                  <a:lnTo>
                    <a:pt x="5352825" y="311937"/>
                  </a:lnTo>
                  <a:lnTo>
                    <a:pt x="5335587" y="270186"/>
                  </a:lnTo>
                  <a:lnTo>
                    <a:pt x="5317718" y="228754"/>
                  </a:lnTo>
                  <a:lnTo>
                    <a:pt x="5299226" y="187649"/>
                  </a:lnTo>
                  <a:lnTo>
                    <a:pt x="5280117" y="146875"/>
                  </a:lnTo>
                  <a:lnTo>
                    <a:pt x="5260395" y="106439"/>
                  </a:lnTo>
                  <a:lnTo>
                    <a:pt x="5240068" y="66346"/>
                  </a:lnTo>
                  <a:lnTo>
                    <a:pt x="5219140" y="26602"/>
                  </a:lnTo>
                  <a:lnTo>
                    <a:pt x="520460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47902" y="1772158"/>
            <a:ext cx="5014595" cy="751840"/>
            <a:chOff x="1247902" y="1772158"/>
            <a:chExt cx="5014595" cy="751840"/>
          </a:xfrm>
        </p:grpSpPr>
        <p:sp>
          <p:nvSpPr>
            <p:cNvPr id="8" name="object 8"/>
            <p:cNvSpPr/>
            <p:nvPr/>
          </p:nvSpPr>
          <p:spPr>
            <a:xfrm>
              <a:off x="1254252" y="1778508"/>
              <a:ext cx="5001895" cy="739140"/>
            </a:xfrm>
            <a:custGeom>
              <a:avLst/>
              <a:gdLst/>
              <a:ahLst/>
              <a:cxnLst/>
              <a:rect l="l" t="t" r="r" b="b"/>
              <a:pathLst>
                <a:path w="5001895" h="739139">
                  <a:moveTo>
                    <a:pt x="4767707" y="0"/>
                  </a:moveTo>
                  <a:lnTo>
                    <a:pt x="234060" y="0"/>
                  </a:lnTo>
                  <a:lnTo>
                    <a:pt x="186884" y="4754"/>
                  </a:lnTo>
                  <a:lnTo>
                    <a:pt x="142946" y="18391"/>
                  </a:lnTo>
                  <a:lnTo>
                    <a:pt x="103187" y="39969"/>
                  </a:lnTo>
                  <a:lnTo>
                    <a:pt x="68548" y="68548"/>
                  </a:lnTo>
                  <a:lnTo>
                    <a:pt x="39969" y="103187"/>
                  </a:lnTo>
                  <a:lnTo>
                    <a:pt x="18391" y="142946"/>
                  </a:lnTo>
                  <a:lnTo>
                    <a:pt x="4754" y="186884"/>
                  </a:lnTo>
                  <a:lnTo>
                    <a:pt x="0" y="234061"/>
                  </a:lnTo>
                  <a:lnTo>
                    <a:pt x="0" y="505079"/>
                  </a:lnTo>
                  <a:lnTo>
                    <a:pt x="4754" y="552255"/>
                  </a:lnTo>
                  <a:lnTo>
                    <a:pt x="18391" y="596193"/>
                  </a:lnTo>
                  <a:lnTo>
                    <a:pt x="39969" y="635952"/>
                  </a:lnTo>
                  <a:lnTo>
                    <a:pt x="68548" y="670591"/>
                  </a:lnTo>
                  <a:lnTo>
                    <a:pt x="103187" y="699170"/>
                  </a:lnTo>
                  <a:lnTo>
                    <a:pt x="142946" y="720748"/>
                  </a:lnTo>
                  <a:lnTo>
                    <a:pt x="186884" y="734385"/>
                  </a:lnTo>
                  <a:lnTo>
                    <a:pt x="234060" y="739140"/>
                  </a:lnTo>
                  <a:lnTo>
                    <a:pt x="4767707" y="739140"/>
                  </a:lnTo>
                  <a:lnTo>
                    <a:pt x="4814883" y="734385"/>
                  </a:lnTo>
                  <a:lnTo>
                    <a:pt x="4858821" y="720748"/>
                  </a:lnTo>
                  <a:lnTo>
                    <a:pt x="4898580" y="699170"/>
                  </a:lnTo>
                  <a:lnTo>
                    <a:pt x="4933219" y="670591"/>
                  </a:lnTo>
                  <a:lnTo>
                    <a:pt x="4961798" y="635952"/>
                  </a:lnTo>
                  <a:lnTo>
                    <a:pt x="4983376" y="596193"/>
                  </a:lnTo>
                  <a:lnTo>
                    <a:pt x="4997013" y="552255"/>
                  </a:lnTo>
                  <a:lnTo>
                    <a:pt x="5001768" y="505079"/>
                  </a:lnTo>
                  <a:lnTo>
                    <a:pt x="5001768" y="234061"/>
                  </a:lnTo>
                  <a:lnTo>
                    <a:pt x="4997013" y="186884"/>
                  </a:lnTo>
                  <a:lnTo>
                    <a:pt x="4983376" y="142946"/>
                  </a:lnTo>
                  <a:lnTo>
                    <a:pt x="4961798" y="103187"/>
                  </a:lnTo>
                  <a:lnTo>
                    <a:pt x="4933219" y="68548"/>
                  </a:lnTo>
                  <a:lnTo>
                    <a:pt x="4898580" y="39969"/>
                  </a:lnTo>
                  <a:lnTo>
                    <a:pt x="4858821" y="18391"/>
                  </a:lnTo>
                  <a:lnTo>
                    <a:pt x="4814883" y="4754"/>
                  </a:lnTo>
                  <a:lnTo>
                    <a:pt x="47677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54252" y="1778508"/>
              <a:ext cx="5001895" cy="739140"/>
            </a:xfrm>
            <a:custGeom>
              <a:avLst/>
              <a:gdLst/>
              <a:ahLst/>
              <a:cxnLst/>
              <a:rect l="l" t="t" r="r" b="b"/>
              <a:pathLst>
                <a:path w="5001895" h="739139">
                  <a:moveTo>
                    <a:pt x="0" y="234061"/>
                  </a:moveTo>
                  <a:lnTo>
                    <a:pt x="4754" y="186884"/>
                  </a:lnTo>
                  <a:lnTo>
                    <a:pt x="18391" y="142946"/>
                  </a:lnTo>
                  <a:lnTo>
                    <a:pt x="39969" y="103187"/>
                  </a:lnTo>
                  <a:lnTo>
                    <a:pt x="68548" y="68548"/>
                  </a:lnTo>
                  <a:lnTo>
                    <a:pt x="103187" y="39969"/>
                  </a:lnTo>
                  <a:lnTo>
                    <a:pt x="142946" y="18391"/>
                  </a:lnTo>
                  <a:lnTo>
                    <a:pt x="186884" y="4754"/>
                  </a:lnTo>
                  <a:lnTo>
                    <a:pt x="234060" y="0"/>
                  </a:lnTo>
                  <a:lnTo>
                    <a:pt x="4767707" y="0"/>
                  </a:lnTo>
                  <a:lnTo>
                    <a:pt x="4814883" y="4754"/>
                  </a:lnTo>
                  <a:lnTo>
                    <a:pt x="4858821" y="18391"/>
                  </a:lnTo>
                  <a:lnTo>
                    <a:pt x="4898580" y="39969"/>
                  </a:lnTo>
                  <a:lnTo>
                    <a:pt x="4933219" y="68548"/>
                  </a:lnTo>
                  <a:lnTo>
                    <a:pt x="4961798" y="103187"/>
                  </a:lnTo>
                  <a:lnTo>
                    <a:pt x="4983376" y="142946"/>
                  </a:lnTo>
                  <a:lnTo>
                    <a:pt x="4997013" y="186884"/>
                  </a:lnTo>
                  <a:lnTo>
                    <a:pt x="5001768" y="234061"/>
                  </a:lnTo>
                  <a:lnTo>
                    <a:pt x="5001768" y="505079"/>
                  </a:lnTo>
                  <a:lnTo>
                    <a:pt x="4997013" y="552255"/>
                  </a:lnTo>
                  <a:lnTo>
                    <a:pt x="4983376" y="596193"/>
                  </a:lnTo>
                  <a:lnTo>
                    <a:pt x="4961798" y="635952"/>
                  </a:lnTo>
                  <a:lnTo>
                    <a:pt x="4933219" y="670591"/>
                  </a:lnTo>
                  <a:lnTo>
                    <a:pt x="4898580" y="699170"/>
                  </a:lnTo>
                  <a:lnTo>
                    <a:pt x="4858821" y="720748"/>
                  </a:lnTo>
                  <a:lnTo>
                    <a:pt x="4814883" y="734385"/>
                  </a:lnTo>
                  <a:lnTo>
                    <a:pt x="4767707" y="739140"/>
                  </a:lnTo>
                  <a:lnTo>
                    <a:pt x="234060" y="739140"/>
                  </a:lnTo>
                  <a:lnTo>
                    <a:pt x="186884" y="734385"/>
                  </a:lnTo>
                  <a:lnTo>
                    <a:pt x="142946" y="720748"/>
                  </a:lnTo>
                  <a:lnTo>
                    <a:pt x="103187" y="699170"/>
                  </a:lnTo>
                  <a:lnTo>
                    <a:pt x="68548" y="670591"/>
                  </a:lnTo>
                  <a:lnTo>
                    <a:pt x="39969" y="635952"/>
                  </a:lnTo>
                  <a:lnTo>
                    <a:pt x="18391" y="596193"/>
                  </a:lnTo>
                  <a:lnTo>
                    <a:pt x="4754" y="552255"/>
                  </a:lnTo>
                  <a:lnTo>
                    <a:pt x="0" y="505079"/>
                  </a:lnTo>
                  <a:lnTo>
                    <a:pt x="0" y="23406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50408" y="2074164"/>
              <a:ext cx="161543" cy="1447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86400" y="1901951"/>
              <a:ext cx="539750" cy="490855"/>
            </a:xfrm>
            <a:custGeom>
              <a:avLst/>
              <a:gdLst/>
              <a:ahLst/>
              <a:cxnLst/>
              <a:rect l="l" t="t" r="r" b="b"/>
              <a:pathLst>
                <a:path w="539750" h="490855">
                  <a:moveTo>
                    <a:pt x="284988" y="417195"/>
                  </a:moveTo>
                  <a:lnTo>
                    <a:pt x="280835" y="385013"/>
                  </a:lnTo>
                  <a:lnTo>
                    <a:pt x="268935" y="355904"/>
                  </a:lnTo>
                  <a:lnTo>
                    <a:pt x="250101" y="330492"/>
                  </a:lnTo>
                  <a:lnTo>
                    <a:pt x="225171" y="309372"/>
                  </a:lnTo>
                  <a:lnTo>
                    <a:pt x="208445" y="324345"/>
                  </a:lnTo>
                  <a:lnTo>
                    <a:pt x="188633" y="335470"/>
                  </a:lnTo>
                  <a:lnTo>
                    <a:pt x="166420" y="342417"/>
                  </a:lnTo>
                  <a:lnTo>
                    <a:pt x="142494" y="344805"/>
                  </a:lnTo>
                  <a:lnTo>
                    <a:pt x="119380" y="342417"/>
                  </a:lnTo>
                  <a:lnTo>
                    <a:pt x="97612" y="335470"/>
                  </a:lnTo>
                  <a:lnTo>
                    <a:pt x="77965" y="324345"/>
                  </a:lnTo>
                  <a:lnTo>
                    <a:pt x="61214" y="309372"/>
                  </a:lnTo>
                  <a:lnTo>
                    <a:pt x="36639" y="329907"/>
                  </a:lnTo>
                  <a:lnTo>
                    <a:pt x="17272" y="355384"/>
                  </a:lnTo>
                  <a:lnTo>
                    <a:pt x="4559" y="384810"/>
                  </a:lnTo>
                  <a:lnTo>
                    <a:pt x="0" y="417195"/>
                  </a:lnTo>
                  <a:lnTo>
                    <a:pt x="0" y="476250"/>
                  </a:lnTo>
                  <a:lnTo>
                    <a:pt x="2794" y="484124"/>
                  </a:lnTo>
                  <a:lnTo>
                    <a:pt x="10033" y="490728"/>
                  </a:lnTo>
                  <a:lnTo>
                    <a:pt x="277876" y="490728"/>
                  </a:lnTo>
                  <a:lnTo>
                    <a:pt x="284988" y="484124"/>
                  </a:lnTo>
                  <a:lnTo>
                    <a:pt x="284988" y="417195"/>
                  </a:lnTo>
                  <a:close/>
                </a:path>
                <a:path w="539750" h="490855">
                  <a:moveTo>
                    <a:pt x="539496" y="130302"/>
                  </a:moveTo>
                  <a:lnTo>
                    <a:pt x="532155" y="88963"/>
                  </a:lnTo>
                  <a:lnTo>
                    <a:pt x="513803" y="56642"/>
                  </a:lnTo>
                  <a:lnTo>
                    <a:pt x="511835" y="53174"/>
                  </a:lnTo>
                  <a:lnTo>
                    <a:pt x="480974" y="25019"/>
                  </a:lnTo>
                  <a:lnTo>
                    <a:pt x="442087" y="6604"/>
                  </a:lnTo>
                  <a:lnTo>
                    <a:pt x="442087" y="98679"/>
                  </a:lnTo>
                  <a:lnTo>
                    <a:pt x="440486" y="110959"/>
                  </a:lnTo>
                  <a:lnTo>
                    <a:pt x="435800" y="121754"/>
                  </a:lnTo>
                  <a:lnTo>
                    <a:pt x="428155" y="130568"/>
                  </a:lnTo>
                  <a:lnTo>
                    <a:pt x="417703" y="136906"/>
                  </a:lnTo>
                  <a:lnTo>
                    <a:pt x="413385" y="138176"/>
                  </a:lnTo>
                  <a:lnTo>
                    <a:pt x="411988" y="143383"/>
                  </a:lnTo>
                  <a:lnTo>
                    <a:pt x="411988" y="156591"/>
                  </a:lnTo>
                  <a:lnTo>
                    <a:pt x="411988" y="177673"/>
                  </a:lnTo>
                  <a:lnTo>
                    <a:pt x="411988" y="194818"/>
                  </a:lnTo>
                  <a:lnTo>
                    <a:pt x="404876" y="201295"/>
                  </a:lnTo>
                  <a:lnTo>
                    <a:pt x="387604" y="201295"/>
                  </a:lnTo>
                  <a:lnTo>
                    <a:pt x="380492" y="194818"/>
                  </a:lnTo>
                  <a:lnTo>
                    <a:pt x="380492" y="177673"/>
                  </a:lnTo>
                  <a:lnTo>
                    <a:pt x="387604" y="171069"/>
                  </a:lnTo>
                  <a:lnTo>
                    <a:pt x="404876" y="171069"/>
                  </a:lnTo>
                  <a:lnTo>
                    <a:pt x="411988" y="177673"/>
                  </a:lnTo>
                  <a:lnTo>
                    <a:pt x="411988" y="156591"/>
                  </a:lnTo>
                  <a:lnTo>
                    <a:pt x="404876" y="163195"/>
                  </a:lnTo>
                  <a:lnTo>
                    <a:pt x="387604" y="163195"/>
                  </a:lnTo>
                  <a:lnTo>
                    <a:pt x="380492" y="156591"/>
                  </a:lnTo>
                  <a:lnTo>
                    <a:pt x="380492" y="148717"/>
                  </a:lnTo>
                  <a:lnTo>
                    <a:pt x="401574" y="111887"/>
                  </a:lnTo>
                  <a:lnTo>
                    <a:pt x="409067" y="106553"/>
                  </a:lnTo>
                  <a:lnTo>
                    <a:pt x="411988" y="102616"/>
                  </a:lnTo>
                  <a:lnTo>
                    <a:pt x="411899" y="89446"/>
                  </a:lnTo>
                  <a:lnTo>
                    <a:pt x="404876" y="81534"/>
                  </a:lnTo>
                  <a:lnTo>
                    <a:pt x="387604" y="81534"/>
                  </a:lnTo>
                  <a:lnTo>
                    <a:pt x="380568" y="89446"/>
                  </a:lnTo>
                  <a:lnTo>
                    <a:pt x="380492" y="105283"/>
                  </a:lnTo>
                  <a:lnTo>
                    <a:pt x="373253" y="111887"/>
                  </a:lnTo>
                  <a:lnTo>
                    <a:pt x="354711" y="111887"/>
                  </a:lnTo>
                  <a:lnTo>
                    <a:pt x="347472" y="105283"/>
                  </a:lnTo>
                  <a:lnTo>
                    <a:pt x="347472" y="97409"/>
                  </a:lnTo>
                  <a:lnTo>
                    <a:pt x="351269" y="82156"/>
                  </a:lnTo>
                  <a:lnTo>
                    <a:pt x="361657" y="69126"/>
                  </a:lnTo>
                  <a:lnTo>
                    <a:pt x="377151" y="60058"/>
                  </a:lnTo>
                  <a:lnTo>
                    <a:pt x="396240" y="56642"/>
                  </a:lnTo>
                  <a:lnTo>
                    <a:pt x="414858" y="60071"/>
                  </a:lnTo>
                  <a:lnTo>
                    <a:pt x="429348" y="69278"/>
                  </a:lnTo>
                  <a:lnTo>
                    <a:pt x="438734" y="82689"/>
                  </a:lnTo>
                  <a:lnTo>
                    <a:pt x="442087" y="98679"/>
                  </a:lnTo>
                  <a:lnTo>
                    <a:pt x="442087" y="6604"/>
                  </a:lnTo>
                  <a:lnTo>
                    <a:pt x="397637" y="0"/>
                  </a:lnTo>
                  <a:lnTo>
                    <a:pt x="353187" y="6731"/>
                  </a:lnTo>
                  <a:lnTo>
                    <a:pt x="314325" y="25387"/>
                  </a:lnTo>
                  <a:lnTo>
                    <a:pt x="283514" y="53721"/>
                  </a:lnTo>
                  <a:lnTo>
                    <a:pt x="263220" y="89446"/>
                  </a:lnTo>
                  <a:lnTo>
                    <a:pt x="255905" y="130302"/>
                  </a:lnTo>
                  <a:lnTo>
                    <a:pt x="256997" y="146850"/>
                  </a:lnTo>
                  <a:lnTo>
                    <a:pt x="260362" y="163042"/>
                  </a:lnTo>
                  <a:lnTo>
                    <a:pt x="266128" y="178993"/>
                  </a:lnTo>
                  <a:lnTo>
                    <a:pt x="274447" y="194818"/>
                  </a:lnTo>
                  <a:lnTo>
                    <a:pt x="254381" y="240792"/>
                  </a:lnTo>
                  <a:lnTo>
                    <a:pt x="252984" y="244729"/>
                  </a:lnTo>
                  <a:lnTo>
                    <a:pt x="254381" y="250063"/>
                  </a:lnTo>
                  <a:lnTo>
                    <a:pt x="258699" y="255270"/>
                  </a:lnTo>
                  <a:lnTo>
                    <a:pt x="261620" y="257937"/>
                  </a:lnTo>
                  <a:lnTo>
                    <a:pt x="268732" y="260604"/>
                  </a:lnTo>
                  <a:lnTo>
                    <a:pt x="274447" y="260604"/>
                  </a:lnTo>
                  <a:lnTo>
                    <a:pt x="333121" y="246126"/>
                  </a:lnTo>
                  <a:lnTo>
                    <a:pt x="348449" y="252844"/>
                  </a:lnTo>
                  <a:lnTo>
                    <a:pt x="364324" y="257327"/>
                  </a:lnTo>
                  <a:lnTo>
                    <a:pt x="380733" y="259829"/>
                  </a:lnTo>
                  <a:lnTo>
                    <a:pt x="397637" y="260604"/>
                  </a:lnTo>
                  <a:lnTo>
                    <a:pt x="442620" y="253746"/>
                  </a:lnTo>
                  <a:lnTo>
                    <a:pt x="458304" y="246126"/>
                  </a:lnTo>
                  <a:lnTo>
                    <a:pt x="481584" y="234823"/>
                  </a:lnTo>
                  <a:lnTo>
                    <a:pt x="512229" y="206298"/>
                  </a:lnTo>
                  <a:lnTo>
                    <a:pt x="515035" y="201295"/>
                  </a:lnTo>
                  <a:lnTo>
                    <a:pt x="532041" y="171069"/>
                  </a:lnTo>
                  <a:lnTo>
                    <a:pt x="532295" y="170637"/>
                  </a:lnTo>
                  <a:lnTo>
                    <a:pt x="533615" y="163195"/>
                  </a:lnTo>
                  <a:lnTo>
                    <a:pt x="539496" y="130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425955" y="1846834"/>
            <a:ext cx="8072755" cy="3839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Valor 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dirty="0" sz="3600" spc="-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Voz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0"/>
              </a:spcBef>
            </a:pPr>
            <a:r>
              <a:rPr dirty="0" sz="2000" b="1">
                <a:solidFill>
                  <a:srgbClr val="EB134F"/>
                </a:solidFill>
                <a:latin typeface="Verdana"/>
                <a:cs typeface="Verdana"/>
              </a:rPr>
              <a:t>Valor</a:t>
            </a:r>
            <a:r>
              <a:rPr dirty="0" sz="2000" spc="-15" b="1">
                <a:solidFill>
                  <a:srgbClr val="EB134F"/>
                </a:solidFill>
                <a:latin typeface="Verdana"/>
                <a:cs typeface="Verdana"/>
              </a:rPr>
              <a:t> </a:t>
            </a:r>
            <a:r>
              <a:rPr dirty="0" sz="2000" b="1">
                <a:solidFill>
                  <a:srgbClr val="EB134F"/>
                </a:solidFill>
                <a:latin typeface="Verdana"/>
                <a:cs typeface="Verdana"/>
              </a:rPr>
              <a:t>intrínseco</a:t>
            </a:r>
            <a:endParaRPr sz="2000">
              <a:latin typeface="Verdana"/>
              <a:cs typeface="Verdana"/>
            </a:endParaRPr>
          </a:p>
          <a:p>
            <a:pPr marL="12700" marR="271145">
              <a:lnSpc>
                <a:spcPct val="100000"/>
              </a:lnSpc>
            </a:pP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Las opiniones que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tenemos,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decisiones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tomamos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y las acciones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que  llevamos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a cabo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constituyen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parte importante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quienes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somos.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Tener 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opción y capacidad 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acción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es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esencial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para nuestra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dignidad, bienestar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y 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sentido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de valor propio, y para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haya un enfoque 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envejecimiento  basado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600" spc="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derechos.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EB134F"/>
                </a:solidFill>
                <a:latin typeface="Verdana"/>
                <a:cs typeface="Verdana"/>
              </a:rPr>
              <a:t>Valor</a:t>
            </a:r>
            <a:r>
              <a:rPr dirty="0" sz="2000" spc="-15" b="1">
                <a:solidFill>
                  <a:srgbClr val="EB134F"/>
                </a:solidFill>
                <a:latin typeface="Verdana"/>
                <a:cs typeface="Verdana"/>
              </a:rPr>
              <a:t> </a:t>
            </a:r>
            <a:r>
              <a:rPr dirty="0" sz="2000" b="1">
                <a:solidFill>
                  <a:srgbClr val="EB134F"/>
                </a:solidFill>
                <a:latin typeface="Verdana"/>
                <a:cs typeface="Verdana"/>
              </a:rPr>
              <a:t>instrumental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99400"/>
              </a:lnSpc>
              <a:spcBef>
                <a:spcPts val="15"/>
              </a:spcBef>
            </a:pP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Incluir las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voces 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las personas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toma 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decisiones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sobre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los problemas  que les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afectan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puede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mejorar el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acceso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los servicios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calidad de </a:t>
            </a:r>
            <a:r>
              <a:rPr dirty="0" sz="1600" spc="-15">
                <a:solidFill>
                  <a:srgbClr val="404040"/>
                </a:solidFill>
                <a:latin typeface="Verdana"/>
                <a:cs typeface="Verdana"/>
              </a:rPr>
              <a:t>los 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mismos,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así como a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los espacios compartidos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ciudades y</a:t>
            </a:r>
            <a:r>
              <a:rPr dirty="0" sz="1600" spc="3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comunidades.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6127" y="2147316"/>
            <a:ext cx="330200" cy="3018155"/>
          </a:xfrm>
          <a:custGeom>
            <a:avLst/>
            <a:gdLst/>
            <a:ahLst/>
            <a:cxnLst/>
            <a:rect l="l" t="t" r="r" b="b"/>
            <a:pathLst>
              <a:path w="330200" h="3018154">
                <a:moveTo>
                  <a:pt x="238125" y="0"/>
                </a:moveTo>
                <a:lnTo>
                  <a:pt x="0" y="0"/>
                </a:lnTo>
                <a:lnTo>
                  <a:pt x="0" y="1445387"/>
                </a:lnTo>
                <a:lnTo>
                  <a:pt x="330200" y="1445387"/>
                </a:lnTo>
              </a:path>
              <a:path w="330200" h="3018154">
                <a:moveTo>
                  <a:pt x="238125" y="0"/>
                </a:moveTo>
                <a:lnTo>
                  <a:pt x="0" y="0"/>
                </a:lnTo>
                <a:lnTo>
                  <a:pt x="0" y="3018028"/>
                </a:lnTo>
                <a:lnTo>
                  <a:pt x="330200" y="3018028"/>
                </a:lnTo>
              </a:path>
            </a:pathLst>
          </a:custGeom>
          <a:ln w="95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51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995670" cy="4861560"/>
            <a:chOff x="0" y="0"/>
            <a:chExt cx="5995670" cy="48615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556760" cy="4861560"/>
            </a:xfrm>
            <a:custGeom>
              <a:avLst/>
              <a:gdLst/>
              <a:ahLst/>
              <a:cxnLst/>
              <a:rect l="l" t="t" r="r" b="b"/>
              <a:pathLst>
                <a:path w="4556760" h="4861560">
                  <a:moveTo>
                    <a:pt x="3833471" y="0"/>
                  </a:moveTo>
                  <a:lnTo>
                    <a:pt x="0" y="0"/>
                  </a:lnTo>
                  <a:lnTo>
                    <a:pt x="0" y="4435264"/>
                  </a:lnTo>
                  <a:lnTo>
                    <a:pt x="41465" y="4459562"/>
                  </a:lnTo>
                  <a:lnTo>
                    <a:pt x="80879" y="4481825"/>
                  </a:lnTo>
                  <a:lnTo>
                    <a:pt x="120666" y="4503515"/>
                  </a:lnTo>
                  <a:lnTo>
                    <a:pt x="160820" y="4524628"/>
                  </a:lnTo>
                  <a:lnTo>
                    <a:pt x="201336" y="4545158"/>
                  </a:lnTo>
                  <a:lnTo>
                    <a:pt x="242208" y="4565099"/>
                  </a:lnTo>
                  <a:lnTo>
                    <a:pt x="283429" y="4584446"/>
                  </a:lnTo>
                  <a:lnTo>
                    <a:pt x="324994" y="4603192"/>
                  </a:lnTo>
                  <a:lnTo>
                    <a:pt x="366897" y="4621332"/>
                  </a:lnTo>
                  <a:lnTo>
                    <a:pt x="409133" y="4638861"/>
                  </a:lnTo>
                  <a:lnTo>
                    <a:pt x="451695" y="4655772"/>
                  </a:lnTo>
                  <a:lnTo>
                    <a:pt x="494578" y="4672060"/>
                  </a:lnTo>
                  <a:lnTo>
                    <a:pt x="537776" y="4687719"/>
                  </a:lnTo>
                  <a:lnTo>
                    <a:pt x="581283" y="4702744"/>
                  </a:lnTo>
                  <a:lnTo>
                    <a:pt x="625093" y="4717128"/>
                  </a:lnTo>
                  <a:lnTo>
                    <a:pt x="669200" y="4730867"/>
                  </a:lnTo>
                  <a:lnTo>
                    <a:pt x="713599" y="4743953"/>
                  </a:lnTo>
                  <a:lnTo>
                    <a:pt x="758284" y="4756382"/>
                  </a:lnTo>
                  <a:lnTo>
                    <a:pt x="803249" y="4768149"/>
                  </a:lnTo>
                  <a:lnTo>
                    <a:pt x="848487" y="4779246"/>
                  </a:lnTo>
                  <a:lnTo>
                    <a:pt x="893994" y="4789669"/>
                  </a:lnTo>
                  <a:lnTo>
                    <a:pt x="939764" y="4799411"/>
                  </a:lnTo>
                  <a:lnTo>
                    <a:pt x="985790" y="4808468"/>
                  </a:lnTo>
                  <a:lnTo>
                    <a:pt x="1032067" y="4816832"/>
                  </a:lnTo>
                  <a:lnTo>
                    <a:pt x="1078589" y="4824500"/>
                  </a:lnTo>
                  <a:lnTo>
                    <a:pt x="1125350" y="4831464"/>
                  </a:lnTo>
                  <a:lnTo>
                    <a:pt x="1172345" y="4837719"/>
                  </a:lnTo>
                  <a:lnTo>
                    <a:pt x="1219567" y="4843260"/>
                  </a:lnTo>
                  <a:lnTo>
                    <a:pt x="1267011" y="4848081"/>
                  </a:lnTo>
                  <a:lnTo>
                    <a:pt x="1314670" y="4852176"/>
                  </a:lnTo>
                  <a:lnTo>
                    <a:pt x="1362540" y="4855539"/>
                  </a:lnTo>
                  <a:lnTo>
                    <a:pt x="1410614" y="4858164"/>
                  </a:lnTo>
                  <a:lnTo>
                    <a:pt x="1458887" y="4860047"/>
                  </a:lnTo>
                  <a:lnTo>
                    <a:pt x="1507352" y="4861180"/>
                  </a:lnTo>
                  <a:lnTo>
                    <a:pt x="1556004" y="4861560"/>
                  </a:lnTo>
                  <a:lnTo>
                    <a:pt x="1604654" y="4861180"/>
                  </a:lnTo>
                  <a:lnTo>
                    <a:pt x="1653118" y="4860047"/>
                  </a:lnTo>
                  <a:lnTo>
                    <a:pt x="1701389" y="4858164"/>
                  </a:lnTo>
                  <a:lnTo>
                    <a:pt x="1749462" y="4855539"/>
                  </a:lnTo>
                  <a:lnTo>
                    <a:pt x="1797330" y="4852176"/>
                  </a:lnTo>
                  <a:lnTo>
                    <a:pt x="1844989" y="4848081"/>
                  </a:lnTo>
                  <a:lnTo>
                    <a:pt x="1892431" y="4843260"/>
                  </a:lnTo>
                  <a:lnTo>
                    <a:pt x="1939652" y="4837719"/>
                  </a:lnTo>
                  <a:lnTo>
                    <a:pt x="1986646" y="4831464"/>
                  </a:lnTo>
                  <a:lnTo>
                    <a:pt x="2033406" y="4824500"/>
                  </a:lnTo>
                  <a:lnTo>
                    <a:pt x="2079927" y="4816832"/>
                  </a:lnTo>
                  <a:lnTo>
                    <a:pt x="2126204" y="4808468"/>
                  </a:lnTo>
                  <a:lnTo>
                    <a:pt x="2172229" y="4799411"/>
                  </a:lnTo>
                  <a:lnTo>
                    <a:pt x="2217998" y="4789669"/>
                  </a:lnTo>
                  <a:lnTo>
                    <a:pt x="2263504" y="4779246"/>
                  </a:lnTo>
                  <a:lnTo>
                    <a:pt x="2308742" y="4768149"/>
                  </a:lnTo>
                  <a:lnTo>
                    <a:pt x="2353706" y="4756382"/>
                  </a:lnTo>
                  <a:lnTo>
                    <a:pt x="2398391" y="4743953"/>
                  </a:lnTo>
                  <a:lnTo>
                    <a:pt x="2442789" y="4730867"/>
                  </a:lnTo>
                  <a:lnTo>
                    <a:pt x="2486896" y="4717128"/>
                  </a:lnTo>
                  <a:lnTo>
                    <a:pt x="2530705" y="4702744"/>
                  </a:lnTo>
                  <a:lnTo>
                    <a:pt x="2574212" y="4687719"/>
                  </a:lnTo>
                  <a:lnTo>
                    <a:pt x="2617409" y="4672060"/>
                  </a:lnTo>
                  <a:lnTo>
                    <a:pt x="2660292" y="4655772"/>
                  </a:lnTo>
                  <a:lnTo>
                    <a:pt x="2702854" y="4638861"/>
                  </a:lnTo>
                  <a:lnTo>
                    <a:pt x="2745089" y="4621332"/>
                  </a:lnTo>
                  <a:lnTo>
                    <a:pt x="2786992" y="4603192"/>
                  </a:lnTo>
                  <a:lnTo>
                    <a:pt x="2828557" y="4584446"/>
                  </a:lnTo>
                  <a:lnTo>
                    <a:pt x="2869778" y="4565099"/>
                  </a:lnTo>
                  <a:lnTo>
                    <a:pt x="2910650" y="4545158"/>
                  </a:lnTo>
                  <a:lnTo>
                    <a:pt x="2951165" y="4524628"/>
                  </a:lnTo>
                  <a:lnTo>
                    <a:pt x="2991320" y="4503515"/>
                  </a:lnTo>
                  <a:lnTo>
                    <a:pt x="3031107" y="4481825"/>
                  </a:lnTo>
                  <a:lnTo>
                    <a:pt x="3070521" y="4459562"/>
                  </a:lnTo>
                  <a:lnTo>
                    <a:pt x="3109556" y="4436734"/>
                  </a:lnTo>
                  <a:lnTo>
                    <a:pt x="3148206" y="4413345"/>
                  </a:lnTo>
                  <a:lnTo>
                    <a:pt x="3186466" y="4389402"/>
                  </a:lnTo>
                  <a:lnTo>
                    <a:pt x="3224330" y="4364910"/>
                  </a:lnTo>
                  <a:lnTo>
                    <a:pt x="3261791" y="4339875"/>
                  </a:lnTo>
                  <a:lnTo>
                    <a:pt x="3298845" y="4314302"/>
                  </a:lnTo>
                  <a:lnTo>
                    <a:pt x="3335484" y="4288198"/>
                  </a:lnTo>
                  <a:lnTo>
                    <a:pt x="3371704" y="4261568"/>
                  </a:lnTo>
                  <a:lnTo>
                    <a:pt x="3407499" y="4234417"/>
                  </a:lnTo>
                  <a:lnTo>
                    <a:pt x="3442862" y="4206752"/>
                  </a:lnTo>
                  <a:lnTo>
                    <a:pt x="3477788" y="4178578"/>
                  </a:lnTo>
                  <a:lnTo>
                    <a:pt x="3512272" y="4149900"/>
                  </a:lnTo>
                  <a:lnTo>
                    <a:pt x="3546306" y="4120726"/>
                  </a:lnTo>
                  <a:lnTo>
                    <a:pt x="3579886" y="4091059"/>
                  </a:lnTo>
                  <a:lnTo>
                    <a:pt x="3613006" y="4060906"/>
                  </a:lnTo>
                  <a:lnTo>
                    <a:pt x="3645659" y="4030274"/>
                  </a:lnTo>
                  <a:lnTo>
                    <a:pt x="3677840" y="3999166"/>
                  </a:lnTo>
                  <a:lnTo>
                    <a:pt x="3709544" y="3967590"/>
                  </a:lnTo>
                  <a:lnTo>
                    <a:pt x="3740763" y="3935550"/>
                  </a:lnTo>
                  <a:lnTo>
                    <a:pt x="3771493" y="3903053"/>
                  </a:lnTo>
                  <a:lnTo>
                    <a:pt x="3801728" y="3870105"/>
                  </a:lnTo>
                  <a:lnTo>
                    <a:pt x="3831462" y="3836710"/>
                  </a:lnTo>
                  <a:lnTo>
                    <a:pt x="3860689" y="3802875"/>
                  </a:lnTo>
                  <a:lnTo>
                    <a:pt x="3889403" y="3768605"/>
                  </a:lnTo>
                  <a:lnTo>
                    <a:pt x="3917598" y="3733906"/>
                  </a:lnTo>
                  <a:lnTo>
                    <a:pt x="3945269" y="3698785"/>
                  </a:lnTo>
                  <a:lnTo>
                    <a:pt x="3972410" y="3663245"/>
                  </a:lnTo>
                  <a:lnTo>
                    <a:pt x="3999014" y="3627294"/>
                  </a:lnTo>
                  <a:lnTo>
                    <a:pt x="4025077" y="3590937"/>
                  </a:lnTo>
                  <a:lnTo>
                    <a:pt x="4050592" y="3554180"/>
                  </a:lnTo>
                  <a:lnTo>
                    <a:pt x="4075553" y="3517028"/>
                  </a:lnTo>
                  <a:lnTo>
                    <a:pt x="4099955" y="3479487"/>
                  </a:lnTo>
                  <a:lnTo>
                    <a:pt x="4123792" y="3441563"/>
                  </a:lnTo>
                  <a:lnTo>
                    <a:pt x="4147057" y="3403261"/>
                  </a:lnTo>
                  <a:lnTo>
                    <a:pt x="4169746" y="3364588"/>
                  </a:lnTo>
                  <a:lnTo>
                    <a:pt x="4191853" y="3325548"/>
                  </a:lnTo>
                  <a:lnTo>
                    <a:pt x="4213370" y="3286148"/>
                  </a:lnTo>
                  <a:lnTo>
                    <a:pt x="4234294" y="3246394"/>
                  </a:lnTo>
                  <a:lnTo>
                    <a:pt x="4254617" y="3206291"/>
                  </a:lnTo>
                  <a:lnTo>
                    <a:pt x="4274334" y="3165844"/>
                  </a:lnTo>
                  <a:lnTo>
                    <a:pt x="4293440" y="3125060"/>
                  </a:lnTo>
                  <a:lnTo>
                    <a:pt x="4311928" y="3083944"/>
                  </a:lnTo>
                  <a:lnTo>
                    <a:pt x="4329792" y="3042502"/>
                  </a:lnTo>
                  <a:lnTo>
                    <a:pt x="4347028" y="3000740"/>
                  </a:lnTo>
                  <a:lnTo>
                    <a:pt x="4363628" y="2958663"/>
                  </a:lnTo>
                  <a:lnTo>
                    <a:pt x="4379587" y="2916277"/>
                  </a:lnTo>
                  <a:lnTo>
                    <a:pt x="4394900" y="2873588"/>
                  </a:lnTo>
                  <a:lnTo>
                    <a:pt x="4409560" y="2830601"/>
                  </a:lnTo>
                  <a:lnTo>
                    <a:pt x="4423561" y="2787323"/>
                  </a:lnTo>
                  <a:lnTo>
                    <a:pt x="4436899" y="2743759"/>
                  </a:lnTo>
                  <a:lnTo>
                    <a:pt x="4449566" y="2699914"/>
                  </a:lnTo>
                  <a:lnTo>
                    <a:pt x="4461558" y="2655794"/>
                  </a:lnTo>
                  <a:lnTo>
                    <a:pt x="4472868" y="2611406"/>
                  </a:lnTo>
                  <a:lnTo>
                    <a:pt x="4483490" y="2566754"/>
                  </a:lnTo>
                  <a:lnTo>
                    <a:pt x="4493420" y="2521845"/>
                  </a:lnTo>
                  <a:lnTo>
                    <a:pt x="4502650" y="2476684"/>
                  </a:lnTo>
                  <a:lnTo>
                    <a:pt x="4511175" y="2431277"/>
                  </a:lnTo>
                  <a:lnTo>
                    <a:pt x="4518989" y="2385630"/>
                  </a:lnTo>
                  <a:lnTo>
                    <a:pt x="4526087" y="2339748"/>
                  </a:lnTo>
                  <a:lnTo>
                    <a:pt x="4532462" y="2293637"/>
                  </a:lnTo>
                  <a:lnTo>
                    <a:pt x="4538109" y="2247302"/>
                  </a:lnTo>
                  <a:lnTo>
                    <a:pt x="4543022" y="2200751"/>
                  </a:lnTo>
                  <a:lnTo>
                    <a:pt x="4547196" y="2153987"/>
                  </a:lnTo>
                  <a:lnTo>
                    <a:pt x="4550623" y="2107017"/>
                  </a:lnTo>
                  <a:lnTo>
                    <a:pt x="4553299" y="2059847"/>
                  </a:lnTo>
                  <a:lnTo>
                    <a:pt x="4555218" y="2012482"/>
                  </a:lnTo>
                  <a:lnTo>
                    <a:pt x="4556373" y="1964929"/>
                  </a:lnTo>
                  <a:lnTo>
                    <a:pt x="4556760" y="1917192"/>
                  </a:lnTo>
                  <a:lnTo>
                    <a:pt x="4556373" y="1869455"/>
                  </a:lnTo>
                  <a:lnTo>
                    <a:pt x="4555218" y="1821901"/>
                  </a:lnTo>
                  <a:lnTo>
                    <a:pt x="4553299" y="1774536"/>
                  </a:lnTo>
                  <a:lnTo>
                    <a:pt x="4550623" y="1727366"/>
                  </a:lnTo>
                  <a:lnTo>
                    <a:pt x="4547196" y="1680396"/>
                  </a:lnTo>
                  <a:lnTo>
                    <a:pt x="4543022" y="1633633"/>
                  </a:lnTo>
                  <a:lnTo>
                    <a:pt x="4538109" y="1587081"/>
                  </a:lnTo>
                  <a:lnTo>
                    <a:pt x="4532462" y="1540747"/>
                  </a:lnTo>
                  <a:lnTo>
                    <a:pt x="4526087" y="1494636"/>
                  </a:lnTo>
                  <a:lnTo>
                    <a:pt x="4518989" y="1448754"/>
                  </a:lnTo>
                  <a:lnTo>
                    <a:pt x="4511175" y="1403106"/>
                  </a:lnTo>
                  <a:lnTo>
                    <a:pt x="4502650" y="1357699"/>
                  </a:lnTo>
                  <a:lnTo>
                    <a:pt x="4493420" y="1312538"/>
                  </a:lnTo>
                  <a:lnTo>
                    <a:pt x="4483490" y="1267629"/>
                  </a:lnTo>
                  <a:lnTo>
                    <a:pt x="4472868" y="1222977"/>
                  </a:lnTo>
                  <a:lnTo>
                    <a:pt x="4461558" y="1178589"/>
                  </a:lnTo>
                  <a:lnTo>
                    <a:pt x="4449566" y="1134469"/>
                  </a:lnTo>
                  <a:lnTo>
                    <a:pt x="4436899" y="1090625"/>
                  </a:lnTo>
                  <a:lnTo>
                    <a:pt x="4423561" y="1047060"/>
                  </a:lnTo>
                  <a:lnTo>
                    <a:pt x="4409560" y="1003782"/>
                  </a:lnTo>
                  <a:lnTo>
                    <a:pt x="4394900" y="960795"/>
                  </a:lnTo>
                  <a:lnTo>
                    <a:pt x="4379587" y="918106"/>
                  </a:lnTo>
                  <a:lnTo>
                    <a:pt x="4363628" y="875720"/>
                  </a:lnTo>
                  <a:lnTo>
                    <a:pt x="4347028" y="833643"/>
                  </a:lnTo>
                  <a:lnTo>
                    <a:pt x="4329792" y="791881"/>
                  </a:lnTo>
                  <a:lnTo>
                    <a:pt x="4311928" y="750439"/>
                  </a:lnTo>
                  <a:lnTo>
                    <a:pt x="4293440" y="709323"/>
                  </a:lnTo>
                  <a:lnTo>
                    <a:pt x="4274334" y="668539"/>
                  </a:lnTo>
                  <a:lnTo>
                    <a:pt x="4254617" y="628093"/>
                  </a:lnTo>
                  <a:lnTo>
                    <a:pt x="4234294" y="587989"/>
                  </a:lnTo>
                  <a:lnTo>
                    <a:pt x="4213370" y="548235"/>
                  </a:lnTo>
                  <a:lnTo>
                    <a:pt x="4191853" y="508835"/>
                  </a:lnTo>
                  <a:lnTo>
                    <a:pt x="4169746" y="469796"/>
                  </a:lnTo>
                  <a:lnTo>
                    <a:pt x="4147058" y="431122"/>
                  </a:lnTo>
                  <a:lnTo>
                    <a:pt x="4123792" y="392821"/>
                  </a:lnTo>
                  <a:lnTo>
                    <a:pt x="4099955" y="354897"/>
                  </a:lnTo>
                  <a:lnTo>
                    <a:pt x="4075553" y="317356"/>
                  </a:lnTo>
                  <a:lnTo>
                    <a:pt x="4050592" y="280204"/>
                  </a:lnTo>
                  <a:lnTo>
                    <a:pt x="4025077" y="243446"/>
                  </a:lnTo>
                  <a:lnTo>
                    <a:pt x="3999014" y="207089"/>
                  </a:lnTo>
                  <a:lnTo>
                    <a:pt x="3972410" y="171138"/>
                  </a:lnTo>
                  <a:lnTo>
                    <a:pt x="3945269" y="135599"/>
                  </a:lnTo>
                  <a:lnTo>
                    <a:pt x="3917598" y="100477"/>
                  </a:lnTo>
                  <a:lnTo>
                    <a:pt x="3889403" y="65778"/>
                  </a:lnTo>
                  <a:lnTo>
                    <a:pt x="3860689" y="31509"/>
                  </a:lnTo>
                  <a:lnTo>
                    <a:pt x="3833471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48867" y="733044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8"/>
                  </a:lnTo>
                  <a:lnTo>
                    <a:pt x="4901183" y="490728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28191" y="805053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10739" y="3851148"/>
            <a:ext cx="1965960" cy="35560"/>
          </a:xfrm>
          <a:custGeom>
            <a:avLst/>
            <a:gdLst/>
            <a:ahLst/>
            <a:cxnLst/>
            <a:rect l="l" t="t" r="r" b="b"/>
            <a:pathLst>
              <a:path w="1965960" h="35560">
                <a:moveTo>
                  <a:pt x="1965960" y="0"/>
                </a:moveTo>
                <a:lnTo>
                  <a:pt x="0" y="0"/>
                </a:lnTo>
                <a:lnTo>
                  <a:pt x="0" y="35051"/>
                </a:lnTo>
                <a:lnTo>
                  <a:pt x="1965960" y="35051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07438" y="1704213"/>
            <a:ext cx="6009640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Beneficios para las  personas mayores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de </a:t>
            </a: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ser 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incluidas en </a:t>
            </a: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las</a:t>
            </a:r>
            <a:r>
              <a:rPr dirty="0" sz="3200" spc="-5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iniciativas  de la</a:t>
            </a: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 comunidad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89530" y="4033774"/>
            <a:ext cx="6256020" cy="2341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3215" indent="-311150">
              <a:lnSpc>
                <a:spcPct val="100000"/>
              </a:lnSpc>
              <a:spcBef>
                <a:spcPts val="95"/>
              </a:spcBef>
              <a:buClr>
                <a:srgbClr val="EB134F"/>
              </a:buClr>
              <a:buFont typeface="Arial"/>
              <a:buChar char="●"/>
              <a:tabLst>
                <a:tab pos="323215" algn="l"/>
                <a:tab pos="323850" algn="l"/>
              </a:tabLst>
            </a:pP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Se sienten</a:t>
            </a:r>
            <a:r>
              <a:rPr dirty="0" sz="1900" spc="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valoradas</a:t>
            </a:r>
            <a:endParaRPr sz="1900">
              <a:latin typeface="Verdana"/>
              <a:cs typeface="Verdana"/>
            </a:endParaRPr>
          </a:p>
          <a:p>
            <a:pPr marL="323215" marR="121285" indent="-311150">
              <a:lnSpc>
                <a:spcPts val="2200"/>
              </a:lnSpc>
              <a:spcBef>
                <a:spcPts val="140"/>
              </a:spcBef>
              <a:buClr>
                <a:srgbClr val="EB134F"/>
              </a:buClr>
              <a:buFont typeface="Arial"/>
              <a:buChar char="●"/>
              <a:tabLst>
                <a:tab pos="323215" algn="l"/>
                <a:tab pos="323850" algn="l"/>
              </a:tabLst>
            </a:pP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Aumenta su confianza en sí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mismos,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su disfrute  de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la vida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y mejora su salud y</a:t>
            </a:r>
            <a:r>
              <a:rPr dirty="0" sz="1900" spc="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bienestar</a:t>
            </a:r>
            <a:endParaRPr sz="1900">
              <a:latin typeface="Verdana"/>
              <a:cs typeface="Verdana"/>
            </a:endParaRPr>
          </a:p>
          <a:p>
            <a:pPr marL="323215" indent="-311150">
              <a:lnSpc>
                <a:spcPts val="2215"/>
              </a:lnSpc>
              <a:buClr>
                <a:srgbClr val="EB134F"/>
              </a:buClr>
              <a:buFont typeface="Arial"/>
              <a:buChar char="●"/>
              <a:tabLst>
                <a:tab pos="323215" algn="l"/>
                <a:tab pos="323850" algn="l"/>
              </a:tabLst>
            </a:pP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Pueden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expresar sus necesidades e</a:t>
            </a:r>
            <a:r>
              <a:rPr dirty="0" sz="1900" spc="9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ideas</a:t>
            </a:r>
            <a:endParaRPr sz="1900">
              <a:latin typeface="Verdana"/>
              <a:cs typeface="Verdana"/>
            </a:endParaRPr>
          </a:p>
          <a:p>
            <a:pPr marL="323215" indent="-311150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323215" algn="l"/>
                <a:tab pos="323850" algn="l"/>
              </a:tabLst>
            </a:pP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Aumenta su confianza en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los</a:t>
            </a:r>
            <a:r>
              <a:rPr dirty="0" sz="19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demás</a:t>
            </a:r>
            <a:endParaRPr sz="1900">
              <a:latin typeface="Verdana"/>
              <a:cs typeface="Verdana"/>
            </a:endParaRPr>
          </a:p>
          <a:p>
            <a:pPr marL="323215" marR="5080" indent="-311150">
              <a:lnSpc>
                <a:spcPct val="100000"/>
              </a:lnSpc>
              <a:spcBef>
                <a:spcPts val="85"/>
              </a:spcBef>
              <a:buClr>
                <a:srgbClr val="EB134F"/>
              </a:buClr>
              <a:buFont typeface="Arial"/>
              <a:buChar char="●"/>
              <a:tabLst>
                <a:tab pos="323215" algn="l"/>
                <a:tab pos="323850" algn="l"/>
              </a:tabLst>
            </a:pP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Iniciativas más eficientes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para las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comunidades  amigables con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personas mayores gracias a </a:t>
            </a:r>
            <a:r>
              <a:rPr dirty="0" sz="1900" spc="-15">
                <a:solidFill>
                  <a:srgbClr val="404040"/>
                </a:solidFill>
                <a:latin typeface="Verdana"/>
                <a:cs typeface="Verdana"/>
              </a:rPr>
              <a:t>la 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participación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las personas</a:t>
            </a:r>
            <a:r>
              <a:rPr dirty="0" sz="1900" spc="6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mayores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52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995670" cy="4238625"/>
            <a:chOff x="0" y="0"/>
            <a:chExt cx="5995670" cy="42386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23130" cy="4238625"/>
            </a:xfrm>
            <a:custGeom>
              <a:avLst/>
              <a:gdLst/>
              <a:ahLst/>
              <a:cxnLst/>
              <a:rect l="l" t="t" r="r" b="b"/>
              <a:pathLst>
                <a:path w="4723130" h="4238625">
                  <a:moveTo>
                    <a:pt x="4417703" y="0"/>
                  </a:moveTo>
                  <a:lnTo>
                    <a:pt x="0" y="0"/>
                  </a:lnTo>
                  <a:lnTo>
                    <a:pt x="0" y="3706278"/>
                  </a:lnTo>
                  <a:lnTo>
                    <a:pt x="52586" y="3741733"/>
                  </a:lnTo>
                  <a:lnTo>
                    <a:pt x="90459" y="3766219"/>
                  </a:lnTo>
                  <a:lnTo>
                    <a:pt x="128728" y="3790155"/>
                  </a:lnTo>
                  <a:lnTo>
                    <a:pt x="167389" y="3813537"/>
                  </a:lnTo>
                  <a:lnTo>
                    <a:pt x="206434" y="3836359"/>
                  </a:lnTo>
                  <a:lnTo>
                    <a:pt x="245858" y="3858615"/>
                  </a:lnTo>
                  <a:lnTo>
                    <a:pt x="285655" y="3880300"/>
                  </a:lnTo>
                  <a:lnTo>
                    <a:pt x="325820" y="3901407"/>
                  </a:lnTo>
                  <a:lnTo>
                    <a:pt x="366346" y="3921931"/>
                  </a:lnTo>
                  <a:lnTo>
                    <a:pt x="407228" y="3941867"/>
                  </a:lnTo>
                  <a:lnTo>
                    <a:pt x="448459" y="3961208"/>
                  </a:lnTo>
                  <a:lnTo>
                    <a:pt x="490035" y="3979949"/>
                  </a:lnTo>
                  <a:lnTo>
                    <a:pt x="531949" y="3998084"/>
                  </a:lnTo>
                  <a:lnTo>
                    <a:pt x="574196" y="4015608"/>
                  </a:lnTo>
                  <a:lnTo>
                    <a:pt x="616769" y="4032515"/>
                  </a:lnTo>
                  <a:lnTo>
                    <a:pt x="659662" y="4048798"/>
                  </a:lnTo>
                  <a:lnTo>
                    <a:pt x="702871" y="4064453"/>
                  </a:lnTo>
                  <a:lnTo>
                    <a:pt x="746389" y="4079473"/>
                  </a:lnTo>
                  <a:lnTo>
                    <a:pt x="790210" y="4093853"/>
                  </a:lnTo>
                  <a:lnTo>
                    <a:pt x="834329" y="4107588"/>
                  </a:lnTo>
                  <a:lnTo>
                    <a:pt x="878739" y="4120671"/>
                  </a:lnTo>
                  <a:lnTo>
                    <a:pt x="923435" y="4133096"/>
                  </a:lnTo>
                  <a:lnTo>
                    <a:pt x="968411" y="4144859"/>
                  </a:lnTo>
                  <a:lnTo>
                    <a:pt x="1013661" y="4155953"/>
                  </a:lnTo>
                  <a:lnTo>
                    <a:pt x="1059180" y="4166373"/>
                  </a:lnTo>
                  <a:lnTo>
                    <a:pt x="1104961" y="4176113"/>
                  </a:lnTo>
                  <a:lnTo>
                    <a:pt x="1150999" y="4185167"/>
                  </a:lnTo>
                  <a:lnTo>
                    <a:pt x="1197288" y="4193529"/>
                  </a:lnTo>
                  <a:lnTo>
                    <a:pt x="1243822" y="4201194"/>
                  </a:lnTo>
                  <a:lnTo>
                    <a:pt x="1290595" y="4208157"/>
                  </a:lnTo>
                  <a:lnTo>
                    <a:pt x="1337601" y="4214410"/>
                  </a:lnTo>
                  <a:lnTo>
                    <a:pt x="1384835" y="4219950"/>
                  </a:lnTo>
                  <a:lnTo>
                    <a:pt x="1432291" y="4224769"/>
                  </a:lnTo>
                  <a:lnTo>
                    <a:pt x="1479963" y="4228862"/>
                  </a:lnTo>
                  <a:lnTo>
                    <a:pt x="1527845" y="4232224"/>
                  </a:lnTo>
                  <a:lnTo>
                    <a:pt x="1575931" y="4234849"/>
                  </a:lnTo>
                  <a:lnTo>
                    <a:pt x="1624216" y="4236731"/>
                  </a:lnTo>
                  <a:lnTo>
                    <a:pt x="1672693" y="4237865"/>
                  </a:lnTo>
                  <a:lnTo>
                    <a:pt x="1721358" y="4238244"/>
                  </a:lnTo>
                  <a:lnTo>
                    <a:pt x="1770023" y="4237865"/>
                  </a:lnTo>
                  <a:lnTo>
                    <a:pt x="1818501" y="4236731"/>
                  </a:lnTo>
                  <a:lnTo>
                    <a:pt x="1866787" y="4234849"/>
                  </a:lnTo>
                  <a:lnTo>
                    <a:pt x="1914874" y="4232224"/>
                  </a:lnTo>
                  <a:lnTo>
                    <a:pt x="1962757" y="4228862"/>
                  </a:lnTo>
                  <a:lnTo>
                    <a:pt x="2010430" y="4224769"/>
                  </a:lnTo>
                  <a:lnTo>
                    <a:pt x="2057886" y="4219950"/>
                  </a:lnTo>
                  <a:lnTo>
                    <a:pt x="2105121" y="4214410"/>
                  </a:lnTo>
                  <a:lnTo>
                    <a:pt x="2152129" y="4208157"/>
                  </a:lnTo>
                  <a:lnTo>
                    <a:pt x="2198902" y="4201194"/>
                  </a:lnTo>
                  <a:lnTo>
                    <a:pt x="2245437" y="4193529"/>
                  </a:lnTo>
                  <a:lnTo>
                    <a:pt x="2291726" y="4185167"/>
                  </a:lnTo>
                  <a:lnTo>
                    <a:pt x="2337765" y="4176113"/>
                  </a:lnTo>
                  <a:lnTo>
                    <a:pt x="2383547" y="4166373"/>
                  </a:lnTo>
                  <a:lnTo>
                    <a:pt x="2429066" y="4155953"/>
                  </a:lnTo>
                  <a:lnTo>
                    <a:pt x="2474317" y="4144859"/>
                  </a:lnTo>
                  <a:lnTo>
                    <a:pt x="2519293" y="4133096"/>
                  </a:lnTo>
                  <a:lnTo>
                    <a:pt x="2563990" y="4120671"/>
                  </a:lnTo>
                  <a:lnTo>
                    <a:pt x="2608400" y="4107588"/>
                  </a:lnTo>
                  <a:lnTo>
                    <a:pt x="2652519" y="4093853"/>
                  </a:lnTo>
                  <a:lnTo>
                    <a:pt x="2696341" y="4079473"/>
                  </a:lnTo>
                  <a:lnTo>
                    <a:pt x="2739859" y="4064453"/>
                  </a:lnTo>
                  <a:lnTo>
                    <a:pt x="2783068" y="4048798"/>
                  </a:lnTo>
                  <a:lnTo>
                    <a:pt x="2825962" y="4032515"/>
                  </a:lnTo>
                  <a:lnTo>
                    <a:pt x="2868535" y="4015608"/>
                  </a:lnTo>
                  <a:lnTo>
                    <a:pt x="2910782" y="3998084"/>
                  </a:lnTo>
                  <a:lnTo>
                    <a:pt x="2952696" y="3979949"/>
                  </a:lnTo>
                  <a:lnTo>
                    <a:pt x="2994272" y="3961208"/>
                  </a:lnTo>
                  <a:lnTo>
                    <a:pt x="3035504" y="3941867"/>
                  </a:lnTo>
                  <a:lnTo>
                    <a:pt x="3076386" y="3921931"/>
                  </a:lnTo>
                  <a:lnTo>
                    <a:pt x="3116912" y="3901407"/>
                  </a:lnTo>
                  <a:lnTo>
                    <a:pt x="3157077" y="3880300"/>
                  </a:lnTo>
                  <a:lnTo>
                    <a:pt x="3196874" y="3858615"/>
                  </a:lnTo>
                  <a:lnTo>
                    <a:pt x="3236298" y="3836359"/>
                  </a:lnTo>
                  <a:lnTo>
                    <a:pt x="3275343" y="3813537"/>
                  </a:lnTo>
                  <a:lnTo>
                    <a:pt x="3314003" y="3790155"/>
                  </a:lnTo>
                  <a:lnTo>
                    <a:pt x="3352273" y="3766219"/>
                  </a:lnTo>
                  <a:lnTo>
                    <a:pt x="3390146" y="3741733"/>
                  </a:lnTo>
                  <a:lnTo>
                    <a:pt x="3427617" y="3716705"/>
                  </a:lnTo>
                  <a:lnTo>
                    <a:pt x="3464679" y="3691139"/>
                  </a:lnTo>
                  <a:lnTo>
                    <a:pt x="3501328" y="3665042"/>
                  </a:lnTo>
                  <a:lnTo>
                    <a:pt x="3537557" y="3638419"/>
                  </a:lnTo>
                  <a:lnTo>
                    <a:pt x="3573360" y="3611276"/>
                  </a:lnTo>
                  <a:lnTo>
                    <a:pt x="3608732" y="3583618"/>
                  </a:lnTo>
                  <a:lnTo>
                    <a:pt x="3643666" y="3555451"/>
                  </a:lnTo>
                  <a:lnTo>
                    <a:pt x="3678158" y="3526782"/>
                  </a:lnTo>
                  <a:lnTo>
                    <a:pt x="3712201" y="3497615"/>
                  </a:lnTo>
                  <a:lnTo>
                    <a:pt x="3745788" y="3467956"/>
                  </a:lnTo>
                  <a:lnTo>
                    <a:pt x="3778916" y="3437812"/>
                  </a:lnTo>
                  <a:lnTo>
                    <a:pt x="3811577" y="3407187"/>
                  </a:lnTo>
                  <a:lnTo>
                    <a:pt x="3843766" y="3376088"/>
                  </a:lnTo>
                  <a:lnTo>
                    <a:pt x="3875476" y="3344520"/>
                  </a:lnTo>
                  <a:lnTo>
                    <a:pt x="3906703" y="3312489"/>
                  </a:lnTo>
                  <a:lnTo>
                    <a:pt x="3937441" y="3280001"/>
                  </a:lnTo>
                  <a:lnTo>
                    <a:pt x="3967683" y="3247061"/>
                  </a:lnTo>
                  <a:lnTo>
                    <a:pt x="3997423" y="3213675"/>
                  </a:lnTo>
                  <a:lnTo>
                    <a:pt x="4026657" y="3179849"/>
                  </a:lnTo>
                  <a:lnTo>
                    <a:pt x="4055377" y="3145589"/>
                  </a:lnTo>
                  <a:lnTo>
                    <a:pt x="4083579" y="3110899"/>
                  </a:lnTo>
                  <a:lnTo>
                    <a:pt x="4111256" y="3075787"/>
                  </a:lnTo>
                  <a:lnTo>
                    <a:pt x="4138403" y="3040257"/>
                  </a:lnTo>
                  <a:lnTo>
                    <a:pt x="4165013" y="3004315"/>
                  </a:lnTo>
                  <a:lnTo>
                    <a:pt x="4191081" y="2967967"/>
                  </a:lnTo>
                  <a:lnTo>
                    <a:pt x="4216602" y="2931220"/>
                  </a:lnTo>
                  <a:lnTo>
                    <a:pt x="4241569" y="2894077"/>
                  </a:lnTo>
                  <a:lnTo>
                    <a:pt x="4265976" y="2856546"/>
                  </a:lnTo>
                  <a:lnTo>
                    <a:pt x="4289818" y="2818632"/>
                  </a:lnTo>
                  <a:lnTo>
                    <a:pt x="4313089" y="2780340"/>
                  </a:lnTo>
                  <a:lnTo>
                    <a:pt x="4335783" y="2741677"/>
                  </a:lnTo>
                  <a:lnTo>
                    <a:pt x="4357894" y="2702647"/>
                  </a:lnTo>
                  <a:lnTo>
                    <a:pt x="4379416" y="2663258"/>
                  </a:lnTo>
                  <a:lnTo>
                    <a:pt x="4400344" y="2623513"/>
                  </a:lnTo>
                  <a:lnTo>
                    <a:pt x="4420671" y="2583420"/>
                  </a:lnTo>
                  <a:lnTo>
                    <a:pt x="4440393" y="2542984"/>
                  </a:lnTo>
                  <a:lnTo>
                    <a:pt x="4459502" y="2502210"/>
                  </a:lnTo>
                  <a:lnTo>
                    <a:pt x="4477994" y="2461105"/>
                  </a:lnTo>
                  <a:lnTo>
                    <a:pt x="4495863" y="2419674"/>
                  </a:lnTo>
                  <a:lnTo>
                    <a:pt x="4513101" y="2377922"/>
                  </a:lnTo>
                  <a:lnTo>
                    <a:pt x="4529705" y="2335856"/>
                  </a:lnTo>
                  <a:lnTo>
                    <a:pt x="4545668" y="2293480"/>
                  </a:lnTo>
                  <a:lnTo>
                    <a:pt x="4560983" y="2250802"/>
                  </a:lnTo>
                  <a:lnTo>
                    <a:pt x="4575646" y="2207826"/>
                  </a:lnTo>
                  <a:lnTo>
                    <a:pt x="4589651" y="2164559"/>
                  </a:lnTo>
                  <a:lnTo>
                    <a:pt x="4602991" y="2121005"/>
                  </a:lnTo>
                  <a:lnTo>
                    <a:pt x="4615661" y="2077171"/>
                  </a:lnTo>
                  <a:lnTo>
                    <a:pt x="4627655" y="2033063"/>
                  </a:lnTo>
                  <a:lnTo>
                    <a:pt x="4638967" y="1988685"/>
                  </a:lnTo>
                  <a:lnTo>
                    <a:pt x="4649592" y="1944044"/>
                  </a:lnTo>
                  <a:lnTo>
                    <a:pt x="4659523" y="1899146"/>
                  </a:lnTo>
                  <a:lnTo>
                    <a:pt x="4668755" y="1853996"/>
                  </a:lnTo>
                  <a:lnTo>
                    <a:pt x="4677282" y="1808600"/>
                  </a:lnTo>
                  <a:lnTo>
                    <a:pt x="4685098" y="1762964"/>
                  </a:lnTo>
                  <a:lnTo>
                    <a:pt x="4692197" y="1717093"/>
                  </a:lnTo>
                  <a:lnTo>
                    <a:pt x="4698574" y="1670993"/>
                  </a:lnTo>
                  <a:lnTo>
                    <a:pt x="4704222" y="1624670"/>
                  </a:lnTo>
                  <a:lnTo>
                    <a:pt x="4709136" y="1578129"/>
                  </a:lnTo>
                  <a:lnTo>
                    <a:pt x="4713310" y="1531377"/>
                  </a:lnTo>
                  <a:lnTo>
                    <a:pt x="4716738" y="1484418"/>
                  </a:lnTo>
                  <a:lnTo>
                    <a:pt x="4719414" y="1437260"/>
                  </a:lnTo>
                  <a:lnTo>
                    <a:pt x="4721333" y="1389906"/>
                  </a:lnTo>
                  <a:lnTo>
                    <a:pt x="4722489" y="1342363"/>
                  </a:lnTo>
                  <a:lnTo>
                    <a:pt x="4722876" y="1294638"/>
                  </a:lnTo>
                  <a:lnTo>
                    <a:pt x="4722489" y="1246912"/>
                  </a:lnTo>
                  <a:lnTo>
                    <a:pt x="4721333" y="1199369"/>
                  </a:lnTo>
                  <a:lnTo>
                    <a:pt x="4719414" y="1152016"/>
                  </a:lnTo>
                  <a:lnTo>
                    <a:pt x="4716738" y="1104857"/>
                  </a:lnTo>
                  <a:lnTo>
                    <a:pt x="4713310" y="1057898"/>
                  </a:lnTo>
                  <a:lnTo>
                    <a:pt x="4709136" y="1011146"/>
                  </a:lnTo>
                  <a:lnTo>
                    <a:pt x="4704222" y="964605"/>
                  </a:lnTo>
                  <a:lnTo>
                    <a:pt x="4698574" y="918282"/>
                  </a:lnTo>
                  <a:lnTo>
                    <a:pt x="4692197" y="872182"/>
                  </a:lnTo>
                  <a:lnTo>
                    <a:pt x="4685098" y="826311"/>
                  </a:lnTo>
                  <a:lnTo>
                    <a:pt x="4677282" y="780675"/>
                  </a:lnTo>
                  <a:lnTo>
                    <a:pt x="4668755" y="735279"/>
                  </a:lnTo>
                  <a:lnTo>
                    <a:pt x="4659523" y="690129"/>
                  </a:lnTo>
                  <a:lnTo>
                    <a:pt x="4649592" y="645231"/>
                  </a:lnTo>
                  <a:lnTo>
                    <a:pt x="4638967" y="600590"/>
                  </a:lnTo>
                  <a:lnTo>
                    <a:pt x="4627655" y="556213"/>
                  </a:lnTo>
                  <a:lnTo>
                    <a:pt x="4615661" y="512104"/>
                  </a:lnTo>
                  <a:lnTo>
                    <a:pt x="4602991" y="468270"/>
                  </a:lnTo>
                  <a:lnTo>
                    <a:pt x="4589651" y="424717"/>
                  </a:lnTo>
                  <a:lnTo>
                    <a:pt x="4575646" y="381449"/>
                  </a:lnTo>
                  <a:lnTo>
                    <a:pt x="4560983" y="338473"/>
                  </a:lnTo>
                  <a:lnTo>
                    <a:pt x="4545668" y="295795"/>
                  </a:lnTo>
                  <a:lnTo>
                    <a:pt x="4529705" y="253420"/>
                  </a:lnTo>
                  <a:lnTo>
                    <a:pt x="4513101" y="211353"/>
                  </a:lnTo>
                  <a:lnTo>
                    <a:pt x="4495863" y="169602"/>
                  </a:lnTo>
                  <a:lnTo>
                    <a:pt x="4477994" y="128170"/>
                  </a:lnTo>
                  <a:lnTo>
                    <a:pt x="4459502" y="87065"/>
                  </a:lnTo>
                  <a:lnTo>
                    <a:pt x="4440393" y="46291"/>
                  </a:lnTo>
                  <a:lnTo>
                    <a:pt x="4420671" y="5855"/>
                  </a:lnTo>
                  <a:lnTo>
                    <a:pt x="4417703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48867" y="733044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8"/>
                  </a:lnTo>
                  <a:lnTo>
                    <a:pt x="4901183" y="490728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28191" y="805053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53955" y="3416806"/>
            <a:ext cx="3935736" cy="4142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3460" y="3851148"/>
            <a:ext cx="1965960" cy="35560"/>
          </a:xfrm>
          <a:custGeom>
            <a:avLst/>
            <a:gdLst/>
            <a:ahLst/>
            <a:cxnLst/>
            <a:rect l="l" t="t" r="r" b="b"/>
            <a:pathLst>
              <a:path w="1965960" h="35560">
                <a:moveTo>
                  <a:pt x="1965960" y="0"/>
                </a:moveTo>
                <a:lnTo>
                  <a:pt x="0" y="0"/>
                </a:lnTo>
                <a:lnTo>
                  <a:pt x="0" y="35051"/>
                </a:lnTo>
                <a:lnTo>
                  <a:pt x="1965960" y="35051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99236" y="1508505"/>
            <a:ext cx="673862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EC7C30"/>
                </a:solidFill>
                <a:latin typeface="Verdana"/>
                <a:cs typeface="Verdana"/>
              </a:rPr>
              <a:t>Beneficios para </a:t>
            </a:r>
            <a:r>
              <a:rPr dirty="0" sz="3600" b="1">
                <a:solidFill>
                  <a:srgbClr val="EC7C30"/>
                </a:solidFill>
                <a:latin typeface="Verdana"/>
                <a:cs typeface="Verdana"/>
              </a:rPr>
              <a:t>la  </a:t>
            </a:r>
            <a:r>
              <a:rPr dirty="0" sz="3600" spc="-5" b="1">
                <a:solidFill>
                  <a:srgbClr val="EC7C30"/>
                </a:solidFill>
                <a:latin typeface="Verdana"/>
                <a:cs typeface="Verdana"/>
              </a:rPr>
              <a:t>comunidad de </a:t>
            </a:r>
            <a:r>
              <a:rPr dirty="0" sz="3600" b="1">
                <a:solidFill>
                  <a:srgbClr val="EC7C30"/>
                </a:solidFill>
                <a:latin typeface="Verdana"/>
                <a:cs typeface="Verdana"/>
              </a:rPr>
              <a:t>incluir a</a:t>
            </a:r>
            <a:r>
              <a:rPr dirty="0" sz="3600" spc="-15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600" b="1">
                <a:solidFill>
                  <a:srgbClr val="EC7C30"/>
                </a:solidFill>
                <a:latin typeface="Verdana"/>
                <a:cs typeface="Verdana"/>
              </a:rPr>
              <a:t>las  </a:t>
            </a:r>
            <a:r>
              <a:rPr dirty="0" sz="3600" spc="-5" b="1">
                <a:solidFill>
                  <a:srgbClr val="EC7C30"/>
                </a:solidFill>
                <a:latin typeface="Verdana"/>
                <a:cs typeface="Verdana"/>
              </a:rPr>
              <a:t>personas mayores en sus  iniciativas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5144" y="4059682"/>
            <a:ext cx="5159375" cy="246443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273050" marR="1105535" indent="-260985">
              <a:lnSpc>
                <a:spcPts val="1850"/>
              </a:lnSpc>
              <a:spcBef>
                <a:spcPts val="215"/>
              </a:spcBef>
              <a:buClr>
                <a:srgbClr val="EB134F"/>
              </a:buClr>
              <a:buFont typeface="Arial"/>
              <a:buChar char="●"/>
              <a:tabLst>
                <a:tab pos="273050" algn="l"/>
                <a:tab pos="273685" algn="l"/>
              </a:tabLst>
            </a:pP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Aprender 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diversos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conocimientos,  experiencias y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puntos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600" spc="7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vista.</a:t>
            </a:r>
            <a:endParaRPr sz="1600">
              <a:latin typeface="Verdana"/>
              <a:cs typeface="Verdana"/>
            </a:endParaRPr>
          </a:p>
          <a:p>
            <a:pPr marL="273050" marR="106045" indent="-260985">
              <a:lnSpc>
                <a:spcPct val="98200"/>
              </a:lnSpc>
              <a:spcBef>
                <a:spcPts val="55"/>
              </a:spcBef>
              <a:buClr>
                <a:srgbClr val="EB134F"/>
              </a:buClr>
              <a:buFont typeface="Arial"/>
              <a:buChar char="●"/>
              <a:tabLst>
                <a:tab pos="273050" algn="l"/>
                <a:tab pos="273685" algn="l"/>
              </a:tabLst>
            </a:pP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Ver a las personas mayores como  contribuyentes en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todo momento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y 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muchas 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maneras.</a:t>
            </a:r>
            <a:endParaRPr sz="1600">
              <a:latin typeface="Verdana"/>
              <a:cs typeface="Verdana"/>
            </a:endParaRPr>
          </a:p>
          <a:p>
            <a:pPr marL="273050" marR="5080" indent="-260985">
              <a:lnSpc>
                <a:spcPct val="98100"/>
              </a:lnSpc>
              <a:spcBef>
                <a:spcPts val="110"/>
              </a:spcBef>
              <a:buClr>
                <a:srgbClr val="EB134F"/>
              </a:buClr>
              <a:buFont typeface="Arial"/>
              <a:buChar char="●"/>
              <a:tabLst>
                <a:tab pos="273050" algn="l"/>
                <a:tab pos="273685" algn="l"/>
              </a:tabLst>
            </a:pP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Que las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ciudades y comunidades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amigables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con 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las personas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mayores sean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buenas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para todas 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las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 generaciones.</a:t>
            </a:r>
            <a:endParaRPr sz="1600">
              <a:latin typeface="Verdana"/>
              <a:cs typeface="Verdana"/>
            </a:endParaRPr>
          </a:p>
          <a:p>
            <a:pPr marL="273050" indent="-26098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273050" algn="l"/>
                <a:tab pos="273685" algn="l"/>
              </a:tabLst>
            </a:pP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Beneficios 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 participación</a:t>
            </a:r>
            <a:r>
              <a:rPr dirty="0" sz="1600" spc="8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intergeneracional</a:t>
            </a:r>
            <a:endParaRPr sz="1600">
              <a:latin typeface="Verdana"/>
              <a:cs typeface="Verdana"/>
            </a:endParaRPr>
          </a:p>
          <a:p>
            <a:pPr marL="273050" indent="-260985">
              <a:lnSpc>
                <a:spcPct val="100000"/>
              </a:lnSpc>
              <a:spcBef>
                <a:spcPts val="70"/>
              </a:spcBef>
              <a:buClr>
                <a:srgbClr val="EB134F"/>
              </a:buClr>
              <a:buFont typeface="Arial"/>
              <a:buChar char="●"/>
              <a:tabLst>
                <a:tab pos="273050" algn="l"/>
                <a:tab pos="273685" algn="l"/>
              </a:tabLst>
            </a:pP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Mejorar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 calidad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decisiones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dirty="0" sz="1600" spc="1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resultados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53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47385" cy="3243580"/>
            <a:chOff x="0" y="0"/>
            <a:chExt cx="5747385" cy="32435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008245" cy="3243580"/>
            </a:xfrm>
            <a:custGeom>
              <a:avLst/>
              <a:gdLst/>
              <a:ahLst/>
              <a:cxnLst/>
              <a:rect l="l" t="t" r="r" b="b"/>
              <a:pathLst>
                <a:path w="5008245" h="3243580">
                  <a:moveTo>
                    <a:pt x="4992525" y="0"/>
                  </a:moveTo>
                  <a:lnTo>
                    <a:pt x="0" y="0"/>
                  </a:lnTo>
                  <a:lnTo>
                    <a:pt x="0" y="2488531"/>
                  </a:lnTo>
                  <a:lnTo>
                    <a:pt x="49561" y="2531412"/>
                  </a:lnTo>
                  <a:lnTo>
                    <a:pt x="84052" y="2560090"/>
                  </a:lnTo>
                  <a:lnTo>
                    <a:pt x="118987" y="2588264"/>
                  </a:lnTo>
                  <a:lnTo>
                    <a:pt x="154359" y="2615929"/>
                  </a:lnTo>
                  <a:lnTo>
                    <a:pt x="190162" y="2643080"/>
                  </a:lnTo>
                  <a:lnTo>
                    <a:pt x="226391" y="2669710"/>
                  </a:lnTo>
                  <a:lnTo>
                    <a:pt x="263040" y="2695814"/>
                  </a:lnTo>
                  <a:lnTo>
                    <a:pt x="300103" y="2721387"/>
                  </a:lnTo>
                  <a:lnTo>
                    <a:pt x="337574" y="2746422"/>
                  </a:lnTo>
                  <a:lnTo>
                    <a:pt x="375447" y="2770914"/>
                  </a:lnTo>
                  <a:lnTo>
                    <a:pt x="413716" y="2794857"/>
                  </a:lnTo>
                  <a:lnTo>
                    <a:pt x="452377" y="2818246"/>
                  </a:lnTo>
                  <a:lnTo>
                    <a:pt x="491422" y="2841074"/>
                  </a:lnTo>
                  <a:lnTo>
                    <a:pt x="530846" y="2863337"/>
                  </a:lnTo>
                  <a:lnTo>
                    <a:pt x="570643" y="2885027"/>
                  </a:lnTo>
                  <a:lnTo>
                    <a:pt x="610808" y="2906140"/>
                  </a:lnTo>
                  <a:lnTo>
                    <a:pt x="651334" y="2926670"/>
                  </a:lnTo>
                  <a:lnTo>
                    <a:pt x="692216" y="2946611"/>
                  </a:lnTo>
                  <a:lnTo>
                    <a:pt x="733447" y="2965958"/>
                  </a:lnTo>
                  <a:lnTo>
                    <a:pt x="775023" y="2984704"/>
                  </a:lnTo>
                  <a:lnTo>
                    <a:pt x="816937" y="3002844"/>
                  </a:lnTo>
                  <a:lnTo>
                    <a:pt x="859184" y="3020373"/>
                  </a:lnTo>
                  <a:lnTo>
                    <a:pt x="901757" y="3037284"/>
                  </a:lnTo>
                  <a:lnTo>
                    <a:pt x="944650" y="3053572"/>
                  </a:lnTo>
                  <a:lnTo>
                    <a:pt x="987859" y="3069231"/>
                  </a:lnTo>
                  <a:lnTo>
                    <a:pt x="1031377" y="3084256"/>
                  </a:lnTo>
                  <a:lnTo>
                    <a:pt x="1075198" y="3098640"/>
                  </a:lnTo>
                  <a:lnTo>
                    <a:pt x="1119317" y="3112379"/>
                  </a:lnTo>
                  <a:lnTo>
                    <a:pt x="1163727" y="3125465"/>
                  </a:lnTo>
                  <a:lnTo>
                    <a:pt x="1208423" y="3137894"/>
                  </a:lnTo>
                  <a:lnTo>
                    <a:pt x="1253399" y="3149661"/>
                  </a:lnTo>
                  <a:lnTo>
                    <a:pt x="1298649" y="3160758"/>
                  </a:lnTo>
                  <a:lnTo>
                    <a:pt x="1344168" y="3171181"/>
                  </a:lnTo>
                  <a:lnTo>
                    <a:pt x="1389949" y="3180923"/>
                  </a:lnTo>
                  <a:lnTo>
                    <a:pt x="1435987" y="3189980"/>
                  </a:lnTo>
                  <a:lnTo>
                    <a:pt x="1482276" y="3198344"/>
                  </a:lnTo>
                  <a:lnTo>
                    <a:pt x="1528810" y="3206012"/>
                  </a:lnTo>
                  <a:lnTo>
                    <a:pt x="1575583" y="3212976"/>
                  </a:lnTo>
                  <a:lnTo>
                    <a:pt x="1622589" y="3219231"/>
                  </a:lnTo>
                  <a:lnTo>
                    <a:pt x="1669823" y="3224772"/>
                  </a:lnTo>
                  <a:lnTo>
                    <a:pt x="1717279" y="3229593"/>
                  </a:lnTo>
                  <a:lnTo>
                    <a:pt x="1764951" y="3233688"/>
                  </a:lnTo>
                  <a:lnTo>
                    <a:pt x="1812833" y="3237051"/>
                  </a:lnTo>
                  <a:lnTo>
                    <a:pt x="1860919" y="3239676"/>
                  </a:lnTo>
                  <a:lnTo>
                    <a:pt x="1909204" y="3241559"/>
                  </a:lnTo>
                  <a:lnTo>
                    <a:pt x="1957681" y="3242692"/>
                  </a:lnTo>
                  <a:lnTo>
                    <a:pt x="2006345" y="3243072"/>
                  </a:lnTo>
                  <a:lnTo>
                    <a:pt x="2055011" y="3242692"/>
                  </a:lnTo>
                  <a:lnTo>
                    <a:pt x="2103489" y="3241559"/>
                  </a:lnTo>
                  <a:lnTo>
                    <a:pt x="2151775" y="3239676"/>
                  </a:lnTo>
                  <a:lnTo>
                    <a:pt x="2199862" y="3237051"/>
                  </a:lnTo>
                  <a:lnTo>
                    <a:pt x="2247745" y="3233688"/>
                  </a:lnTo>
                  <a:lnTo>
                    <a:pt x="2295418" y="3229593"/>
                  </a:lnTo>
                  <a:lnTo>
                    <a:pt x="2342874" y="3224772"/>
                  </a:lnTo>
                  <a:lnTo>
                    <a:pt x="2390109" y="3219231"/>
                  </a:lnTo>
                  <a:lnTo>
                    <a:pt x="2437117" y="3212976"/>
                  </a:lnTo>
                  <a:lnTo>
                    <a:pt x="2483890" y="3206012"/>
                  </a:lnTo>
                  <a:lnTo>
                    <a:pt x="2530425" y="3198344"/>
                  </a:lnTo>
                  <a:lnTo>
                    <a:pt x="2576714" y="3189980"/>
                  </a:lnTo>
                  <a:lnTo>
                    <a:pt x="2622753" y="3180923"/>
                  </a:lnTo>
                  <a:lnTo>
                    <a:pt x="2668535" y="3171181"/>
                  </a:lnTo>
                  <a:lnTo>
                    <a:pt x="2714054" y="3160758"/>
                  </a:lnTo>
                  <a:lnTo>
                    <a:pt x="2759305" y="3149661"/>
                  </a:lnTo>
                  <a:lnTo>
                    <a:pt x="2804281" y="3137894"/>
                  </a:lnTo>
                  <a:lnTo>
                    <a:pt x="2848978" y="3125465"/>
                  </a:lnTo>
                  <a:lnTo>
                    <a:pt x="2893388" y="3112379"/>
                  </a:lnTo>
                  <a:lnTo>
                    <a:pt x="2937507" y="3098640"/>
                  </a:lnTo>
                  <a:lnTo>
                    <a:pt x="2981329" y="3084256"/>
                  </a:lnTo>
                  <a:lnTo>
                    <a:pt x="3024847" y="3069231"/>
                  </a:lnTo>
                  <a:lnTo>
                    <a:pt x="3068056" y="3053572"/>
                  </a:lnTo>
                  <a:lnTo>
                    <a:pt x="3110950" y="3037284"/>
                  </a:lnTo>
                  <a:lnTo>
                    <a:pt x="3153523" y="3020373"/>
                  </a:lnTo>
                  <a:lnTo>
                    <a:pt x="3195770" y="3002844"/>
                  </a:lnTo>
                  <a:lnTo>
                    <a:pt x="3237684" y="2984704"/>
                  </a:lnTo>
                  <a:lnTo>
                    <a:pt x="3279260" y="2965958"/>
                  </a:lnTo>
                  <a:lnTo>
                    <a:pt x="3320492" y="2946611"/>
                  </a:lnTo>
                  <a:lnTo>
                    <a:pt x="3361374" y="2926670"/>
                  </a:lnTo>
                  <a:lnTo>
                    <a:pt x="3401900" y="2906140"/>
                  </a:lnTo>
                  <a:lnTo>
                    <a:pt x="3442065" y="2885027"/>
                  </a:lnTo>
                  <a:lnTo>
                    <a:pt x="3481862" y="2863337"/>
                  </a:lnTo>
                  <a:lnTo>
                    <a:pt x="3521286" y="2841074"/>
                  </a:lnTo>
                  <a:lnTo>
                    <a:pt x="3560331" y="2818246"/>
                  </a:lnTo>
                  <a:lnTo>
                    <a:pt x="3598991" y="2794857"/>
                  </a:lnTo>
                  <a:lnTo>
                    <a:pt x="3637261" y="2770914"/>
                  </a:lnTo>
                  <a:lnTo>
                    <a:pt x="3675134" y="2746422"/>
                  </a:lnTo>
                  <a:lnTo>
                    <a:pt x="3712605" y="2721387"/>
                  </a:lnTo>
                  <a:lnTo>
                    <a:pt x="3749667" y="2695814"/>
                  </a:lnTo>
                  <a:lnTo>
                    <a:pt x="3786316" y="2669710"/>
                  </a:lnTo>
                  <a:lnTo>
                    <a:pt x="3822545" y="2643080"/>
                  </a:lnTo>
                  <a:lnTo>
                    <a:pt x="3858348" y="2615929"/>
                  </a:lnTo>
                  <a:lnTo>
                    <a:pt x="3893720" y="2588264"/>
                  </a:lnTo>
                  <a:lnTo>
                    <a:pt x="3928654" y="2560090"/>
                  </a:lnTo>
                  <a:lnTo>
                    <a:pt x="3963146" y="2531412"/>
                  </a:lnTo>
                  <a:lnTo>
                    <a:pt x="3997189" y="2502238"/>
                  </a:lnTo>
                  <a:lnTo>
                    <a:pt x="4030776" y="2472571"/>
                  </a:lnTo>
                  <a:lnTo>
                    <a:pt x="4063904" y="2442418"/>
                  </a:lnTo>
                  <a:lnTo>
                    <a:pt x="4096565" y="2411786"/>
                  </a:lnTo>
                  <a:lnTo>
                    <a:pt x="4128754" y="2380678"/>
                  </a:lnTo>
                  <a:lnTo>
                    <a:pt x="4160464" y="2349102"/>
                  </a:lnTo>
                  <a:lnTo>
                    <a:pt x="4191691" y="2317062"/>
                  </a:lnTo>
                  <a:lnTo>
                    <a:pt x="4222429" y="2284565"/>
                  </a:lnTo>
                  <a:lnTo>
                    <a:pt x="4252671" y="2251617"/>
                  </a:lnTo>
                  <a:lnTo>
                    <a:pt x="4282411" y="2218222"/>
                  </a:lnTo>
                  <a:lnTo>
                    <a:pt x="4311645" y="2184387"/>
                  </a:lnTo>
                  <a:lnTo>
                    <a:pt x="4340365" y="2150117"/>
                  </a:lnTo>
                  <a:lnTo>
                    <a:pt x="4368567" y="2115418"/>
                  </a:lnTo>
                  <a:lnTo>
                    <a:pt x="4396244" y="2080297"/>
                  </a:lnTo>
                  <a:lnTo>
                    <a:pt x="4423391" y="2044757"/>
                  </a:lnTo>
                  <a:lnTo>
                    <a:pt x="4450001" y="2008806"/>
                  </a:lnTo>
                  <a:lnTo>
                    <a:pt x="4476069" y="1972449"/>
                  </a:lnTo>
                  <a:lnTo>
                    <a:pt x="4501590" y="1935692"/>
                  </a:lnTo>
                  <a:lnTo>
                    <a:pt x="4526557" y="1898540"/>
                  </a:lnTo>
                  <a:lnTo>
                    <a:pt x="4550964" y="1860999"/>
                  </a:lnTo>
                  <a:lnTo>
                    <a:pt x="4574806" y="1823075"/>
                  </a:lnTo>
                  <a:lnTo>
                    <a:pt x="4598077" y="1784773"/>
                  </a:lnTo>
                  <a:lnTo>
                    <a:pt x="4620771" y="1746100"/>
                  </a:lnTo>
                  <a:lnTo>
                    <a:pt x="4642882" y="1707060"/>
                  </a:lnTo>
                  <a:lnTo>
                    <a:pt x="4664404" y="1667660"/>
                  </a:lnTo>
                  <a:lnTo>
                    <a:pt x="4685332" y="1627906"/>
                  </a:lnTo>
                  <a:lnTo>
                    <a:pt x="4705659" y="1587803"/>
                  </a:lnTo>
                  <a:lnTo>
                    <a:pt x="4725381" y="1547356"/>
                  </a:lnTo>
                  <a:lnTo>
                    <a:pt x="4744490" y="1506572"/>
                  </a:lnTo>
                  <a:lnTo>
                    <a:pt x="4762982" y="1465456"/>
                  </a:lnTo>
                  <a:lnTo>
                    <a:pt x="4780851" y="1424014"/>
                  </a:lnTo>
                  <a:lnTo>
                    <a:pt x="4798089" y="1382252"/>
                  </a:lnTo>
                  <a:lnTo>
                    <a:pt x="4814693" y="1340175"/>
                  </a:lnTo>
                  <a:lnTo>
                    <a:pt x="4830656" y="1297789"/>
                  </a:lnTo>
                  <a:lnTo>
                    <a:pt x="4845971" y="1255100"/>
                  </a:lnTo>
                  <a:lnTo>
                    <a:pt x="4860634" y="1212113"/>
                  </a:lnTo>
                  <a:lnTo>
                    <a:pt x="4874639" y="1168835"/>
                  </a:lnTo>
                  <a:lnTo>
                    <a:pt x="4887979" y="1125271"/>
                  </a:lnTo>
                  <a:lnTo>
                    <a:pt x="4900649" y="1081426"/>
                  </a:lnTo>
                  <a:lnTo>
                    <a:pt x="4912643" y="1037306"/>
                  </a:lnTo>
                  <a:lnTo>
                    <a:pt x="4923955" y="992918"/>
                  </a:lnTo>
                  <a:lnTo>
                    <a:pt x="4934580" y="948266"/>
                  </a:lnTo>
                  <a:lnTo>
                    <a:pt x="4944511" y="903357"/>
                  </a:lnTo>
                  <a:lnTo>
                    <a:pt x="4953743" y="858196"/>
                  </a:lnTo>
                  <a:lnTo>
                    <a:pt x="4962270" y="812789"/>
                  </a:lnTo>
                  <a:lnTo>
                    <a:pt x="4970086" y="767142"/>
                  </a:lnTo>
                  <a:lnTo>
                    <a:pt x="4977185" y="721260"/>
                  </a:lnTo>
                  <a:lnTo>
                    <a:pt x="4983562" y="675149"/>
                  </a:lnTo>
                  <a:lnTo>
                    <a:pt x="4989210" y="628814"/>
                  </a:lnTo>
                  <a:lnTo>
                    <a:pt x="4994124" y="582263"/>
                  </a:lnTo>
                  <a:lnTo>
                    <a:pt x="4998298" y="535499"/>
                  </a:lnTo>
                  <a:lnTo>
                    <a:pt x="5001726" y="488529"/>
                  </a:lnTo>
                  <a:lnTo>
                    <a:pt x="5004402" y="441359"/>
                  </a:lnTo>
                  <a:lnTo>
                    <a:pt x="5006321" y="393994"/>
                  </a:lnTo>
                  <a:lnTo>
                    <a:pt x="5007477" y="346441"/>
                  </a:lnTo>
                  <a:lnTo>
                    <a:pt x="5007864" y="298704"/>
                  </a:lnTo>
                  <a:lnTo>
                    <a:pt x="5007477" y="250967"/>
                  </a:lnTo>
                  <a:lnTo>
                    <a:pt x="5006321" y="203413"/>
                  </a:lnTo>
                  <a:lnTo>
                    <a:pt x="5004402" y="156048"/>
                  </a:lnTo>
                  <a:lnTo>
                    <a:pt x="5001726" y="108878"/>
                  </a:lnTo>
                  <a:lnTo>
                    <a:pt x="4998298" y="61908"/>
                  </a:lnTo>
                  <a:lnTo>
                    <a:pt x="4994124" y="15145"/>
                  </a:lnTo>
                  <a:lnTo>
                    <a:pt x="499252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57784"/>
              <a:ext cx="5146675" cy="492759"/>
            </a:xfrm>
            <a:custGeom>
              <a:avLst/>
              <a:gdLst/>
              <a:ahLst/>
              <a:cxnLst/>
              <a:rect l="l" t="t" r="r" b="b"/>
              <a:pathLst>
                <a:path w="5146675" h="492759">
                  <a:moveTo>
                    <a:pt x="4900422" y="0"/>
                  </a:moveTo>
                  <a:lnTo>
                    <a:pt x="246125" y="0"/>
                  </a:lnTo>
                  <a:lnTo>
                    <a:pt x="196524" y="5002"/>
                  </a:lnTo>
                  <a:lnTo>
                    <a:pt x="150324" y="19347"/>
                  </a:lnTo>
                  <a:lnTo>
                    <a:pt x="108516" y="42045"/>
                  </a:lnTo>
                  <a:lnTo>
                    <a:pt x="72089" y="72104"/>
                  </a:lnTo>
                  <a:lnTo>
                    <a:pt x="42035" y="108532"/>
                  </a:lnTo>
                  <a:lnTo>
                    <a:pt x="19342" y="150340"/>
                  </a:lnTo>
                  <a:lnTo>
                    <a:pt x="5000" y="196534"/>
                  </a:lnTo>
                  <a:lnTo>
                    <a:pt x="0" y="246125"/>
                  </a:lnTo>
                  <a:lnTo>
                    <a:pt x="5000" y="295717"/>
                  </a:lnTo>
                  <a:lnTo>
                    <a:pt x="19342" y="341911"/>
                  </a:lnTo>
                  <a:lnTo>
                    <a:pt x="42035" y="383719"/>
                  </a:lnTo>
                  <a:lnTo>
                    <a:pt x="72089" y="420147"/>
                  </a:lnTo>
                  <a:lnTo>
                    <a:pt x="108516" y="450206"/>
                  </a:lnTo>
                  <a:lnTo>
                    <a:pt x="150324" y="472904"/>
                  </a:lnTo>
                  <a:lnTo>
                    <a:pt x="196524" y="487249"/>
                  </a:lnTo>
                  <a:lnTo>
                    <a:pt x="246125" y="492251"/>
                  </a:lnTo>
                  <a:lnTo>
                    <a:pt x="4900422" y="492251"/>
                  </a:lnTo>
                  <a:lnTo>
                    <a:pt x="4950013" y="487249"/>
                  </a:lnTo>
                  <a:lnTo>
                    <a:pt x="4996207" y="472904"/>
                  </a:lnTo>
                  <a:lnTo>
                    <a:pt x="5038015" y="450206"/>
                  </a:lnTo>
                  <a:lnTo>
                    <a:pt x="5074443" y="420147"/>
                  </a:lnTo>
                  <a:lnTo>
                    <a:pt x="5104502" y="383719"/>
                  </a:lnTo>
                  <a:lnTo>
                    <a:pt x="5127200" y="341911"/>
                  </a:lnTo>
                  <a:lnTo>
                    <a:pt x="5141545" y="295717"/>
                  </a:lnTo>
                  <a:lnTo>
                    <a:pt x="5146548" y="246125"/>
                  </a:lnTo>
                  <a:lnTo>
                    <a:pt x="5141545" y="196534"/>
                  </a:lnTo>
                  <a:lnTo>
                    <a:pt x="5127200" y="150340"/>
                  </a:lnTo>
                  <a:lnTo>
                    <a:pt x="5104502" y="108532"/>
                  </a:lnTo>
                  <a:lnTo>
                    <a:pt x="5074443" y="72104"/>
                  </a:lnTo>
                  <a:lnTo>
                    <a:pt x="5038015" y="42045"/>
                  </a:lnTo>
                  <a:lnTo>
                    <a:pt x="4996207" y="19347"/>
                  </a:lnTo>
                  <a:lnTo>
                    <a:pt x="4950013" y="5002"/>
                  </a:lnTo>
                  <a:lnTo>
                    <a:pt x="4900422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9170" y="63068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0922" y="3555238"/>
            <a:ext cx="8039100" cy="3004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particular,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los órganos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gubernamentales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se centran 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el ambiente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construido,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tales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como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autoridades 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municipales o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los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departamentos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planificación de una  ciudad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(no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solo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gobiernos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nacionales o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locales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dirty="0" sz="1900" spc="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general).</a:t>
            </a:r>
            <a:endParaRPr sz="1900">
              <a:latin typeface="Verdana"/>
              <a:cs typeface="Verdana"/>
            </a:endParaRPr>
          </a:p>
          <a:p>
            <a:pPr marL="706755" indent="-229235">
              <a:lnSpc>
                <a:spcPct val="100000"/>
              </a:lnSpc>
              <a:spcBef>
                <a:spcPts val="1710"/>
              </a:spcBef>
              <a:buClr>
                <a:srgbClr val="EB134F"/>
              </a:buClr>
              <a:buFont typeface="Arial"/>
              <a:buChar char="●"/>
              <a:tabLst>
                <a:tab pos="70739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Aprender de diversos conocimientos,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experiencias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puntos de</a:t>
            </a:r>
            <a:r>
              <a:rPr dirty="0" sz="1500" spc="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vista</a:t>
            </a:r>
            <a:endParaRPr sz="1500">
              <a:latin typeface="Verdana"/>
              <a:cs typeface="Verdana"/>
            </a:endParaRPr>
          </a:p>
          <a:p>
            <a:pPr marL="706755" indent="-229235">
              <a:lnSpc>
                <a:spcPct val="100000"/>
              </a:lnSpc>
              <a:spcBef>
                <a:spcPts val="25"/>
              </a:spcBef>
              <a:buClr>
                <a:srgbClr val="EB134F"/>
              </a:buClr>
              <a:buFont typeface="Arial"/>
              <a:buChar char="●"/>
              <a:tabLst>
                <a:tab pos="70739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Entender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oportunidades del mercado del</a:t>
            </a:r>
            <a:r>
              <a:rPr dirty="0" sz="1500" spc="7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consumidor</a:t>
            </a:r>
            <a:endParaRPr sz="1500">
              <a:latin typeface="Verdana"/>
              <a:cs typeface="Verdana"/>
            </a:endParaRPr>
          </a:p>
          <a:p>
            <a:pPr marL="706755" indent="-22923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70739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Aprender de agentes de cambio</a:t>
            </a:r>
            <a:r>
              <a:rPr dirty="0" sz="1500" spc="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experimentados</a:t>
            </a:r>
            <a:endParaRPr sz="1500">
              <a:latin typeface="Verdana"/>
              <a:cs typeface="Verdana"/>
            </a:endParaRPr>
          </a:p>
          <a:p>
            <a:pPr marL="706755" indent="-22923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70739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Incrementar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confianza en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 receptividad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dirty="0" sz="1500" spc="1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gobierno</a:t>
            </a:r>
            <a:endParaRPr sz="1500">
              <a:latin typeface="Verdana"/>
              <a:cs typeface="Verdana"/>
            </a:endParaRPr>
          </a:p>
          <a:p>
            <a:pPr marL="706755" indent="-22923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70739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Estar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al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frente de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un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nuevo enfoque de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 envejecimiento</a:t>
            </a:r>
            <a:endParaRPr sz="1500">
              <a:latin typeface="Verdana"/>
              <a:cs typeface="Verdana"/>
            </a:endParaRPr>
          </a:p>
          <a:p>
            <a:pPr marL="706755" indent="-22923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707390" algn="l"/>
              </a:tabLst>
            </a:pP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Lograr un mayor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éxito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e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impacto derivado de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las</a:t>
            </a:r>
            <a:r>
              <a:rPr dirty="0" sz="1500" spc="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iniciativas</a:t>
            </a:r>
            <a:endParaRPr sz="1500">
              <a:latin typeface="Verdana"/>
              <a:cs typeface="Verdana"/>
            </a:endParaRPr>
          </a:p>
          <a:p>
            <a:pPr marL="706755">
              <a:lnSpc>
                <a:spcPct val="100000"/>
              </a:lnSpc>
              <a:spcBef>
                <a:spcPts val="5"/>
              </a:spcBef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resultantes de involucrar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dirty="0" sz="1500" spc="6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comunidad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4158" y="1372361"/>
            <a:ext cx="7007859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EC7C30"/>
                </a:solidFill>
                <a:latin typeface="Verdana"/>
                <a:cs typeface="Verdana"/>
              </a:rPr>
              <a:t>Beneficios para </a:t>
            </a:r>
            <a:r>
              <a:rPr dirty="0" sz="3000" b="1">
                <a:solidFill>
                  <a:srgbClr val="EC7C30"/>
                </a:solidFill>
                <a:latin typeface="Verdana"/>
                <a:cs typeface="Verdana"/>
              </a:rPr>
              <a:t>los órganos  </a:t>
            </a:r>
            <a:r>
              <a:rPr dirty="0" sz="3000" spc="-5" b="1">
                <a:solidFill>
                  <a:srgbClr val="EC7C30"/>
                </a:solidFill>
                <a:latin typeface="Verdana"/>
                <a:cs typeface="Verdana"/>
              </a:rPr>
              <a:t>gubernamentales de </a:t>
            </a:r>
            <a:r>
              <a:rPr dirty="0" sz="3000" spc="-10" b="1">
                <a:solidFill>
                  <a:srgbClr val="EC7C30"/>
                </a:solidFill>
                <a:latin typeface="Verdana"/>
                <a:cs typeface="Verdana"/>
              </a:rPr>
              <a:t>incluir </a:t>
            </a:r>
            <a:r>
              <a:rPr dirty="0" sz="3000" b="1">
                <a:solidFill>
                  <a:srgbClr val="EC7C30"/>
                </a:solidFill>
                <a:latin typeface="Verdana"/>
                <a:cs typeface="Verdana"/>
              </a:rPr>
              <a:t>a </a:t>
            </a:r>
            <a:r>
              <a:rPr dirty="0" sz="3000" spc="-5" b="1">
                <a:solidFill>
                  <a:srgbClr val="EC7C30"/>
                </a:solidFill>
                <a:latin typeface="Verdana"/>
                <a:cs typeface="Verdana"/>
              </a:rPr>
              <a:t>las  personas mayores en las  iniciativas de </a:t>
            </a:r>
            <a:r>
              <a:rPr dirty="0" sz="3000" spc="-10" b="1">
                <a:solidFill>
                  <a:srgbClr val="EC7C30"/>
                </a:solidFill>
                <a:latin typeface="Verdana"/>
                <a:cs typeface="Verdana"/>
              </a:rPr>
              <a:t>la</a:t>
            </a:r>
            <a:r>
              <a:rPr dirty="0" sz="3000" spc="-1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000" spc="-5" b="1">
                <a:solidFill>
                  <a:srgbClr val="EC7C30"/>
                </a:solidFill>
                <a:latin typeface="Verdana"/>
                <a:cs typeface="Verdana"/>
              </a:rPr>
              <a:t>comunidad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3688" y="3346704"/>
            <a:ext cx="1965960" cy="35560"/>
          </a:xfrm>
          <a:custGeom>
            <a:avLst/>
            <a:gdLst/>
            <a:ahLst/>
            <a:cxnLst/>
            <a:rect l="l" t="t" r="r" b="b"/>
            <a:pathLst>
              <a:path w="1965960" h="35560">
                <a:moveTo>
                  <a:pt x="1965960" y="0"/>
                </a:moveTo>
                <a:lnTo>
                  <a:pt x="0" y="0"/>
                </a:lnTo>
                <a:lnTo>
                  <a:pt x="0" y="35051"/>
                </a:lnTo>
                <a:lnTo>
                  <a:pt x="1965960" y="35051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13243" y="5384292"/>
            <a:ext cx="2379345" cy="1878964"/>
          </a:xfrm>
          <a:custGeom>
            <a:avLst/>
            <a:gdLst/>
            <a:ahLst/>
            <a:cxnLst/>
            <a:rect l="l" t="t" r="r" b="b"/>
            <a:pathLst>
              <a:path w="2379345" h="1878965">
                <a:moveTo>
                  <a:pt x="1602535" y="402209"/>
                </a:moveTo>
                <a:lnTo>
                  <a:pt x="1115617" y="402209"/>
                </a:lnTo>
                <a:lnTo>
                  <a:pt x="1115617" y="1878876"/>
                </a:lnTo>
                <a:lnTo>
                  <a:pt x="1602535" y="1878876"/>
                </a:lnTo>
                <a:lnTo>
                  <a:pt x="1602535" y="402209"/>
                </a:lnTo>
                <a:close/>
              </a:path>
              <a:path w="2379345" h="1878965">
                <a:moveTo>
                  <a:pt x="71677" y="354838"/>
                </a:moveTo>
                <a:lnTo>
                  <a:pt x="31291" y="367665"/>
                </a:lnTo>
                <a:lnTo>
                  <a:pt x="5383" y="402209"/>
                </a:lnTo>
                <a:lnTo>
                  <a:pt x="0" y="432367"/>
                </a:lnTo>
                <a:lnTo>
                  <a:pt x="5367" y="460692"/>
                </a:lnTo>
                <a:lnTo>
                  <a:pt x="48309" y="494411"/>
                </a:lnTo>
                <a:lnTo>
                  <a:pt x="96827" y="511952"/>
                </a:lnTo>
                <a:lnTo>
                  <a:pt x="146036" y="525780"/>
                </a:lnTo>
                <a:lnTo>
                  <a:pt x="196578" y="537130"/>
                </a:lnTo>
                <a:lnTo>
                  <a:pt x="249096" y="547243"/>
                </a:lnTo>
                <a:lnTo>
                  <a:pt x="264828" y="586464"/>
                </a:lnTo>
                <a:lnTo>
                  <a:pt x="289323" y="623839"/>
                </a:lnTo>
                <a:lnTo>
                  <a:pt x="320534" y="657524"/>
                </a:lnTo>
                <a:lnTo>
                  <a:pt x="356411" y="685673"/>
                </a:lnTo>
                <a:lnTo>
                  <a:pt x="12622" y="1186675"/>
                </a:lnTo>
                <a:lnTo>
                  <a:pt x="11491" y="1194765"/>
                </a:lnTo>
                <a:lnTo>
                  <a:pt x="6514" y="1218247"/>
                </a:lnTo>
                <a:lnTo>
                  <a:pt x="5383" y="1226223"/>
                </a:lnTo>
                <a:lnTo>
                  <a:pt x="5383" y="1305318"/>
                </a:lnTo>
                <a:lnTo>
                  <a:pt x="8199" y="1352206"/>
                </a:lnTo>
                <a:lnTo>
                  <a:pt x="16442" y="1397763"/>
                </a:lnTo>
                <a:lnTo>
                  <a:pt x="29807" y="1441706"/>
                </a:lnTo>
                <a:lnTo>
                  <a:pt x="47986" y="1483754"/>
                </a:lnTo>
                <a:lnTo>
                  <a:pt x="70675" y="1523625"/>
                </a:lnTo>
                <a:lnTo>
                  <a:pt x="97567" y="1561037"/>
                </a:lnTo>
                <a:lnTo>
                  <a:pt x="128355" y="1595707"/>
                </a:lnTo>
                <a:lnTo>
                  <a:pt x="162734" y="1627355"/>
                </a:lnTo>
                <a:lnTo>
                  <a:pt x="200397" y="1655697"/>
                </a:lnTo>
                <a:lnTo>
                  <a:pt x="241039" y="1680453"/>
                </a:lnTo>
                <a:lnTo>
                  <a:pt x="284352" y="1701339"/>
                </a:lnTo>
                <a:lnTo>
                  <a:pt x="330032" y="1718076"/>
                </a:lnTo>
                <a:lnTo>
                  <a:pt x="377771" y="1730379"/>
                </a:lnTo>
                <a:lnTo>
                  <a:pt x="427264" y="1737968"/>
                </a:lnTo>
                <a:lnTo>
                  <a:pt x="478204" y="1740560"/>
                </a:lnTo>
                <a:lnTo>
                  <a:pt x="527231" y="1738279"/>
                </a:lnTo>
                <a:lnTo>
                  <a:pt x="574851" y="1731591"/>
                </a:lnTo>
                <a:lnTo>
                  <a:pt x="620823" y="1720729"/>
                </a:lnTo>
                <a:lnTo>
                  <a:pt x="664904" y="1705924"/>
                </a:lnTo>
                <a:lnTo>
                  <a:pt x="706851" y="1687409"/>
                </a:lnTo>
                <a:lnTo>
                  <a:pt x="746423" y="1665416"/>
                </a:lnTo>
                <a:lnTo>
                  <a:pt x="783376" y="1640178"/>
                </a:lnTo>
                <a:lnTo>
                  <a:pt x="817469" y="1611926"/>
                </a:lnTo>
                <a:lnTo>
                  <a:pt x="848458" y="1580894"/>
                </a:lnTo>
                <a:lnTo>
                  <a:pt x="876102" y="1547313"/>
                </a:lnTo>
                <a:lnTo>
                  <a:pt x="900158" y="1511416"/>
                </a:lnTo>
                <a:lnTo>
                  <a:pt x="920384" y="1473435"/>
                </a:lnTo>
                <a:lnTo>
                  <a:pt x="936538" y="1433603"/>
                </a:lnTo>
                <a:lnTo>
                  <a:pt x="948376" y="1392151"/>
                </a:lnTo>
                <a:lnTo>
                  <a:pt x="955656" y="1349312"/>
                </a:lnTo>
                <a:lnTo>
                  <a:pt x="958137" y="1305318"/>
                </a:lnTo>
                <a:lnTo>
                  <a:pt x="958137" y="1226223"/>
                </a:lnTo>
                <a:lnTo>
                  <a:pt x="955895" y="1218247"/>
                </a:lnTo>
                <a:lnTo>
                  <a:pt x="946028" y="1194765"/>
                </a:lnTo>
                <a:lnTo>
                  <a:pt x="943786" y="1186675"/>
                </a:lnTo>
                <a:lnTo>
                  <a:pt x="921707" y="1153820"/>
                </a:lnTo>
                <a:lnTo>
                  <a:pt x="198804" y="1153820"/>
                </a:lnTo>
                <a:lnTo>
                  <a:pt x="449502" y="784479"/>
                </a:lnTo>
                <a:lnTo>
                  <a:pt x="673507" y="784479"/>
                </a:lnTo>
                <a:lnTo>
                  <a:pt x="607109" y="685673"/>
                </a:lnTo>
                <a:lnTo>
                  <a:pt x="641986" y="662324"/>
                </a:lnTo>
                <a:lnTo>
                  <a:pt x="671530" y="632142"/>
                </a:lnTo>
                <a:lnTo>
                  <a:pt x="695692" y="595768"/>
                </a:lnTo>
                <a:lnTo>
                  <a:pt x="714424" y="553847"/>
                </a:lnTo>
                <a:lnTo>
                  <a:pt x="762162" y="544758"/>
                </a:lnTo>
                <a:lnTo>
                  <a:pt x="805949" y="534732"/>
                </a:lnTo>
                <a:lnTo>
                  <a:pt x="847139" y="523338"/>
                </a:lnTo>
                <a:lnTo>
                  <a:pt x="887088" y="510148"/>
                </a:lnTo>
                <a:lnTo>
                  <a:pt x="927149" y="494731"/>
                </a:lnTo>
                <a:lnTo>
                  <a:pt x="968678" y="476659"/>
                </a:lnTo>
                <a:lnTo>
                  <a:pt x="1013029" y="455500"/>
                </a:lnTo>
                <a:lnTo>
                  <a:pt x="1061557" y="430827"/>
                </a:lnTo>
                <a:lnTo>
                  <a:pt x="1102902" y="408940"/>
                </a:lnTo>
                <a:lnTo>
                  <a:pt x="678737" y="408940"/>
                </a:lnTo>
                <a:lnTo>
                  <a:pt x="674616" y="402209"/>
                </a:lnTo>
                <a:lnTo>
                  <a:pt x="256081" y="402209"/>
                </a:lnTo>
                <a:lnTo>
                  <a:pt x="217493" y="395142"/>
                </a:lnTo>
                <a:lnTo>
                  <a:pt x="178167" y="384921"/>
                </a:lnTo>
                <a:lnTo>
                  <a:pt x="140174" y="373437"/>
                </a:lnTo>
                <a:lnTo>
                  <a:pt x="105586" y="362585"/>
                </a:lnTo>
                <a:lnTo>
                  <a:pt x="97055" y="359177"/>
                </a:lnTo>
                <a:lnTo>
                  <a:pt x="88489" y="356758"/>
                </a:lnTo>
                <a:lnTo>
                  <a:pt x="79994" y="355316"/>
                </a:lnTo>
                <a:lnTo>
                  <a:pt x="71677" y="354838"/>
                </a:lnTo>
                <a:close/>
              </a:path>
              <a:path w="2379345" h="1878965">
                <a:moveTo>
                  <a:pt x="1942305" y="402209"/>
                </a:moveTo>
                <a:lnTo>
                  <a:pt x="1602535" y="402209"/>
                </a:lnTo>
                <a:lnTo>
                  <a:pt x="1654759" y="429121"/>
                </a:lnTo>
                <a:lnTo>
                  <a:pt x="1702319" y="452888"/>
                </a:lnTo>
                <a:lnTo>
                  <a:pt x="1746393" y="473780"/>
                </a:lnTo>
                <a:lnTo>
                  <a:pt x="1788159" y="492066"/>
                </a:lnTo>
                <a:lnTo>
                  <a:pt x="1828795" y="508016"/>
                </a:lnTo>
                <a:lnTo>
                  <a:pt x="1869480" y="521899"/>
                </a:lnTo>
                <a:lnTo>
                  <a:pt x="1911390" y="533985"/>
                </a:lnTo>
                <a:lnTo>
                  <a:pt x="1955705" y="544545"/>
                </a:lnTo>
                <a:lnTo>
                  <a:pt x="2003601" y="553847"/>
                </a:lnTo>
                <a:lnTo>
                  <a:pt x="2018409" y="592089"/>
                </a:lnTo>
                <a:lnTo>
                  <a:pt x="2041288" y="627189"/>
                </a:lnTo>
                <a:lnTo>
                  <a:pt x="2072217" y="658574"/>
                </a:lnTo>
                <a:lnTo>
                  <a:pt x="2111170" y="685673"/>
                </a:lnTo>
                <a:lnTo>
                  <a:pt x="1767381" y="1186675"/>
                </a:lnTo>
                <a:lnTo>
                  <a:pt x="1766250" y="1194765"/>
                </a:lnTo>
                <a:lnTo>
                  <a:pt x="1761273" y="1218247"/>
                </a:lnTo>
                <a:lnTo>
                  <a:pt x="1760142" y="1226223"/>
                </a:lnTo>
                <a:lnTo>
                  <a:pt x="1760142" y="1305318"/>
                </a:lnTo>
                <a:lnTo>
                  <a:pt x="1762956" y="1352206"/>
                </a:lnTo>
                <a:lnTo>
                  <a:pt x="1771195" y="1397763"/>
                </a:lnTo>
                <a:lnTo>
                  <a:pt x="1784552" y="1441706"/>
                </a:lnTo>
                <a:lnTo>
                  <a:pt x="1802721" y="1483754"/>
                </a:lnTo>
                <a:lnTo>
                  <a:pt x="1825397" y="1523625"/>
                </a:lnTo>
                <a:lnTo>
                  <a:pt x="1852273" y="1561037"/>
                </a:lnTo>
                <a:lnTo>
                  <a:pt x="1883044" y="1595707"/>
                </a:lnTo>
                <a:lnTo>
                  <a:pt x="1917404" y="1627355"/>
                </a:lnTo>
                <a:lnTo>
                  <a:pt x="1955046" y="1655697"/>
                </a:lnTo>
                <a:lnTo>
                  <a:pt x="1995666" y="1680453"/>
                </a:lnTo>
                <a:lnTo>
                  <a:pt x="2038956" y="1701339"/>
                </a:lnTo>
                <a:lnTo>
                  <a:pt x="2084612" y="1718076"/>
                </a:lnTo>
                <a:lnTo>
                  <a:pt x="2132326" y="1730379"/>
                </a:lnTo>
                <a:lnTo>
                  <a:pt x="2181794" y="1737968"/>
                </a:lnTo>
                <a:lnTo>
                  <a:pt x="2232709" y="1740560"/>
                </a:lnTo>
                <a:lnTo>
                  <a:pt x="2281799" y="1738279"/>
                </a:lnTo>
                <a:lnTo>
                  <a:pt x="2329466" y="1731591"/>
                </a:lnTo>
                <a:lnTo>
                  <a:pt x="2375470" y="1720729"/>
                </a:lnTo>
                <a:lnTo>
                  <a:pt x="2379139" y="1719497"/>
                </a:lnTo>
                <a:lnTo>
                  <a:pt x="2379139" y="1153820"/>
                </a:lnTo>
                <a:lnTo>
                  <a:pt x="1931973" y="1153820"/>
                </a:lnTo>
                <a:lnTo>
                  <a:pt x="2182798" y="784479"/>
                </a:lnTo>
                <a:lnTo>
                  <a:pt x="2379139" y="784479"/>
                </a:lnTo>
                <a:lnTo>
                  <a:pt x="2379139" y="711393"/>
                </a:lnTo>
                <a:lnTo>
                  <a:pt x="2361868" y="685673"/>
                </a:lnTo>
                <a:lnTo>
                  <a:pt x="2368817" y="662221"/>
                </a:lnTo>
                <a:lnTo>
                  <a:pt x="2379139" y="642717"/>
                </a:lnTo>
                <a:lnTo>
                  <a:pt x="2379139" y="408940"/>
                </a:lnTo>
                <a:lnTo>
                  <a:pt x="1989250" y="408940"/>
                </a:lnTo>
                <a:lnTo>
                  <a:pt x="1942305" y="402209"/>
                </a:lnTo>
                <a:close/>
              </a:path>
              <a:path w="2379345" h="1878965">
                <a:moveTo>
                  <a:pt x="673507" y="784479"/>
                </a:moveTo>
                <a:lnTo>
                  <a:pt x="449502" y="784479"/>
                </a:lnTo>
                <a:lnTo>
                  <a:pt x="700073" y="1153820"/>
                </a:lnTo>
                <a:lnTo>
                  <a:pt x="921707" y="1153820"/>
                </a:lnTo>
                <a:lnTo>
                  <a:pt x="673507" y="784479"/>
                </a:lnTo>
                <a:close/>
              </a:path>
              <a:path w="2379345" h="1878965">
                <a:moveTo>
                  <a:pt x="2379139" y="784479"/>
                </a:moveTo>
                <a:lnTo>
                  <a:pt x="2182798" y="784479"/>
                </a:lnTo>
                <a:lnTo>
                  <a:pt x="2379139" y="1073739"/>
                </a:lnTo>
                <a:lnTo>
                  <a:pt x="2379139" y="784479"/>
                </a:lnTo>
                <a:close/>
              </a:path>
              <a:path w="2379345" h="1878965">
                <a:moveTo>
                  <a:pt x="1330501" y="0"/>
                </a:moveTo>
                <a:lnTo>
                  <a:pt x="1283330" y="4482"/>
                </a:lnTo>
                <a:lnTo>
                  <a:pt x="1239170" y="17313"/>
                </a:lnTo>
                <a:lnTo>
                  <a:pt x="1199032" y="37564"/>
                </a:lnTo>
                <a:lnTo>
                  <a:pt x="1163925" y="64309"/>
                </a:lnTo>
                <a:lnTo>
                  <a:pt x="1134860" y="96620"/>
                </a:lnTo>
                <a:lnTo>
                  <a:pt x="1112849" y="133570"/>
                </a:lnTo>
                <a:lnTo>
                  <a:pt x="1098901" y="174231"/>
                </a:lnTo>
                <a:lnTo>
                  <a:pt x="1094027" y="217678"/>
                </a:lnTo>
                <a:lnTo>
                  <a:pt x="1094027" y="243967"/>
                </a:lnTo>
                <a:lnTo>
                  <a:pt x="1022399" y="276987"/>
                </a:lnTo>
                <a:lnTo>
                  <a:pt x="957509" y="310555"/>
                </a:lnTo>
                <a:lnTo>
                  <a:pt x="902272" y="338269"/>
                </a:lnTo>
                <a:lnTo>
                  <a:pt x="854055" y="360699"/>
                </a:lnTo>
                <a:lnTo>
                  <a:pt x="810225" y="378412"/>
                </a:lnTo>
                <a:lnTo>
                  <a:pt x="768151" y="391977"/>
                </a:lnTo>
                <a:lnTo>
                  <a:pt x="725199" y="401963"/>
                </a:lnTo>
                <a:lnTo>
                  <a:pt x="678737" y="408940"/>
                </a:lnTo>
                <a:lnTo>
                  <a:pt x="1102902" y="408940"/>
                </a:lnTo>
                <a:lnTo>
                  <a:pt x="1115617" y="402209"/>
                </a:lnTo>
                <a:lnTo>
                  <a:pt x="1942305" y="402209"/>
                </a:lnTo>
                <a:lnTo>
                  <a:pt x="1940595" y="401963"/>
                </a:lnTo>
                <a:lnTo>
                  <a:pt x="1896804" y="391977"/>
                </a:lnTo>
                <a:lnTo>
                  <a:pt x="1854869" y="378412"/>
                </a:lnTo>
                <a:lnTo>
                  <a:pt x="1811786" y="360699"/>
                </a:lnTo>
                <a:lnTo>
                  <a:pt x="1764549" y="338269"/>
                </a:lnTo>
                <a:lnTo>
                  <a:pt x="1710152" y="310555"/>
                </a:lnTo>
                <a:lnTo>
                  <a:pt x="1645588" y="276987"/>
                </a:lnTo>
                <a:lnTo>
                  <a:pt x="1573960" y="243967"/>
                </a:lnTo>
                <a:lnTo>
                  <a:pt x="1573960" y="217678"/>
                </a:lnTo>
                <a:lnTo>
                  <a:pt x="1569073" y="172335"/>
                </a:lnTo>
                <a:lnTo>
                  <a:pt x="1555029" y="130784"/>
                </a:lnTo>
                <a:lnTo>
                  <a:pt x="1532759" y="93718"/>
                </a:lnTo>
                <a:lnTo>
                  <a:pt x="1503189" y="61833"/>
                </a:lnTo>
                <a:lnTo>
                  <a:pt x="1467250" y="35823"/>
                </a:lnTo>
                <a:lnTo>
                  <a:pt x="1425870" y="16384"/>
                </a:lnTo>
                <a:lnTo>
                  <a:pt x="1379978" y="4212"/>
                </a:lnTo>
                <a:lnTo>
                  <a:pt x="1330501" y="0"/>
                </a:lnTo>
                <a:close/>
              </a:path>
              <a:path w="2379345" h="1878965">
                <a:moveTo>
                  <a:pt x="2197022" y="276987"/>
                </a:moveTo>
                <a:lnTo>
                  <a:pt x="2142422" y="283114"/>
                </a:lnTo>
                <a:lnTo>
                  <a:pt x="2091937" y="300647"/>
                </a:lnTo>
                <a:lnTo>
                  <a:pt x="2047975" y="328312"/>
                </a:lnTo>
                <a:lnTo>
                  <a:pt x="2012943" y="364834"/>
                </a:lnTo>
                <a:lnTo>
                  <a:pt x="1989250" y="408940"/>
                </a:lnTo>
                <a:lnTo>
                  <a:pt x="2379139" y="408940"/>
                </a:lnTo>
                <a:lnTo>
                  <a:pt x="2379139" y="362473"/>
                </a:lnTo>
                <a:lnTo>
                  <a:pt x="2378435" y="361388"/>
                </a:lnTo>
                <a:lnTo>
                  <a:pt x="2343024" y="326858"/>
                </a:lnTo>
                <a:lnTo>
                  <a:pt x="2300067" y="300216"/>
                </a:lnTo>
                <a:lnTo>
                  <a:pt x="2250940" y="283060"/>
                </a:lnTo>
                <a:lnTo>
                  <a:pt x="2197022" y="276987"/>
                </a:lnTo>
                <a:close/>
              </a:path>
              <a:path w="2379345" h="1878965">
                <a:moveTo>
                  <a:pt x="463853" y="276987"/>
                </a:moveTo>
                <a:lnTo>
                  <a:pt x="412728" y="283060"/>
                </a:lnTo>
                <a:lnTo>
                  <a:pt x="363980" y="300216"/>
                </a:lnTo>
                <a:lnTo>
                  <a:pt x="320018" y="326858"/>
                </a:lnTo>
                <a:lnTo>
                  <a:pt x="283249" y="361388"/>
                </a:lnTo>
                <a:lnTo>
                  <a:pt x="256081" y="402209"/>
                </a:lnTo>
                <a:lnTo>
                  <a:pt x="674616" y="402209"/>
                </a:lnTo>
                <a:lnTo>
                  <a:pt x="629348" y="342443"/>
                </a:lnTo>
                <a:lnTo>
                  <a:pt x="595441" y="315722"/>
                </a:lnTo>
                <a:lnTo>
                  <a:pt x="556168" y="295053"/>
                </a:lnTo>
                <a:lnTo>
                  <a:pt x="512111" y="281716"/>
                </a:lnTo>
                <a:lnTo>
                  <a:pt x="463853" y="27698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14149" y="7415987"/>
            <a:ext cx="1431925" cy="143510"/>
          </a:xfrm>
          <a:custGeom>
            <a:avLst/>
            <a:gdLst/>
            <a:ahLst/>
            <a:cxnLst/>
            <a:rect l="l" t="t" r="r" b="b"/>
            <a:pathLst>
              <a:path w="1431925" h="143509">
                <a:moveTo>
                  <a:pt x="1267440" y="0"/>
                </a:moveTo>
                <a:lnTo>
                  <a:pt x="157206" y="0"/>
                </a:lnTo>
                <a:lnTo>
                  <a:pt x="107861" y="7465"/>
                </a:lnTo>
                <a:lnTo>
                  <a:pt x="64685" y="28180"/>
                </a:lnTo>
                <a:lnTo>
                  <a:pt x="30433" y="59619"/>
                </a:lnTo>
                <a:lnTo>
                  <a:pt x="7862" y="99259"/>
                </a:lnTo>
                <a:lnTo>
                  <a:pt x="0" y="143051"/>
                </a:lnTo>
                <a:lnTo>
                  <a:pt x="1431756" y="143051"/>
                </a:lnTo>
                <a:lnTo>
                  <a:pt x="1423839" y="99259"/>
                </a:lnTo>
                <a:lnTo>
                  <a:pt x="1400869" y="59619"/>
                </a:lnTo>
                <a:lnTo>
                  <a:pt x="1365536" y="28180"/>
                </a:lnTo>
                <a:lnTo>
                  <a:pt x="1320255" y="7465"/>
                </a:lnTo>
                <a:lnTo>
                  <a:pt x="126744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383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0690860" cy="7559040"/>
          </a:xfrm>
          <a:custGeom>
            <a:avLst/>
            <a:gdLst/>
            <a:ahLst/>
            <a:cxnLst/>
            <a:rect l="l" t="t" r="r" b="b"/>
            <a:pathLst>
              <a:path w="10690860" h="7559040">
                <a:moveTo>
                  <a:pt x="10690860" y="0"/>
                </a:moveTo>
                <a:lnTo>
                  <a:pt x="0" y="0"/>
                </a:lnTo>
                <a:lnTo>
                  <a:pt x="0" y="7559040"/>
                </a:lnTo>
                <a:lnTo>
                  <a:pt x="10690860" y="7559040"/>
                </a:lnTo>
                <a:lnTo>
                  <a:pt x="10690860" y="0"/>
                </a:lnTo>
                <a:close/>
              </a:path>
            </a:pathLst>
          </a:custGeom>
          <a:solidFill>
            <a:srgbClr val="000000">
              <a:alpha val="8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034016" y="390144"/>
            <a:ext cx="248411" cy="248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54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8867" y="733044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4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8"/>
                </a:lnTo>
                <a:lnTo>
                  <a:pt x="4901183" y="490728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4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28191" y="805053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5028" y="2431161"/>
            <a:ext cx="7940040" cy="2661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58115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Recapitulación</a:t>
            </a:r>
            <a:endParaRPr sz="3600">
              <a:latin typeface="Verdana"/>
              <a:cs typeface="Verdana"/>
            </a:endParaRPr>
          </a:p>
          <a:p>
            <a:pPr algn="ctr" marL="12065" marR="5080" indent="3175">
              <a:lnSpc>
                <a:spcPct val="99500"/>
              </a:lnSpc>
              <a:spcBef>
                <a:spcPts val="3055"/>
              </a:spcBef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Por qué la Voz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las personas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mayores </a:t>
            </a:r>
            <a:r>
              <a:rPr dirty="0" sz="2800" spc="-10" b="1">
                <a:solidFill>
                  <a:srgbClr val="EC7C30"/>
                </a:solidFill>
                <a:latin typeface="Verdana"/>
                <a:cs typeface="Verdana"/>
              </a:rPr>
              <a:t>es  </a:t>
            </a:r>
            <a:r>
              <a:rPr dirty="0" sz="2800" spc="-5" b="1">
                <a:solidFill>
                  <a:srgbClr val="EC7C30"/>
                </a:solidFill>
                <a:latin typeface="Verdana"/>
                <a:cs typeface="Verdana"/>
              </a:rPr>
              <a:t>esencial </a:t>
            </a:r>
            <a:r>
              <a:rPr dirty="0" sz="2800" spc="-10" b="1">
                <a:solidFill>
                  <a:srgbClr val="EC7C30"/>
                </a:solidFill>
                <a:latin typeface="Verdana"/>
                <a:cs typeface="Verdana"/>
              </a:rPr>
              <a:t>para construir ciudades </a:t>
            </a:r>
            <a:r>
              <a:rPr dirty="0" sz="2800" spc="-5" b="1">
                <a:solidFill>
                  <a:srgbClr val="EC7C30"/>
                </a:solidFill>
                <a:latin typeface="Verdana"/>
                <a:cs typeface="Verdana"/>
              </a:rPr>
              <a:t>y  </a:t>
            </a:r>
            <a:r>
              <a:rPr dirty="0" sz="2800" spc="-10" b="1">
                <a:solidFill>
                  <a:srgbClr val="EC7C30"/>
                </a:solidFill>
                <a:latin typeface="Verdana"/>
                <a:cs typeface="Verdana"/>
              </a:rPr>
              <a:t>comunidades </a:t>
            </a:r>
            <a:r>
              <a:rPr dirty="0" sz="2800" spc="-5" b="1">
                <a:solidFill>
                  <a:srgbClr val="EC7C30"/>
                </a:solidFill>
                <a:latin typeface="Verdana"/>
                <a:cs typeface="Verdana"/>
              </a:rPr>
              <a:t>amigables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con las personas 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40935" y="3101340"/>
            <a:ext cx="1965960" cy="35560"/>
          </a:xfrm>
          <a:custGeom>
            <a:avLst/>
            <a:gdLst/>
            <a:ahLst/>
            <a:cxnLst/>
            <a:rect l="l" t="t" r="r" b="b"/>
            <a:pathLst>
              <a:path w="1965960" h="35560">
                <a:moveTo>
                  <a:pt x="1965960" y="0"/>
                </a:moveTo>
                <a:lnTo>
                  <a:pt x="0" y="0"/>
                </a:lnTo>
                <a:lnTo>
                  <a:pt x="0" y="35051"/>
                </a:lnTo>
                <a:lnTo>
                  <a:pt x="1965960" y="35051"/>
                </a:lnTo>
                <a:lnTo>
                  <a:pt x="1965960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32206" y="431980"/>
            <a:ext cx="9803765" cy="6826884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dirty="0" sz="850" spc="-1210" b="1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54</a:t>
            </a:r>
            <a:endParaRPr sz="8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Número de registro de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organización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benéfica: 288180 © HelpAge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International</a:t>
            </a:r>
            <a:r>
              <a:rPr dirty="0" sz="800" spc="-60">
                <a:solidFill>
                  <a:srgbClr val="91846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506" y="7121510"/>
            <a:ext cx="4387215" cy="149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Número de registro de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organización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benéfica: 288180 © HelpAge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International</a:t>
            </a:r>
            <a:r>
              <a:rPr dirty="0" sz="800" spc="15">
                <a:solidFill>
                  <a:srgbClr val="91846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2021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55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0455" y="457200"/>
            <a:ext cx="8281670" cy="6644640"/>
            <a:chOff x="600455" y="457200"/>
            <a:chExt cx="8281670" cy="6644640"/>
          </a:xfrm>
        </p:grpSpPr>
        <p:sp>
          <p:nvSpPr>
            <p:cNvPr id="4" name="object 4"/>
            <p:cNvSpPr/>
            <p:nvPr/>
          </p:nvSpPr>
          <p:spPr>
            <a:xfrm>
              <a:off x="1810511" y="457200"/>
              <a:ext cx="7071359" cy="6644640"/>
            </a:xfrm>
            <a:custGeom>
              <a:avLst/>
              <a:gdLst/>
              <a:ahLst/>
              <a:cxnLst/>
              <a:rect l="l" t="t" r="r" b="b"/>
              <a:pathLst>
                <a:path w="7071359" h="6644640">
                  <a:moveTo>
                    <a:pt x="3535679" y="0"/>
                  </a:moveTo>
                  <a:lnTo>
                    <a:pt x="3485691" y="325"/>
                  </a:lnTo>
                  <a:lnTo>
                    <a:pt x="3435869" y="1298"/>
                  </a:lnTo>
                  <a:lnTo>
                    <a:pt x="3386218" y="2914"/>
                  </a:lnTo>
                  <a:lnTo>
                    <a:pt x="3336742" y="5170"/>
                  </a:lnTo>
                  <a:lnTo>
                    <a:pt x="3287448" y="8060"/>
                  </a:lnTo>
                  <a:lnTo>
                    <a:pt x="3238337" y="11581"/>
                  </a:lnTo>
                  <a:lnTo>
                    <a:pt x="3189417" y="15728"/>
                  </a:lnTo>
                  <a:lnTo>
                    <a:pt x="3140690" y="20497"/>
                  </a:lnTo>
                  <a:lnTo>
                    <a:pt x="3092162" y="25885"/>
                  </a:lnTo>
                  <a:lnTo>
                    <a:pt x="3043836" y="31885"/>
                  </a:lnTo>
                  <a:lnTo>
                    <a:pt x="2995718" y="38495"/>
                  </a:lnTo>
                  <a:lnTo>
                    <a:pt x="2947813" y="45710"/>
                  </a:lnTo>
                  <a:lnTo>
                    <a:pt x="2900123" y="53526"/>
                  </a:lnTo>
                  <a:lnTo>
                    <a:pt x="2852655" y="61938"/>
                  </a:lnTo>
                  <a:lnTo>
                    <a:pt x="2805413" y="70942"/>
                  </a:lnTo>
                  <a:lnTo>
                    <a:pt x="2758401" y="80534"/>
                  </a:lnTo>
                  <a:lnTo>
                    <a:pt x="2711624" y="90709"/>
                  </a:lnTo>
                  <a:lnTo>
                    <a:pt x="2665086" y="101464"/>
                  </a:lnTo>
                  <a:lnTo>
                    <a:pt x="2618792" y="112795"/>
                  </a:lnTo>
                  <a:lnTo>
                    <a:pt x="2572747" y="124695"/>
                  </a:lnTo>
                  <a:lnTo>
                    <a:pt x="2526955" y="137163"/>
                  </a:lnTo>
                  <a:lnTo>
                    <a:pt x="2481420" y="150193"/>
                  </a:lnTo>
                  <a:lnTo>
                    <a:pt x="2436147" y="163780"/>
                  </a:lnTo>
                  <a:lnTo>
                    <a:pt x="2391141" y="177922"/>
                  </a:lnTo>
                  <a:lnTo>
                    <a:pt x="2346405" y="192613"/>
                  </a:lnTo>
                  <a:lnTo>
                    <a:pt x="2301946" y="207849"/>
                  </a:lnTo>
                  <a:lnTo>
                    <a:pt x="2257767" y="223626"/>
                  </a:lnTo>
                  <a:lnTo>
                    <a:pt x="2213873" y="239940"/>
                  </a:lnTo>
                  <a:lnTo>
                    <a:pt x="2170268" y="256786"/>
                  </a:lnTo>
                  <a:lnTo>
                    <a:pt x="2126957" y="274160"/>
                  </a:lnTo>
                  <a:lnTo>
                    <a:pt x="2083944" y="292058"/>
                  </a:lnTo>
                  <a:lnTo>
                    <a:pt x="2041234" y="310475"/>
                  </a:lnTo>
                  <a:lnTo>
                    <a:pt x="1998832" y="329408"/>
                  </a:lnTo>
                  <a:lnTo>
                    <a:pt x="1956742" y="348852"/>
                  </a:lnTo>
                  <a:lnTo>
                    <a:pt x="1914969" y="368803"/>
                  </a:lnTo>
                  <a:lnTo>
                    <a:pt x="1873516" y="389256"/>
                  </a:lnTo>
                  <a:lnTo>
                    <a:pt x="1832390" y="410207"/>
                  </a:lnTo>
                  <a:lnTo>
                    <a:pt x="1791594" y="431652"/>
                  </a:lnTo>
                  <a:lnTo>
                    <a:pt x="1751132" y="453587"/>
                  </a:lnTo>
                  <a:lnTo>
                    <a:pt x="1711010" y="476007"/>
                  </a:lnTo>
                  <a:lnTo>
                    <a:pt x="1671231" y="498909"/>
                  </a:lnTo>
                  <a:lnTo>
                    <a:pt x="1631801" y="522287"/>
                  </a:lnTo>
                  <a:lnTo>
                    <a:pt x="1592724" y="546138"/>
                  </a:lnTo>
                  <a:lnTo>
                    <a:pt x="1554005" y="570457"/>
                  </a:lnTo>
                  <a:lnTo>
                    <a:pt x="1515648" y="595240"/>
                  </a:lnTo>
                  <a:lnTo>
                    <a:pt x="1477657" y="620483"/>
                  </a:lnTo>
                  <a:lnTo>
                    <a:pt x="1440037" y="646182"/>
                  </a:lnTo>
                  <a:lnTo>
                    <a:pt x="1402793" y="672332"/>
                  </a:lnTo>
                  <a:lnTo>
                    <a:pt x="1365930" y="698929"/>
                  </a:lnTo>
                  <a:lnTo>
                    <a:pt x="1329451" y="725968"/>
                  </a:lnTo>
                  <a:lnTo>
                    <a:pt x="1293361" y="753446"/>
                  </a:lnTo>
                  <a:lnTo>
                    <a:pt x="1257665" y="781358"/>
                  </a:lnTo>
                  <a:lnTo>
                    <a:pt x="1222368" y="809700"/>
                  </a:lnTo>
                  <a:lnTo>
                    <a:pt x="1187474" y="838467"/>
                  </a:lnTo>
                  <a:lnTo>
                    <a:pt x="1152987" y="867656"/>
                  </a:lnTo>
                  <a:lnTo>
                    <a:pt x="1118912" y="897262"/>
                  </a:lnTo>
                  <a:lnTo>
                    <a:pt x="1085254" y="927281"/>
                  </a:lnTo>
                  <a:lnTo>
                    <a:pt x="1052017" y="957708"/>
                  </a:lnTo>
                  <a:lnTo>
                    <a:pt x="1019205" y="988540"/>
                  </a:lnTo>
                  <a:lnTo>
                    <a:pt x="986824" y="1019771"/>
                  </a:lnTo>
                  <a:lnTo>
                    <a:pt x="954878" y="1051398"/>
                  </a:lnTo>
                  <a:lnTo>
                    <a:pt x="923371" y="1083417"/>
                  </a:lnTo>
                  <a:lnTo>
                    <a:pt x="892307" y="1115823"/>
                  </a:lnTo>
                  <a:lnTo>
                    <a:pt x="861693" y="1148612"/>
                  </a:lnTo>
                  <a:lnTo>
                    <a:pt x="831531" y="1181779"/>
                  </a:lnTo>
                  <a:lnTo>
                    <a:pt x="801826" y="1215321"/>
                  </a:lnTo>
                  <a:lnTo>
                    <a:pt x="772584" y="1249233"/>
                  </a:lnTo>
                  <a:lnTo>
                    <a:pt x="743808" y="1283510"/>
                  </a:lnTo>
                  <a:lnTo>
                    <a:pt x="715504" y="1318149"/>
                  </a:lnTo>
                  <a:lnTo>
                    <a:pt x="687675" y="1353146"/>
                  </a:lnTo>
                  <a:lnTo>
                    <a:pt x="660326" y="1388496"/>
                  </a:lnTo>
                  <a:lnTo>
                    <a:pt x="633462" y="1424194"/>
                  </a:lnTo>
                  <a:lnTo>
                    <a:pt x="607087" y="1460237"/>
                  </a:lnTo>
                  <a:lnTo>
                    <a:pt x="581206" y="1496620"/>
                  </a:lnTo>
                  <a:lnTo>
                    <a:pt x="555824" y="1533338"/>
                  </a:lnTo>
                  <a:lnTo>
                    <a:pt x="530944" y="1570389"/>
                  </a:lnTo>
                  <a:lnTo>
                    <a:pt x="506572" y="1607767"/>
                  </a:lnTo>
                  <a:lnTo>
                    <a:pt x="482712" y="1645468"/>
                  </a:lnTo>
                  <a:lnTo>
                    <a:pt x="459369" y="1683488"/>
                  </a:lnTo>
                  <a:lnTo>
                    <a:pt x="436547" y="1721822"/>
                  </a:lnTo>
                  <a:lnTo>
                    <a:pt x="414250" y="1760467"/>
                  </a:lnTo>
                  <a:lnTo>
                    <a:pt x="392484" y="1799418"/>
                  </a:lnTo>
                  <a:lnTo>
                    <a:pt x="371252" y="1838671"/>
                  </a:lnTo>
                  <a:lnTo>
                    <a:pt x="350560" y="1878221"/>
                  </a:lnTo>
                  <a:lnTo>
                    <a:pt x="330411" y="1918064"/>
                  </a:lnTo>
                  <a:lnTo>
                    <a:pt x="310811" y="1958196"/>
                  </a:lnTo>
                  <a:lnTo>
                    <a:pt x="291764" y="1998613"/>
                  </a:lnTo>
                  <a:lnTo>
                    <a:pt x="273274" y="2039311"/>
                  </a:lnTo>
                  <a:lnTo>
                    <a:pt x="255346" y="2080284"/>
                  </a:lnTo>
                  <a:lnTo>
                    <a:pt x="237985" y="2121530"/>
                  </a:lnTo>
                  <a:lnTo>
                    <a:pt x="221195" y="2163043"/>
                  </a:lnTo>
                  <a:lnTo>
                    <a:pt x="204980" y="2204819"/>
                  </a:lnTo>
                  <a:lnTo>
                    <a:pt x="189346" y="2246854"/>
                  </a:lnTo>
                  <a:lnTo>
                    <a:pt x="174297" y="2289145"/>
                  </a:lnTo>
                  <a:lnTo>
                    <a:pt x="159836" y="2331685"/>
                  </a:lnTo>
                  <a:lnTo>
                    <a:pt x="145970" y="2374472"/>
                  </a:lnTo>
                  <a:lnTo>
                    <a:pt x="132702" y="2417501"/>
                  </a:lnTo>
                  <a:lnTo>
                    <a:pt x="120037" y="2460768"/>
                  </a:lnTo>
                  <a:lnTo>
                    <a:pt x="107979" y="2504268"/>
                  </a:lnTo>
                  <a:lnTo>
                    <a:pt x="96534" y="2547997"/>
                  </a:lnTo>
                  <a:lnTo>
                    <a:pt x="85705" y="2591951"/>
                  </a:lnTo>
                  <a:lnTo>
                    <a:pt x="75497" y="2636126"/>
                  </a:lnTo>
                  <a:lnTo>
                    <a:pt x="65915" y="2680517"/>
                  </a:lnTo>
                  <a:lnTo>
                    <a:pt x="56962" y="2725121"/>
                  </a:lnTo>
                  <a:lnTo>
                    <a:pt x="48645" y="2769932"/>
                  </a:lnTo>
                  <a:lnTo>
                    <a:pt x="40967" y="2814946"/>
                  </a:lnTo>
                  <a:lnTo>
                    <a:pt x="33933" y="2860160"/>
                  </a:lnTo>
                  <a:lnTo>
                    <a:pt x="27547" y="2905569"/>
                  </a:lnTo>
                  <a:lnTo>
                    <a:pt x="21814" y="2951169"/>
                  </a:lnTo>
                  <a:lnTo>
                    <a:pt x="16738" y="2996955"/>
                  </a:lnTo>
                  <a:lnTo>
                    <a:pt x="12324" y="3042923"/>
                  </a:lnTo>
                  <a:lnTo>
                    <a:pt x="8577" y="3089069"/>
                  </a:lnTo>
                  <a:lnTo>
                    <a:pt x="5502" y="3135389"/>
                  </a:lnTo>
                  <a:lnTo>
                    <a:pt x="3101" y="3181878"/>
                  </a:lnTo>
                  <a:lnTo>
                    <a:pt x="1381" y="3228533"/>
                  </a:lnTo>
                  <a:lnTo>
                    <a:pt x="346" y="3275348"/>
                  </a:lnTo>
                  <a:lnTo>
                    <a:pt x="0" y="3322320"/>
                  </a:lnTo>
                  <a:lnTo>
                    <a:pt x="346" y="3369291"/>
                  </a:lnTo>
                  <a:lnTo>
                    <a:pt x="1381" y="3416106"/>
                  </a:lnTo>
                  <a:lnTo>
                    <a:pt x="3101" y="3462761"/>
                  </a:lnTo>
                  <a:lnTo>
                    <a:pt x="5502" y="3509250"/>
                  </a:lnTo>
                  <a:lnTo>
                    <a:pt x="8577" y="3555570"/>
                  </a:lnTo>
                  <a:lnTo>
                    <a:pt x="12324" y="3601716"/>
                  </a:lnTo>
                  <a:lnTo>
                    <a:pt x="16738" y="3647684"/>
                  </a:lnTo>
                  <a:lnTo>
                    <a:pt x="21814" y="3693470"/>
                  </a:lnTo>
                  <a:lnTo>
                    <a:pt x="27547" y="3739070"/>
                  </a:lnTo>
                  <a:lnTo>
                    <a:pt x="33933" y="3784479"/>
                  </a:lnTo>
                  <a:lnTo>
                    <a:pt x="40967" y="3829693"/>
                  </a:lnTo>
                  <a:lnTo>
                    <a:pt x="48645" y="3874707"/>
                  </a:lnTo>
                  <a:lnTo>
                    <a:pt x="56962" y="3919518"/>
                  </a:lnTo>
                  <a:lnTo>
                    <a:pt x="65915" y="3964122"/>
                  </a:lnTo>
                  <a:lnTo>
                    <a:pt x="75497" y="4008513"/>
                  </a:lnTo>
                  <a:lnTo>
                    <a:pt x="85705" y="4052688"/>
                  </a:lnTo>
                  <a:lnTo>
                    <a:pt x="96534" y="4096642"/>
                  </a:lnTo>
                  <a:lnTo>
                    <a:pt x="107979" y="4140371"/>
                  </a:lnTo>
                  <a:lnTo>
                    <a:pt x="120037" y="4183871"/>
                  </a:lnTo>
                  <a:lnTo>
                    <a:pt x="132702" y="4227138"/>
                  </a:lnTo>
                  <a:lnTo>
                    <a:pt x="145970" y="4270167"/>
                  </a:lnTo>
                  <a:lnTo>
                    <a:pt x="159836" y="4312954"/>
                  </a:lnTo>
                  <a:lnTo>
                    <a:pt x="174297" y="4355494"/>
                  </a:lnTo>
                  <a:lnTo>
                    <a:pt x="189346" y="4397785"/>
                  </a:lnTo>
                  <a:lnTo>
                    <a:pt x="204980" y="4439820"/>
                  </a:lnTo>
                  <a:lnTo>
                    <a:pt x="221195" y="4481596"/>
                  </a:lnTo>
                  <a:lnTo>
                    <a:pt x="237985" y="4523109"/>
                  </a:lnTo>
                  <a:lnTo>
                    <a:pt x="255346" y="4564355"/>
                  </a:lnTo>
                  <a:lnTo>
                    <a:pt x="273274" y="4605328"/>
                  </a:lnTo>
                  <a:lnTo>
                    <a:pt x="291764" y="4646026"/>
                  </a:lnTo>
                  <a:lnTo>
                    <a:pt x="310811" y="4686443"/>
                  </a:lnTo>
                  <a:lnTo>
                    <a:pt x="330411" y="4726575"/>
                  </a:lnTo>
                  <a:lnTo>
                    <a:pt x="350560" y="4766418"/>
                  </a:lnTo>
                  <a:lnTo>
                    <a:pt x="371252" y="4805968"/>
                  </a:lnTo>
                  <a:lnTo>
                    <a:pt x="392484" y="4845221"/>
                  </a:lnTo>
                  <a:lnTo>
                    <a:pt x="414250" y="4884172"/>
                  </a:lnTo>
                  <a:lnTo>
                    <a:pt x="436547" y="4922817"/>
                  </a:lnTo>
                  <a:lnTo>
                    <a:pt x="459369" y="4961151"/>
                  </a:lnTo>
                  <a:lnTo>
                    <a:pt x="482712" y="4999171"/>
                  </a:lnTo>
                  <a:lnTo>
                    <a:pt x="506572" y="5036872"/>
                  </a:lnTo>
                  <a:lnTo>
                    <a:pt x="530944" y="5074250"/>
                  </a:lnTo>
                  <a:lnTo>
                    <a:pt x="555824" y="5111301"/>
                  </a:lnTo>
                  <a:lnTo>
                    <a:pt x="581206" y="5148019"/>
                  </a:lnTo>
                  <a:lnTo>
                    <a:pt x="607087" y="5184402"/>
                  </a:lnTo>
                  <a:lnTo>
                    <a:pt x="633462" y="5220445"/>
                  </a:lnTo>
                  <a:lnTo>
                    <a:pt x="660326" y="5256143"/>
                  </a:lnTo>
                  <a:lnTo>
                    <a:pt x="687675" y="5291493"/>
                  </a:lnTo>
                  <a:lnTo>
                    <a:pt x="715504" y="5326490"/>
                  </a:lnTo>
                  <a:lnTo>
                    <a:pt x="743808" y="5361129"/>
                  </a:lnTo>
                  <a:lnTo>
                    <a:pt x="772584" y="5395406"/>
                  </a:lnTo>
                  <a:lnTo>
                    <a:pt x="801826" y="5429318"/>
                  </a:lnTo>
                  <a:lnTo>
                    <a:pt x="831531" y="5462860"/>
                  </a:lnTo>
                  <a:lnTo>
                    <a:pt x="861693" y="5496027"/>
                  </a:lnTo>
                  <a:lnTo>
                    <a:pt x="892307" y="5528816"/>
                  </a:lnTo>
                  <a:lnTo>
                    <a:pt x="923371" y="5561222"/>
                  </a:lnTo>
                  <a:lnTo>
                    <a:pt x="954878" y="5593241"/>
                  </a:lnTo>
                  <a:lnTo>
                    <a:pt x="986824" y="5624868"/>
                  </a:lnTo>
                  <a:lnTo>
                    <a:pt x="1019205" y="5656099"/>
                  </a:lnTo>
                  <a:lnTo>
                    <a:pt x="1052017" y="5686931"/>
                  </a:lnTo>
                  <a:lnTo>
                    <a:pt x="1085254" y="5717358"/>
                  </a:lnTo>
                  <a:lnTo>
                    <a:pt x="1118912" y="5747377"/>
                  </a:lnTo>
                  <a:lnTo>
                    <a:pt x="1152987" y="5776983"/>
                  </a:lnTo>
                  <a:lnTo>
                    <a:pt x="1187474" y="5806172"/>
                  </a:lnTo>
                  <a:lnTo>
                    <a:pt x="1222368" y="5834939"/>
                  </a:lnTo>
                  <a:lnTo>
                    <a:pt x="1257665" y="5863281"/>
                  </a:lnTo>
                  <a:lnTo>
                    <a:pt x="1293361" y="5891193"/>
                  </a:lnTo>
                  <a:lnTo>
                    <a:pt x="1329451" y="5918671"/>
                  </a:lnTo>
                  <a:lnTo>
                    <a:pt x="1365930" y="5945710"/>
                  </a:lnTo>
                  <a:lnTo>
                    <a:pt x="1402793" y="5972307"/>
                  </a:lnTo>
                  <a:lnTo>
                    <a:pt x="1440037" y="5998457"/>
                  </a:lnTo>
                  <a:lnTo>
                    <a:pt x="1477657" y="6024156"/>
                  </a:lnTo>
                  <a:lnTo>
                    <a:pt x="1515648" y="6049399"/>
                  </a:lnTo>
                  <a:lnTo>
                    <a:pt x="1554005" y="6074182"/>
                  </a:lnTo>
                  <a:lnTo>
                    <a:pt x="1592724" y="6098501"/>
                  </a:lnTo>
                  <a:lnTo>
                    <a:pt x="1631801" y="6122352"/>
                  </a:lnTo>
                  <a:lnTo>
                    <a:pt x="1671231" y="6145730"/>
                  </a:lnTo>
                  <a:lnTo>
                    <a:pt x="1711010" y="6168632"/>
                  </a:lnTo>
                  <a:lnTo>
                    <a:pt x="1751132" y="6191052"/>
                  </a:lnTo>
                  <a:lnTo>
                    <a:pt x="1791594" y="6212987"/>
                  </a:lnTo>
                  <a:lnTo>
                    <a:pt x="1832390" y="6234432"/>
                  </a:lnTo>
                  <a:lnTo>
                    <a:pt x="1873516" y="6255383"/>
                  </a:lnTo>
                  <a:lnTo>
                    <a:pt x="1914969" y="6275836"/>
                  </a:lnTo>
                  <a:lnTo>
                    <a:pt x="1956742" y="6295787"/>
                  </a:lnTo>
                  <a:lnTo>
                    <a:pt x="1998832" y="6315231"/>
                  </a:lnTo>
                  <a:lnTo>
                    <a:pt x="2041234" y="6334164"/>
                  </a:lnTo>
                  <a:lnTo>
                    <a:pt x="2083944" y="6352581"/>
                  </a:lnTo>
                  <a:lnTo>
                    <a:pt x="2126957" y="6370479"/>
                  </a:lnTo>
                  <a:lnTo>
                    <a:pt x="2170268" y="6387853"/>
                  </a:lnTo>
                  <a:lnTo>
                    <a:pt x="2213873" y="6404699"/>
                  </a:lnTo>
                  <a:lnTo>
                    <a:pt x="2257767" y="6421013"/>
                  </a:lnTo>
                  <a:lnTo>
                    <a:pt x="2301946" y="6436790"/>
                  </a:lnTo>
                  <a:lnTo>
                    <a:pt x="2346405" y="6452026"/>
                  </a:lnTo>
                  <a:lnTo>
                    <a:pt x="2391141" y="6466717"/>
                  </a:lnTo>
                  <a:lnTo>
                    <a:pt x="2436147" y="6480859"/>
                  </a:lnTo>
                  <a:lnTo>
                    <a:pt x="2481420" y="6494446"/>
                  </a:lnTo>
                  <a:lnTo>
                    <a:pt x="2526955" y="6507476"/>
                  </a:lnTo>
                  <a:lnTo>
                    <a:pt x="2572747" y="6519944"/>
                  </a:lnTo>
                  <a:lnTo>
                    <a:pt x="2618792" y="6531844"/>
                  </a:lnTo>
                  <a:lnTo>
                    <a:pt x="2665086" y="6543175"/>
                  </a:lnTo>
                  <a:lnTo>
                    <a:pt x="2711624" y="6553930"/>
                  </a:lnTo>
                  <a:lnTo>
                    <a:pt x="2758401" y="6564105"/>
                  </a:lnTo>
                  <a:lnTo>
                    <a:pt x="2805413" y="6573697"/>
                  </a:lnTo>
                  <a:lnTo>
                    <a:pt x="2852655" y="6582701"/>
                  </a:lnTo>
                  <a:lnTo>
                    <a:pt x="2900123" y="6591113"/>
                  </a:lnTo>
                  <a:lnTo>
                    <a:pt x="2947813" y="6598929"/>
                  </a:lnTo>
                  <a:lnTo>
                    <a:pt x="2995718" y="6606144"/>
                  </a:lnTo>
                  <a:lnTo>
                    <a:pt x="3043836" y="6612754"/>
                  </a:lnTo>
                  <a:lnTo>
                    <a:pt x="3092162" y="6618754"/>
                  </a:lnTo>
                  <a:lnTo>
                    <a:pt x="3140690" y="6624142"/>
                  </a:lnTo>
                  <a:lnTo>
                    <a:pt x="3189417" y="6628911"/>
                  </a:lnTo>
                  <a:lnTo>
                    <a:pt x="3238337" y="6633058"/>
                  </a:lnTo>
                  <a:lnTo>
                    <a:pt x="3287448" y="6636579"/>
                  </a:lnTo>
                  <a:lnTo>
                    <a:pt x="3336742" y="6639469"/>
                  </a:lnTo>
                  <a:lnTo>
                    <a:pt x="3386218" y="6641725"/>
                  </a:lnTo>
                  <a:lnTo>
                    <a:pt x="3435869" y="6643341"/>
                  </a:lnTo>
                  <a:lnTo>
                    <a:pt x="3485691" y="6644314"/>
                  </a:lnTo>
                  <a:lnTo>
                    <a:pt x="3535679" y="6644640"/>
                  </a:lnTo>
                  <a:lnTo>
                    <a:pt x="3585668" y="6644314"/>
                  </a:lnTo>
                  <a:lnTo>
                    <a:pt x="3635490" y="6643341"/>
                  </a:lnTo>
                  <a:lnTo>
                    <a:pt x="3685141" y="6641725"/>
                  </a:lnTo>
                  <a:lnTo>
                    <a:pt x="3734617" y="6639469"/>
                  </a:lnTo>
                  <a:lnTo>
                    <a:pt x="3783911" y="6636579"/>
                  </a:lnTo>
                  <a:lnTo>
                    <a:pt x="3833022" y="6633058"/>
                  </a:lnTo>
                  <a:lnTo>
                    <a:pt x="3881942" y="6628911"/>
                  </a:lnTo>
                  <a:lnTo>
                    <a:pt x="3930669" y="6624142"/>
                  </a:lnTo>
                  <a:lnTo>
                    <a:pt x="3979197" y="6618754"/>
                  </a:lnTo>
                  <a:lnTo>
                    <a:pt x="4027523" y="6612754"/>
                  </a:lnTo>
                  <a:lnTo>
                    <a:pt x="4075641" y="6606144"/>
                  </a:lnTo>
                  <a:lnTo>
                    <a:pt x="4123546" y="6598929"/>
                  </a:lnTo>
                  <a:lnTo>
                    <a:pt x="4171236" y="6591113"/>
                  </a:lnTo>
                  <a:lnTo>
                    <a:pt x="4218704" y="6582701"/>
                  </a:lnTo>
                  <a:lnTo>
                    <a:pt x="4265946" y="6573697"/>
                  </a:lnTo>
                  <a:lnTo>
                    <a:pt x="4312958" y="6564105"/>
                  </a:lnTo>
                  <a:lnTo>
                    <a:pt x="4359735" y="6553930"/>
                  </a:lnTo>
                  <a:lnTo>
                    <a:pt x="4406273" y="6543175"/>
                  </a:lnTo>
                  <a:lnTo>
                    <a:pt x="4452567" y="6531844"/>
                  </a:lnTo>
                  <a:lnTo>
                    <a:pt x="4498612" y="6519944"/>
                  </a:lnTo>
                  <a:lnTo>
                    <a:pt x="4544404" y="6507476"/>
                  </a:lnTo>
                  <a:lnTo>
                    <a:pt x="4589939" y="6494446"/>
                  </a:lnTo>
                  <a:lnTo>
                    <a:pt x="4635212" y="6480859"/>
                  </a:lnTo>
                  <a:lnTo>
                    <a:pt x="4680218" y="6466717"/>
                  </a:lnTo>
                  <a:lnTo>
                    <a:pt x="4724954" y="6452026"/>
                  </a:lnTo>
                  <a:lnTo>
                    <a:pt x="4769413" y="6436790"/>
                  </a:lnTo>
                  <a:lnTo>
                    <a:pt x="4813592" y="6421013"/>
                  </a:lnTo>
                  <a:lnTo>
                    <a:pt x="4857486" y="6404699"/>
                  </a:lnTo>
                  <a:lnTo>
                    <a:pt x="4901091" y="6387853"/>
                  </a:lnTo>
                  <a:lnTo>
                    <a:pt x="4944402" y="6370479"/>
                  </a:lnTo>
                  <a:lnTo>
                    <a:pt x="4987415" y="6352581"/>
                  </a:lnTo>
                  <a:lnTo>
                    <a:pt x="5030125" y="6334164"/>
                  </a:lnTo>
                  <a:lnTo>
                    <a:pt x="5072527" y="6315231"/>
                  </a:lnTo>
                  <a:lnTo>
                    <a:pt x="5114617" y="6295787"/>
                  </a:lnTo>
                  <a:lnTo>
                    <a:pt x="5156390" y="6275836"/>
                  </a:lnTo>
                  <a:lnTo>
                    <a:pt x="5197843" y="6255383"/>
                  </a:lnTo>
                  <a:lnTo>
                    <a:pt x="5238969" y="6234432"/>
                  </a:lnTo>
                  <a:lnTo>
                    <a:pt x="5279765" y="6212987"/>
                  </a:lnTo>
                  <a:lnTo>
                    <a:pt x="5320227" y="6191052"/>
                  </a:lnTo>
                  <a:lnTo>
                    <a:pt x="5360349" y="6168632"/>
                  </a:lnTo>
                  <a:lnTo>
                    <a:pt x="5400128" y="6145730"/>
                  </a:lnTo>
                  <a:lnTo>
                    <a:pt x="5439558" y="6122352"/>
                  </a:lnTo>
                  <a:lnTo>
                    <a:pt x="5478635" y="6098501"/>
                  </a:lnTo>
                  <a:lnTo>
                    <a:pt x="5517354" y="6074182"/>
                  </a:lnTo>
                  <a:lnTo>
                    <a:pt x="5555711" y="6049399"/>
                  </a:lnTo>
                  <a:lnTo>
                    <a:pt x="5593702" y="6024156"/>
                  </a:lnTo>
                  <a:lnTo>
                    <a:pt x="5631322" y="5998457"/>
                  </a:lnTo>
                  <a:lnTo>
                    <a:pt x="5668566" y="5972307"/>
                  </a:lnTo>
                  <a:lnTo>
                    <a:pt x="5705429" y="5945710"/>
                  </a:lnTo>
                  <a:lnTo>
                    <a:pt x="5741908" y="5918671"/>
                  </a:lnTo>
                  <a:lnTo>
                    <a:pt x="5777998" y="5891193"/>
                  </a:lnTo>
                  <a:lnTo>
                    <a:pt x="5813694" y="5863281"/>
                  </a:lnTo>
                  <a:lnTo>
                    <a:pt x="5848991" y="5834939"/>
                  </a:lnTo>
                  <a:lnTo>
                    <a:pt x="5883885" y="5806172"/>
                  </a:lnTo>
                  <a:lnTo>
                    <a:pt x="5918372" y="5776983"/>
                  </a:lnTo>
                  <a:lnTo>
                    <a:pt x="5952447" y="5747377"/>
                  </a:lnTo>
                  <a:lnTo>
                    <a:pt x="5986105" y="5717358"/>
                  </a:lnTo>
                  <a:lnTo>
                    <a:pt x="6019342" y="5686931"/>
                  </a:lnTo>
                  <a:lnTo>
                    <a:pt x="6052154" y="5656099"/>
                  </a:lnTo>
                  <a:lnTo>
                    <a:pt x="6084535" y="5624868"/>
                  </a:lnTo>
                  <a:lnTo>
                    <a:pt x="6116481" y="5593241"/>
                  </a:lnTo>
                  <a:lnTo>
                    <a:pt x="6147988" y="5561222"/>
                  </a:lnTo>
                  <a:lnTo>
                    <a:pt x="6179052" y="5528816"/>
                  </a:lnTo>
                  <a:lnTo>
                    <a:pt x="6209666" y="5496027"/>
                  </a:lnTo>
                  <a:lnTo>
                    <a:pt x="6239828" y="5462860"/>
                  </a:lnTo>
                  <a:lnTo>
                    <a:pt x="6269533" y="5429318"/>
                  </a:lnTo>
                  <a:lnTo>
                    <a:pt x="6298775" y="5395406"/>
                  </a:lnTo>
                  <a:lnTo>
                    <a:pt x="6327551" y="5361129"/>
                  </a:lnTo>
                  <a:lnTo>
                    <a:pt x="6355855" y="5326490"/>
                  </a:lnTo>
                  <a:lnTo>
                    <a:pt x="6383684" y="5291493"/>
                  </a:lnTo>
                  <a:lnTo>
                    <a:pt x="6411033" y="5256143"/>
                  </a:lnTo>
                  <a:lnTo>
                    <a:pt x="6437897" y="5220445"/>
                  </a:lnTo>
                  <a:lnTo>
                    <a:pt x="6464272" y="5184402"/>
                  </a:lnTo>
                  <a:lnTo>
                    <a:pt x="6490153" y="5148019"/>
                  </a:lnTo>
                  <a:lnTo>
                    <a:pt x="6515535" y="5111301"/>
                  </a:lnTo>
                  <a:lnTo>
                    <a:pt x="6540415" y="5074250"/>
                  </a:lnTo>
                  <a:lnTo>
                    <a:pt x="6564787" y="5036872"/>
                  </a:lnTo>
                  <a:lnTo>
                    <a:pt x="6588647" y="4999171"/>
                  </a:lnTo>
                  <a:lnTo>
                    <a:pt x="6611990" y="4961151"/>
                  </a:lnTo>
                  <a:lnTo>
                    <a:pt x="6634812" y="4922817"/>
                  </a:lnTo>
                  <a:lnTo>
                    <a:pt x="6657109" y="4884172"/>
                  </a:lnTo>
                  <a:lnTo>
                    <a:pt x="6678875" y="4845221"/>
                  </a:lnTo>
                  <a:lnTo>
                    <a:pt x="6700107" y="4805968"/>
                  </a:lnTo>
                  <a:lnTo>
                    <a:pt x="6720799" y="4766418"/>
                  </a:lnTo>
                  <a:lnTo>
                    <a:pt x="6740948" y="4726575"/>
                  </a:lnTo>
                  <a:lnTo>
                    <a:pt x="6760548" y="4686443"/>
                  </a:lnTo>
                  <a:lnTo>
                    <a:pt x="6779595" y="4646026"/>
                  </a:lnTo>
                  <a:lnTo>
                    <a:pt x="6798085" y="4605328"/>
                  </a:lnTo>
                  <a:lnTo>
                    <a:pt x="6816013" y="4564355"/>
                  </a:lnTo>
                  <a:lnTo>
                    <a:pt x="6833374" y="4523109"/>
                  </a:lnTo>
                  <a:lnTo>
                    <a:pt x="6850164" y="4481596"/>
                  </a:lnTo>
                  <a:lnTo>
                    <a:pt x="6866379" y="4439820"/>
                  </a:lnTo>
                  <a:lnTo>
                    <a:pt x="6882013" y="4397785"/>
                  </a:lnTo>
                  <a:lnTo>
                    <a:pt x="6897062" y="4355494"/>
                  </a:lnTo>
                  <a:lnTo>
                    <a:pt x="6911523" y="4312954"/>
                  </a:lnTo>
                  <a:lnTo>
                    <a:pt x="6925389" y="4270167"/>
                  </a:lnTo>
                  <a:lnTo>
                    <a:pt x="6938657" y="4227138"/>
                  </a:lnTo>
                  <a:lnTo>
                    <a:pt x="6951322" y="4183871"/>
                  </a:lnTo>
                  <a:lnTo>
                    <a:pt x="6963380" y="4140371"/>
                  </a:lnTo>
                  <a:lnTo>
                    <a:pt x="6974825" y="4096642"/>
                  </a:lnTo>
                  <a:lnTo>
                    <a:pt x="6985654" y="4052688"/>
                  </a:lnTo>
                  <a:lnTo>
                    <a:pt x="6995862" y="4008513"/>
                  </a:lnTo>
                  <a:lnTo>
                    <a:pt x="7005444" y="3964122"/>
                  </a:lnTo>
                  <a:lnTo>
                    <a:pt x="7014397" y="3919518"/>
                  </a:lnTo>
                  <a:lnTo>
                    <a:pt x="7022714" y="3874707"/>
                  </a:lnTo>
                  <a:lnTo>
                    <a:pt x="7030392" y="3829693"/>
                  </a:lnTo>
                  <a:lnTo>
                    <a:pt x="7037426" y="3784479"/>
                  </a:lnTo>
                  <a:lnTo>
                    <a:pt x="7043812" y="3739070"/>
                  </a:lnTo>
                  <a:lnTo>
                    <a:pt x="7049545" y="3693470"/>
                  </a:lnTo>
                  <a:lnTo>
                    <a:pt x="7054621" y="3647684"/>
                  </a:lnTo>
                  <a:lnTo>
                    <a:pt x="7059035" y="3601716"/>
                  </a:lnTo>
                  <a:lnTo>
                    <a:pt x="7062782" y="3555570"/>
                  </a:lnTo>
                  <a:lnTo>
                    <a:pt x="7065857" y="3509250"/>
                  </a:lnTo>
                  <a:lnTo>
                    <a:pt x="7068258" y="3462761"/>
                  </a:lnTo>
                  <a:lnTo>
                    <a:pt x="7069978" y="3416106"/>
                  </a:lnTo>
                  <a:lnTo>
                    <a:pt x="7071013" y="3369291"/>
                  </a:lnTo>
                  <a:lnTo>
                    <a:pt x="7071359" y="3322320"/>
                  </a:lnTo>
                  <a:lnTo>
                    <a:pt x="7071013" y="3275348"/>
                  </a:lnTo>
                  <a:lnTo>
                    <a:pt x="7069978" y="3228533"/>
                  </a:lnTo>
                  <a:lnTo>
                    <a:pt x="7068258" y="3181878"/>
                  </a:lnTo>
                  <a:lnTo>
                    <a:pt x="7065857" y="3135389"/>
                  </a:lnTo>
                  <a:lnTo>
                    <a:pt x="7062782" y="3089069"/>
                  </a:lnTo>
                  <a:lnTo>
                    <a:pt x="7059035" y="3042923"/>
                  </a:lnTo>
                  <a:lnTo>
                    <a:pt x="7054621" y="2996955"/>
                  </a:lnTo>
                  <a:lnTo>
                    <a:pt x="7049545" y="2951169"/>
                  </a:lnTo>
                  <a:lnTo>
                    <a:pt x="7043812" y="2905569"/>
                  </a:lnTo>
                  <a:lnTo>
                    <a:pt x="7037426" y="2860160"/>
                  </a:lnTo>
                  <a:lnTo>
                    <a:pt x="7030392" y="2814946"/>
                  </a:lnTo>
                  <a:lnTo>
                    <a:pt x="7022714" y="2769932"/>
                  </a:lnTo>
                  <a:lnTo>
                    <a:pt x="7014397" y="2725121"/>
                  </a:lnTo>
                  <a:lnTo>
                    <a:pt x="7005444" y="2680517"/>
                  </a:lnTo>
                  <a:lnTo>
                    <a:pt x="6995862" y="2636126"/>
                  </a:lnTo>
                  <a:lnTo>
                    <a:pt x="6985654" y="2591951"/>
                  </a:lnTo>
                  <a:lnTo>
                    <a:pt x="6974825" y="2547997"/>
                  </a:lnTo>
                  <a:lnTo>
                    <a:pt x="6963380" y="2504268"/>
                  </a:lnTo>
                  <a:lnTo>
                    <a:pt x="6951322" y="2460768"/>
                  </a:lnTo>
                  <a:lnTo>
                    <a:pt x="6938657" y="2417501"/>
                  </a:lnTo>
                  <a:lnTo>
                    <a:pt x="6925389" y="2374472"/>
                  </a:lnTo>
                  <a:lnTo>
                    <a:pt x="6911523" y="2331685"/>
                  </a:lnTo>
                  <a:lnTo>
                    <a:pt x="6897062" y="2289145"/>
                  </a:lnTo>
                  <a:lnTo>
                    <a:pt x="6882013" y="2246854"/>
                  </a:lnTo>
                  <a:lnTo>
                    <a:pt x="6866379" y="2204819"/>
                  </a:lnTo>
                  <a:lnTo>
                    <a:pt x="6850164" y="2163043"/>
                  </a:lnTo>
                  <a:lnTo>
                    <a:pt x="6833374" y="2121530"/>
                  </a:lnTo>
                  <a:lnTo>
                    <a:pt x="6816013" y="2080284"/>
                  </a:lnTo>
                  <a:lnTo>
                    <a:pt x="6798085" y="2039311"/>
                  </a:lnTo>
                  <a:lnTo>
                    <a:pt x="6779595" y="1998613"/>
                  </a:lnTo>
                  <a:lnTo>
                    <a:pt x="6760548" y="1958196"/>
                  </a:lnTo>
                  <a:lnTo>
                    <a:pt x="6740948" y="1918064"/>
                  </a:lnTo>
                  <a:lnTo>
                    <a:pt x="6720799" y="1878221"/>
                  </a:lnTo>
                  <a:lnTo>
                    <a:pt x="6700107" y="1838671"/>
                  </a:lnTo>
                  <a:lnTo>
                    <a:pt x="6678875" y="1799418"/>
                  </a:lnTo>
                  <a:lnTo>
                    <a:pt x="6657109" y="1760467"/>
                  </a:lnTo>
                  <a:lnTo>
                    <a:pt x="6634812" y="1721822"/>
                  </a:lnTo>
                  <a:lnTo>
                    <a:pt x="6611990" y="1683488"/>
                  </a:lnTo>
                  <a:lnTo>
                    <a:pt x="6588647" y="1645468"/>
                  </a:lnTo>
                  <a:lnTo>
                    <a:pt x="6564787" y="1607767"/>
                  </a:lnTo>
                  <a:lnTo>
                    <a:pt x="6540415" y="1570389"/>
                  </a:lnTo>
                  <a:lnTo>
                    <a:pt x="6515535" y="1533338"/>
                  </a:lnTo>
                  <a:lnTo>
                    <a:pt x="6490153" y="1496620"/>
                  </a:lnTo>
                  <a:lnTo>
                    <a:pt x="6464272" y="1460237"/>
                  </a:lnTo>
                  <a:lnTo>
                    <a:pt x="6437897" y="1424194"/>
                  </a:lnTo>
                  <a:lnTo>
                    <a:pt x="6411033" y="1388496"/>
                  </a:lnTo>
                  <a:lnTo>
                    <a:pt x="6383684" y="1353146"/>
                  </a:lnTo>
                  <a:lnTo>
                    <a:pt x="6355855" y="1318149"/>
                  </a:lnTo>
                  <a:lnTo>
                    <a:pt x="6327551" y="1283510"/>
                  </a:lnTo>
                  <a:lnTo>
                    <a:pt x="6298775" y="1249233"/>
                  </a:lnTo>
                  <a:lnTo>
                    <a:pt x="6269533" y="1215321"/>
                  </a:lnTo>
                  <a:lnTo>
                    <a:pt x="6239828" y="1181779"/>
                  </a:lnTo>
                  <a:lnTo>
                    <a:pt x="6209666" y="1148612"/>
                  </a:lnTo>
                  <a:lnTo>
                    <a:pt x="6179052" y="1115823"/>
                  </a:lnTo>
                  <a:lnTo>
                    <a:pt x="6147988" y="1083417"/>
                  </a:lnTo>
                  <a:lnTo>
                    <a:pt x="6116481" y="1051398"/>
                  </a:lnTo>
                  <a:lnTo>
                    <a:pt x="6084535" y="1019771"/>
                  </a:lnTo>
                  <a:lnTo>
                    <a:pt x="6052154" y="988540"/>
                  </a:lnTo>
                  <a:lnTo>
                    <a:pt x="6019342" y="957708"/>
                  </a:lnTo>
                  <a:lnTo>
                    <a:pt x="5986105" y="927281"/>
                  </a:lnTo>
                  <a:lnTo>
                    <a:pt x="5952447" y="897262"/>
                  </a:lnTo>
                  <a:lnTo>
                    <a:pt x="5918372" y="867656"/>
                  </a:lnTo>
                  <a:lnTo>
                    <a:pt x="5883885" y="838467"/>
                  </a:lnTo>
                  <a:lnTo>
                    <a:pt x="5848991" y="809700"/>
                  </a:lnTo>
                  <a:lnTo>
                    <a:pt x="5813694" y="781358"/>
                  </a:lnTo>
                  <a:lnTo>
                    <a:pt x="5777998" y="753446"/>
                  </a:lnTo>
                  <a:lnTo>
                    <a:pt x="5741908" y="725968"/>
                  </a:lnTo>
                  <a:lnTo>
                    <a:pt x="5705429" y="698929"/>
                  </a:lnTo>
                  <a:lnTo>
                    <a:pt x="5668566" y="672332"/>
                  </a:lnTo>
                  <a:lnTo>
                    <a:pt x="5631322" y="646182"/>
                  </a:lnTo>
                  <a:lnTo>
                    <a:pt x="5593702" y="620483"/>
                  </a:lnTo>
                  <a:lnTo>
                    <a:pt x="5555711" y="595240"/>
                  </a:lnTo>
                  <a:lnTo>
                    <a:pt x="5517354" y="570457"/>
                  </a:lnTo>
                  <a:lnTo>
                    <a:pt x="5478635" y="546138"/>
                  </a:lnTo>
                  <a:lnTo>
                    <a:pt x="5439558" y="522287"/>
                  </a:lnTo>
                  <a:lnTo>
                    <a:pt x="5400128" y="498909"/>
                  </a:lnTo>
                  <a:lnTo>
                    <a:pt x="5360349" y="476007"/>
                  </a:lnTo>
                  <a:lnTo>
                    <a:pt x="5320227" y="453587"/>
                  </a:lnTo>
                  <a:lnTo>
                    <a:pt x="5279765" y="431652"/>
                  </a:lnTo>
                  <a:lnTo>
                    <a:pt x="5238969" y="410207"/>
                  </a:lnTo>
                  <a:lnTo>
                    <a:pt x="5197843" y="389256"/>
                  </a:lnTo>
                  <a:lnTo>
                    <a:pt x="5156390" y="368803"/>
                  </a:lnTo>
                  <a:lnTo>
                    <a:pt x="5114617" y="348852"/>
                  </a:lnTo>
                  <a:lnTo>
                    <a:pt x="5072527" y="329408"/>
                  </a:lnTo>
                  <a:lnTo>
                    <a:pt x="5030125" y="310475"/>
                  </a:lnTo>
                  <a:lnTo>
                    <a:pt x="4987415" y="292058"/>
                  </a:lnTo>
                  <a:lnTo>
                    <a:pt x="4944402" y="274160"/>
                  </a:lnTo>
                  <a:lnTo>
                    <a:pt x="4901091" y="256786"/>
                  </a:lnTo>
                  <a:lnTo>
                    <a:pt x="4857486" y="239940"/>
                  </a:lnTo>
                  <a:lnTo>
                    <a:pt x="4813592" y="223626"/>
                  </a:lnTo>
                  <a:lnTo>
                    <a:pt x="4769413" y="207849"/>
                  </a:lnTo>
                  <a:lnTo>
                    <a:pt x="4724954" y="192613"/>
                  </a:lnTo>
                  <a:lnTo>
                    <a:pt x="4680218" y="177922"/>
                  </a:lnTo>
                  <a:lnTo>
                    <a:pt x="4635212" y="163780"/>
                  </a:lnTo>
                  <a:lnTo>
                    <a:pt x="4589939" y="150193"/>
                  </a:lnTo>
                  <a:lnTo>
                    <a:pt x="4544404" y="137163"/>
                  </a:lnTo>
                  <a:lnTo>
                    <a:pt x="4498612" y="124695"/>
                  </a:lnTo>
                  <a:lnTo>
                    <a:pt x="4452567" y="112795"/>
                  </a:lnTo>
                  <a:lnTo>
                    <a:pt x="4406273" y="101464"/>
                  </a:lnTo>
                  <a:lnTo>
                    <a:pt x="4359735" y="90709"/>
                  </a:lnTo>
                  <a:lnTo>
                    <a:pt x="4312958" y="80534"/>
                  </a:lnTo>
                  <a:lnTo>
                    <a:pt x="4265946" y="70942"/>
                  </a:lnTo>
                  <a:lnTo>
                    <a:pt x="4218704" y="61938"/>
                  </a:lnTo>
                  <a:lnTo>
                    <a:pt x="4171236" y="53526"/>
                  </a:lnTo>
                  <a:lnTo>
                    <a:pt x="4123546" y="45710"/>
                  </a:lnTo>
                  <a:lnTo>
                    <a:pt x="4075641" y="38495"/>
                  </a:lnTo>
                  <a:lnTo>
                    <a:pt x="4027523" y="31885"/>
                  </a:lnTo>
                  <a:lnTo>
                    <a:pt x="3979197" y="25885"/>
                  </a:lnTo>
                  <a:lnTo>
                    <a:pt x="3930669" y="20497"/>
                  </a:lnTo>
                  <a:lnTo>
                    <a:pt x="3881942" y="15728"/>
                  </a:lnTo>
                  <a:lnTo>
                    <a:pt x="3833022" y="11581"/>
                  </a:lnTo>
                  <a:lnTo>
                    <a:pt x="3783911" y="8060"/>
                  </a:lnTo>
                  <a:lnTo>
                    <a:pt x="3734617" y="5170"/>
                  </a:lnTo>
                  <a:lnTo>
                    <a:pt x="3685141" y="2914"/>
                  </a:lnTo>
                  <a:lnTo>
                    <a:pt x="3635490" y="1298"/>
                  </a:lnTo>
                  <a:lnTo>
                    <a:pt x="3585668" y="325"/>
                  </a:lnTo>
                  <a:lnTo>
                    <a:pt x="3535679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57784"/>
              <a:ext cx="5146675" cy="492759"/>
            </a:xfrm>
            <a:custGeom>
              <a:avLst/>
              <a:gdLst/>
              <a:ahLst/>
              <a:cxnLst/>
              <a:rect l="l" t="t" r="r" b="b"/>
              <a:pathLst>
                <a:path w="5146675" h="492759">
                  <a:moveTo>
                    <a:pt x="4900422" y="0"/>
                  </a:moveTo>
                  <a:lnTo>
                    <a:pt x="246125" y="0"/>
                  </a:lnTo>
                  <a:lnTo>
                    <a:pt x="196524" y="5002"/>
                  </a:lnTo>
                  <a:lnTo>
                    <a:pt x="150324" y="19347"/>
                  </a:lnTo>
                  <a:lnTo>
                    <a:pt x="108516" y="42045"/>
                  </a:lnTo>
                  <a:lnTo>
                    <a:pt x="72089" y="72104"/>
                  </a:lnTo>
                  <a:lnTo>
                    <a:pt x="42035" y="108532"/>
                  </a:lnTo>
                  <a:lnTo>
                    <a:pt x="19342" y="150340"/>
                  </a:lnTo>
                  <a:lnTo>
                    <a:pt x="5000" y="196534"/>
                  </a:lnTo>
                  <a:lnTo>
                    <a:pt x="0" y="246125"/>
                  </a:lnTo>
                  <a:lnTo>
                    <a:pt x="5000" y="295717"/>
                  </a:lnTo>
                  <a:lnTo>
                    <a:pt x="19342" y="341911"/>
                  </a:lnTo>
                  <a:lnTo>
                    <a:pt x="42035" y="383719"/>
                  </a:lnTo>
                  <a:lnTo>
                    <a:pt x="72089" y="420147"/>
                  </a:lnTo>
                  <a:lnTo>
                    <a:pt x="108516" y="450206"/>
                  </a:lnTo>
                  <a:lnTo>
                    <a:pt x="150324" y="472904"/>
                  </a:lnTo>
                  <a:lnTo>
                    <a:pt x="196524" y="487249"/>
                  </a:lnTo>
                  <a:lnTo>
                    <a:pt x="246125" y="492251"/>
                  </a:lnTo>
                  <a:lnTo>
                    <a:pt x="4900422" y="492251"/>
                  </a:lnTo>
                  <a:lnTo>
                    <a:pt x="4950013" y="487249"/>
                  </a:lnTo>
                  <a:lnTo>
                    <a:pt x="4996207" y="472904"/>
                  </a:lnTo>
                  <a:lnTo>
                    <a:pt x="5038015" y="450206"/>
                  </a:lnTo>
                  <a:lnTo>
                    <a:pt x="5074443" y="420147"/>
                  </a:lnTo>
                  <a:lnTo>
                    <a:pt x="5104502" y="383719"/>
                  </a:lnTo>
                  <a:lnTo>
                    <a:pt x="5127200" y="341911"/>
                  </a:lnTo>
                  <a:lnTo>
                    <a:pt x="5141545" y="295717"/>
                  </a:lnTo>
                  <a:lnTo>
                    <a:pt x="5146548" y="246125"/>
                  </a:lnTo>
                  <a:lnTo>
                    <a:pt x="5141545" y="196534"/>
                  </a:lnTo>
                  <a:lnTo>
                    <a:pt x="5127200" y="150340"/>
                  </a:lnTo>
                  <a:lnTo>
                    <a:pt x="5104502" y="108532"/>
                  </a:lnTo>
                  <a:lnTo>
                    <a:pt x="5074443" y="72104"/>
                  </a:lnTo>
                  <a:lnTo>
                    <a:pt x="5038015" y="42045"/>
                  </a:lnTo>
                  <a:lnTo>
                    <a:pt x="4996207" y="19347"/>
                  </a:lnTo>
                  <a:lnTo>
                    <a:pt x="4950013" y="5002"/>
                  </a:lnTo>
                  <a:lnTo>
                    <a:pt x="490042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9170" y="63068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2694" y="4256379"/>
            <a:ext cx="7206615" cy="12477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7000"/>
              </a:lnSpc>
              <a:spcBef>
                <a:spcPts val="90"/>
              </a:spcBef>
            </a:pPr>
            <a:r>
              <a:rPr dirty="0" sz="25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2500" spc="-10">
                <a:solidFill>
                  <a:srgbClr val="404040"/>
                </a:solidFill>
                <a:latin typeface="Verdana"/>
                <a:cs typeface="Verdana"/>
              </a:rPr>
              <a:t>cómo </a:t>
            </a:r>
            <a:r>
              <a:rPr dirty="0" sz="2500" spc="-10" b="1">
                <a:solidFill>
                  <a:srgbClr val="404040"/>
                </a:solidFill>
                <a:latin typeface="Verdana"/>
                <a:cs typeface="Verdana"/>
              </a:rPr>
              <a:t>considerar </a:t>
            </a:r>
            <a:r>
              <a:rPr dirty="0" sz="2500" spc="-5" b="1">
                <a:solidFill>
                  <a:srgbClr val="404040"/>
                </a:solidFill>
                <a:latin typeface="Verdana"/>
                <a:cs typeface="Verdana"/>
              </a:rPr>
              <a:t>la Voz </a:t>
            </a:r>
            <a:r>
              <a:rPr dirty="0" sz="2500" spc="-10" b="1">
                <a:solidFill>
                  <a:srgbClr val="404040"/>
                </a:solidFill>
                <a:latin typeface="Verdana"/>
                <a:cs typeface="Verdana"/>
              </a:rPr>
              <a:t>con </a:t>
            </a:r>
            <a:r>
              <a:rPr dirty="0" sz="2500" spc="-5" b="1">
                <a:solidFill>
                  <a:srgbClr val="404040"/>
                </a:solidFill>
                <a:latin typeface="Verdana"/>
                <a:cs typeface="Verdana"/>
              </a:rPr>
              <a:t>relación a  las </a:t>
            </a:r>
            <a:r>
              <a:rPr dirty="0" sz="2500" spc="-10" b="1">
                <a:solidFill>
                  <a:srgbClr val="404040"/>
                </a:solidFill>
                <a:latin typeface="Verdana"/>
                <a:cs typeface="Verdana"/>
              </a:rPr>
              <a:t>ciudades </a:t>
            </a:r>
            <a:r>
              <a:rPr dirty="0" sz="2500" spc="-5">
                <a:solidFill>
                  <a:srgbClr val="404040"/>
                </a:solidFill>
                <a:latin typeface="Verdana"/>
                <a:cs typeface="Verdana"/>
              </a:rPr>
              <a:t>y comunidades amigables con  </a:t>
            </a:r>
            <a:r>
              <a:rPr dirty="0" sz="2500" spc="-15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2500" spc="-5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2500" spc="-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500" spc="-5">
                <a:solidFill>
                  <a:srgbClr val="404040"/>
                </a:solidFill>
                <a:latin typeface="Verdana"/>
                <a:cs typeface="Verdana"/>
              </a:rPr>
              <a:t>mayores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89504" y="3061716"/>
            <a:ext cx="4912360" cy="980440"/>
          </a:xfrm>
          <a:custGeom>
            <a:avLst/>
            <a:gdLst/>
            <a:ahLst/>
            <a:cxnLst/>
            <a:rect l="l" t="t" r="r" b="b"/>
            <a:pathLst>
              <a:path w="4912359" h="980439">
                <a:moveTo>
                  <a:pt x="4617847" y="0"/>
                </a:moveTo>
                <a:lnTo>
                  <a:pt x="294004" y="0"/>
                </a:lnTo>
                <a:lnTo>
                  <a:pt x="246301" y="3846"/>
                </a:lnTo>
                <a:lnTo>
                  <a:pt x="201054" y="14982"/>
                </a:lnTo>
                <a:lnTo>
                  <a:pt x="158866" y="32805"/>
                </a:lnTo>
                <a:lnTo>
                  <a:pt x="120344" y="56709"/>
                </a:lnTo>
                <a:lnTo>
                  <a:pt x="86090" y="86090"/>
                </a:lnTo>
                <a:lnTo>
                  <a:pt x="56709" y="120344"/>
                </a:lnTo>
                <a:lnTo>
                  <a:pt x="32805" y="158866"/>
                </a:lnTo>
                <a:lnTo>
                  <a:pt x="14982" y="201054"/>
                </a:lnTo>
                <a:lnTo>
                  <a:pt x="3846" y="246301"/>
                </a:lnTo>
                <a:lnTo>
                  <a:pt x="0" y="294004"/>
                </a:lnTo>
                <a:lnTo>
                  <a:pt x="0" y="685926"/>
                </a:lnTo>
                <a:lnTo>
                  <a:pt x="3846" y="733630"/>
                </a:lnTo>
                <a:lnTo>
                  <a:pt x="14982" y="778877"/>
                </a:lnTo>
                <a:lnTo>
                  <a:pt x="32805" y="821065"/>
                </a:lnTo>
                <a:lnTo>
                  <a:pt x="56709" y="859587"/>
                </a:lnTo>
                <a:lnTo>
                  <a:pt x="86090" y="893841"/>
                </a:lnTo>
                <a:lnTo>
                  <a:pt x="120344" y="923222"/>
                </a:lnTo>
                <a:lnTo>
                  <a:pt x="158866" y="947126"/>
                </a:lnTo>
                <a:lnTo>
                  <a:pt x="201054" y="964949"/>
                </a:lnTo>
                <a:lnTo>
                  <a:pt x="246301" y="976085"/>
                </a:lnTo>
                <a:lnTo>
                  <a:pt x="294004" y="979932"/>
                </a:lnTo>
                <a:lnTo>
                  <a:pt x="4617847" y="979932"/>
                </a:lnTo>
                <a:lnTo>
                  <a:pt x="4665550" y="976085"/>
                </a:lnTo>
                <a:lnTo>
                  <a:pt x="4710797" y="964949"/>
                </a:lnTo>
                <a:lnTo>
                  <a:pt x="4752985" y="947126"/>
                </a:lnTo>
                <a:lnTo>
                  <a:pt x="4791507" y="923222"/>
                </a:lnTo>
                <a:lnTo>
                  <a:pt x="4825761" y="893841"/>
                </a:lnTo>
                <a:lnTo>
                  <a:pt x="4855142" y="859587"/>
                </a:lnTo>
                <a:lnTo>
                  <a:pt x="4879046" y="821065"/>
                </a:lnTo>
                <a:lnTo>
                  <a:pt x="4896869" y="778877"/>
                </a:lnTo>
                <a:lnTo>
                  <a:pt x="4908005" y="733630"/>
                </a:lnTo>
                <a:lnTo>
                  <a:pt x="4911852" y="685926"/>
                </a:lnTo>
                <a:lnTo>
                  <a:pt x="4911852" y="294004"/>
                </a:lnTo>
                <a:lnTo>
                  <a:pt x="4908005" y="246301"/>
                </a:lnTo>
                <a:lnTo>
                  <a:pt x="4896869" y="201054"/>
                </a:lnTo>
                <a:lnTo>
                  <a:pt x="4879046" y="158866"/>
                </a:lnTo>
                <a:lnTo>
                  <a:pt x="4855142" y="120344"/>
                </a:lnTo>
                <a:lnTo>
                  <a:pt x="4825761" y="86090"/>
                </a:lnTo>
                <a:lnTo>
                  <a:pt x="4791507" y="56709"/>
                </a:lnTo>
                <a:lnTo>
                  <a:pt x="4752985" y="32805"/>
                </a:lnTo>
                <a:lnTo>
                  <a:pt x="4710797" y="14982"/>
                </a:lnTo>
                <a:lnTo>
                  <a:pt x="4665550" y="3846"/>
                </a:lnTo>
                <a:lnTo>
                  <a:pt x="4617847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77870" y="3277361"/>
            <a:ext cx="4135754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Recomendaciones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72939" y="1953895"/>
            <a:ext cx="746760" cy="810895"/>
          </a:xfrm>
          <a:custGeom>
            <a:avLst/>
            <a:gdLst/>
            <a:ahLst/>
            <a:cxnLst/>
            <a:rect l="l" t="t" r="r" b="b"/>
            <a:pathLst>
              <a:path w="746760" h="810894">
                <a:moveTo>
                  <a:pt x="146176" y="0"/>
                </a:moveTo>
                <a:lnTo>
                  <a:pt x="99129" y="6825"/>
                </a:lnTo>
                <a:lnTo>
                  <a:pt x="58896" y="25769"/>
                </a:lnTo>
                <a:lnTo>
                  <a:pt x="27570" y="54534"/>
                </a:lnTo>
                <a:lnTo>
                  <a:pt x="7241" y="90822"/>
                </a:lnTo>
                <a:lnTo>
                  <a:pt x="0" y="132334"/>
                </a:lnTo>
                <a:lnTo>
                  <a:pt x="0" y="704215"/>
                </a:lnTo>
                <a:lnTo>
                  <a:pt x="9163" y="745436"/>
                </a:lnTo>
                <a:lnTo>
                  <a:pt x="34067" y="779287"/>
                </a:lnTo>
                <a:lnTo>
                  <a:pt x="70830" y="802209"/>
                </a:lnTo>
                <a:lnTo>
                  <a:pt x="115570" y="810641"/>
                </a:lnTo>
                <a:lnTo>
                  <a:pt x="716026" y="810641"/>
                </a:lnTo>
                <a:lnTo>
                  <a:pt x="728128" y="808249"/>
                </a:lnTo>
                <a:lnTo>
                  <a:pt x="737790" y="802084"/>
                </a:lnTo>
                <a:lnTo>
                  <a:pt x="744190" y="793656"/>
                </a:lnTo>
                <a:lnTo>
                  <a:pt x="746506" y="784479"/>
                </a:lnTo>
                <a:lnTo>
                  <a:pt x="746506" y="754380"/>
                </a:lnTo>
                <a:lnTo>
                  <a:pt x="115570" y="754380"/>
                </a:lnTo>
                <a:lnTo>
                  <a:pt x="93841" y="750189"/>
                </a:lnTo>
                <a:lnTo>
                  <a:pt x="75755" y="738854"/>
                </a:lnTo>
                <a:lnTo>
                  <a:pt x="63384" y="722233"/>
                </a:lnTo>
                <a:lnTo>
                  <a:pt x="58800" y="702183"/>
                </a:lnTo>
                <a:lnTo>
                  <a:pt x="63384" y="681888"/>
                </a:lnTo>
                <a:lnTo>
                  <a:pt x="75755" y="664606"/>
                </a:lnTo>
                <a:lnTo>
                  <a:pt x="93841" y="652587"/>
                </a:lnTo>
                <a:lnTo>
                  <a:pt x="115570" y="648081"/>
                </a:lnTo>
                <a:lnTo>
                  <a:pt x="746506" y="648081"/>
                </a:lnTo>
                <a:lnTo>
                  <a:pt x="746506" y="609981"/>
                </a:lnTo>
                <a:lnTo>
                  <a:pt x="58800" y="609981"/>
                </a:lnTo>
                <a:lnTo>
                  <a:pt x="58800" y="130429"/>
                </a:lnTo>
                <a:lnTo>
                  <a:pt x="63081" y="105215"/>
                </a:lnTo>
                <a:lnTo>
                  <a:pt x="74945" y="83978"/>
                </a:lnTo>
                <a:lnTo>
                  <a:pt x="92930" y="66885"/>
                </a:lnTo>
                <a:lnTo>
                  <a:pt x="115570" y="54102"/>
                </a:lnTo>
                <a:lnTo>
                  <a:pt x="456184" y="54102"/>
                </a:lnTo>
                <a:lnTo>
                  <a:pt x="456184" y="3937"/>
                </a:lnTo>
                <a:lnTo>
                  <a:pt x="146176" y="3937"/>
                </a:lnTo>
                <a:lnTo>
                  <a:pt x="146176" y="0"/>
                </a:lnTo>
                <a:close/>
              </a:path>
              <a:path w="746760" h="810894">
                <a:moveTo>
                  <a:pt x="746506" y="648081"/>
                </a:moveTo>
                <a:lnTo>
                  <a:pt x="687705" y="648081"/>
                </a:lnTo>
                <a:lnTo>
                  <a:pt x="687705" y="754380"/>
                </a:lnTo>
                <a:lnTo>
                  <a:pt x="746506" y="754380"/>
                </a:lnTo>
                <a:lnTo>
                  <a:pt x="746506" y="648081"/>
                </a:lnTo>
                <a:close/>
              </a:path>
              <a:path w="746760" h="810894">
                <a:moveTo>
                  <a:pt x="456184" y="54102"/>
                </a:moveTo>
                <a:lnTo>
                  <a:pt x="115570" y="54102"/>
                </a:lnTo>
                <a:lnTo>
                  <a:pt x="115570" y="593852"/>
                </a:lnTo>
                <a:lnTo>
                  <a:pt x="99645" y="594961"/>
                </a:lnTo>
                <a:lnTo>
                  <a:pt x="84756" y="598154"/>
                </a:lnTo>
                <a:lnTo>
                  <a:pt x="71082" y="603228"/>
                </a:lnTo>
                <a:lnTo>
                  <a:pt x="58800" y="609981"/>
                </a:lnTo>
                <a:lnTo>
                  <a:pt x="746506" y="609981"/>
                </a:lnTo>
                <a:lnTo>
                  <a:pt x="746506" y="265557"/>
                </a:lnTo>
                <a:lnTo>
                  <a:pt x="484377" y="265557"/>
                </a:lnTo>
                <a:lnTo>
                  <a:pt x="473704" y="263739"/>
                </a:lnTo>
                <a:lnTo>
                  <a:pt x="464708" y="258635"/>
                </a:lnTo>
                <a:lnTo>
                  <a:pt x="458499" y="250769"/>
                </a:lnTo>
                <a:lnTo>
                  <a:pt x="456184" y="240665"/>
                </a:lnTo>
                <a:lnTo>
                  <a:pt x="456184" y="54102"/>
                </a:lnTo>
                <a:close/>
              </a:path>
              <a:path w="746760" h="810894">
                <a:moveTo>
                  <a:pt x="543560" y="222631"/>
                </a:moveTo>
                <a:lnTo>
                  <a:pt x="506475" y="256794"/>
                </a:lnTo>
                <a:lnTo>
                  <a:pt x="499745" y="262890"/>
                </a:lnTo>
                <a:lnTo>
                  <a:pt x="491871" y="265557"/>
                </a:lnTo>
                <a:lnTo>
                  <a:pt x="596138" y="265557"/>
                </a:lnTo>
                <a:lnTo>
                  <a:pt x="588772" y="262890"/>
                </a:lnTo>
                <a:lnTo>
                  <a:pt x="582802" y="256794"/>
                </a:lnTo>
                <a:lnTo>
                  <a:pt x="543560" y="222631"/>
                </a:lnTo>
                <a:close/>
              </a:path>
              <a:path w="746760" h="810894">
                <a:moveTo>
                  <a:pt x="716026" y="3937"/>
                </a:moveTo>
                <a:lnTo>
                  <a:pt x="630809" y="3937"/>
                </a:lnTo>
                <a:lnTo>
                  <a:pt x="630809" y="240665"/>
                </a:lnTo>
                <a:lnTo>
                  <a:pt x="628505" y="250769"/>
                </a:lnTo>
                <a:lnTo>
                  <a:pt x="622379" y="258635"/>
                </a:lnTo>
                <a:lnTo>
                  <a:pt x="613610" y="263739"/>
                </a:lnTo>
                <a:lnTo>
                  <a:pt x="603376" y="265557"/>
                </a:lnTo>
                <a:lnTo>
                  <a:pt x="746506" y="265557"/>
                </a:lnTo>
                <a:lnTo>
                  <a:pt x="746506" y="29972"/>
                </a:lnTo>
                <a:lnTo>
                  <a:pt x="744190" y="19153"/>
                </a:lnTo>
                <a:lnTo>
                  <a:pt x="737790" y="10953"/>
                </a:lnTo>
                <a:lnTo>
                  <a:pt x="728128" y="5754"/>
                </a:lnTo>
                <a:lnTo>
                  <a:pt x="716026" y="3937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56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1556004"/>
            <a:ext cx="10081260" cy="6003290"/>
            <a:chOff x="611123" y="1556004"/>
            <a:chExt cx="10081260" cy="6003290"/>
          </a:xfrm>
        </p:grpSpPr>
        <p:sp>
          <p:nvSpPr>
            <p:cNvPr id="4" name="object 4"/>
            <p:cNvSpPr/>
            <p:nvPr/>
          </p:nvSpPr>
          <p:spPr>
            <a:xfrm>
              <a:off x="5439156" y="2214372"/>
              <a:ext cx="5253355" cy="5344795"/>
            </a:xfrm>
            <a:custGeom>
              <a:avLst/>
              <a:gdLst/>
              <a:ahLst/>
              <a:cxnLst/>
              <a:rect l="l" t="t" r="r" b="b"/>
              <a:pathLst>
                <a:path w="5253355" h="5344795">
                  <a:moveTo>
                    <a:pt x="3001518" y="0"/>
                  </a:moveTo>
                  <a:lnTo>
                    <a:pt x="2952852" y="379"/>
                  </a:lnTo>
                  <a:lnTo>
                    <a:pt x="2904374" y="1512"/>
                  </a:lnTo>
                  <a:lnTo>
                    <a:pt x="2856088" y="3394"/>
                  </a:lnTo>
                  <a:lnTo>
                    <a:pt x="2808001" y="6019"/>
                  </a:lnTo>
                  <a:lnTo>
                    <a:pt x="2760118" y="9381"/>
                  </a:lnTo>
                  <a:lnTo>
                    <a:pt x="2712445" y="13474"/>
                  </a:lnTo>
                  <a:lnTo>
                    <a:pt x="2664989" y="18294"/>
                  </a:lnTo>
                  <a:lnTo>
                    <a:pt x="2617754" y="23833"/>
                  </a:lnTo>
                  <a:lnTo>
                    <a:pt x="2570746" y="30087"/>
                  </a:lnTo>
                  <a:lnTo>
                    <a:pt x="2523973" y="37049"/>
                  </a:lnTo>
                  <a:lnTo>
                    <a:pt x="2477438" y="44714"/>
                  </a:lnTo>
                  <a:lnTo>
                    <a:pt x="2431149" y="53076"/>
                  </a:lnTo>
                  <a:lnTo>
                    <a:pt x="2385110" y="62130"/>
                  </a:lnTo>
                  <a:lnTo>
                    <a:pt x="2339328" y="71870"/>
                  </a:lnTo>
                  <a:lnTo>
                    <a:pt x="2293809" y="82290"/>
                  </a:lnTo>
                  <a:lnTo>
                    <a:pt x="2248558" y="93384"/>
                  </a:lnTo>
                  <a:lnTo>
                    <a:pt x="2203582" y="105147"/>
                  </a:lnTo>
                  <a:lnTo>
                    <a:pt x="2158885" y="117572"/>
                  </a:lnTo>
                  <a:lnTo>
                    <a:pt x="2114475" y="130655"/>
                  </a:lnTo>
                  <a:lnTo>
                    <a:pt x="2070356" y="144390"/>
                  </a:lnTo>
                  <a:lnTo>
                    <a:pt x="2026534" y="158770"/>
                  </a:lnTo>
                  <a:lnTo>
                    <a:pt x="1983016" y="173790"/>
                  </a:lnTo>
                  <a:lnTo>
                    <a:pt x="1939807" y="189445"/>
                  </a:lnTo>
                  <a:lnTo>
                    <a:pt x="1896913" y="205729"/>
                  </a:lnTo>
                  <a:lnTo>
                    <a:pt x="1854340" y="222635"/>
                  </a:lnTo>
                  <a:lnTo>
                    <a:pt x="1812093" y="240159"/>
                  </a:lnTo>
                  <a:lnTo>
                    <a:pt x="1770179" y="258294"/>
                  </a:lnTo>
                  <a:lnTo>
                    <a:pt x="1728603" y="277035"/>
                  </a:lnTo>
                  <a:lnTo>
                    <a:pt x="1687371" y="296376"/>
                  </a:lnTo>
                  <a:lnTo>
                    <a:pt x="1646489" y="316312"/>
                  </a:lnTo>
                  <a:lnTo>
                    <a:pt x="1605963" y="336836"/>
                  </a:lnTo>
                  <a:lnTo>
                    <a:pt x="1565798" y="357943"/>
                  </a:lnTo>
                  <a:lnTo>
                    <a:pt x="1526001" y="379628"/>
                  </a:lnTo>
                  <a:lnTo>
                    <a:pt x="1486577" y="401884"/>
                  </a:lnTo>
                  <a:lnTo>
                    <a:pt x="1447532" y="424706"/>
                  </a:lnTo>
                  <a:lnTo>
                    <a:pt x="1408872" y="448088"/>
                  </a:lnTo>
                  <a:lnTo>
                    <a:pt x="1370602" y="472025"/>
                  </a:lnTo>
                  <a:lnTo>
                    <a:pt x="1332729" y="496510"/>
                  </a:lnTo>
                  <a:lnTo>
                    <a:pt x="1295258" y="521538"/>
                  </a:lnTo>
                  <a:lnTo>
                    <a:pt x="1258196" y="547104"/>
                  </a:lnTo>
                  <a:lnTo>
                    <a:pt x="1221547" y="573201"/>
                  </a:lnTo>
                  <a:lnTo>
                    <a:pt x="1185318" y="599824"/>
                  </a:lnTo>
                  <a:lnTo>
                    <a:pt x="1149515" y="626968"/>
                  </a:lnTo>
                  <a:lnTo>
                    <a:pt x="1114143" y="654625"/>
                  </a:lnTo>
                  <a:lnTo>
                    <a:pt x="1079209" y="682792"/>
                  </a:lnTo>
                  <a:lnTo>
                    <a:pt x="1044717" y="711461"/>
                  </a:lnTo>
                  <a:lnTo>
                    <a:pt x="1010674" y="740628"/>
                  </a:lnTo>
                  <a:lnTo>
                    <a:pt x="977087" y="770287"/>
                  </a:lnTo>
                  <a:lnTo>
                    <a:pt x="943959" y="800431"/>
                  </a:lnTo>
                  <a:lnTo>
                    <a:pt x="911298" y="831056"/>
                  </a:lnTo>
                  <a:lnTo>
                    <a:pt x="879109" y="862155"/>
                  </a:lnTo>
                  <a:lnTo>
                    <a:pt x="847399" y="893723"/>
                  </a:lnTo>
                  <a:lnTo>
                    <a:pt x="816172" y="925754"/>
                  </a:lnTo>
                  <a:lnTo>
                    <a:pt x="785434" y="958242"/>
                  </a:lnTo>
                  <a:lnTo>
                    <a:pt x="755192" y="991182"/>
                  </a:lnTo>
                  <a:lnTo>
                    <a:pt x="725452" y="1024568"/>
                  </a:lnTo>
                  <a:lnTo>
                    <a:pt x="696218" y="1058394"/>
                  </a:lnTo>
                  <a:lnTo>
                    <a:pt x="667498" y="1092655"/>
                  </a:lnTo>
                  <a:lnTo>
                    <a:pt x="639296" y="1127344"/>
                  </a:lnTo>
                  <a:lnTo>
                    <a:pt x="611619" y="1162457"/>
                  </a:lnTo>
                  <a:lnTo>
                    <a:pt x="584472" y="1197987"/>
                  </a:lnTo>
                  <a:lnTo>
                    <a:pt x="557862" y="1233928"/>
                  </a:lnTo>
                  <a:lnTo>
                    <a:pt x="531794" y="1270276"/>
                  </a:lnTo>
                  <a:lnTo>
                    <a:pt x="506273" y="1307024"/>
                  </a:lnTo>
                  <a:lnTo>
                    <a:pt x="481306" y="1344166"/>
                  </a:lnTo>
                  <a:lnTo>
                    <a:pt x="456899" y="1381697"/>
                  </a:lnTo>
                  <a:lnTo>
                    <a:pt x="433057" y="1419611"/>
                  </a:lnTo>
                  <a:lnTo>
                    <a:pt x="409786" y="1457903"/>
                  </a:lnTo>
                  <a:lnTo>
                    <a:pt x="387092" y="1496566"/>
                  </a:lnTo>
                  <a:lnTo>
                    <a:pt x="364981" y="1535596"/>
                  </a:lnTo>
                  <a:lnTo>
                    <a:pt x="343459" y="1574986"/>
                  </a:lnTo>
                  <a:lnTo>
                    <a:pt x="322531" y="1614730"/>
                  </a:lnTo>
                  <a:lnTo>
                    <a:pt x="302204" y="1654823"/>
                  </a:lnTo>
                  <a:lnTo>
                    <a:pt x="282482" y="1695259"/>
                  </a:lnTo>
                  <a:lnTo>
                    <a:pt x="263373" y="1736033"/>
                  </a:lnTo>
                  <a:lnTo>
                    <a:pt x="244881" y="1777138"/>
                  </a:lnTo>
                  <a:lnTo>
                    <a:pt x="227012" y="1818570"/>
                  </a:lnTo>
                  <a:lnTo>
                    <a:pt x="209774" y="1860321"/>
                  </a:lnTo>
                  <a:lnTo>
                    <a:pt x="193170" y="1902388"/>
                  </a:lnTo>
                  <a:lnTo>
                    <a:pt x="177207" y="1944763"/>
                  </a:lnTo>
                  <a:lnTo>
                    <a:pt x="161892" y="1987441"/>
                  </a:lnTo>
                  <a:lnTo>
                    <a:pt x="147229" y="2030417"/>
                  </a:lnTo>
                  <a:lnTo>
                    <a:pt x="133224" y="2073685"/>
                  </a:lnTo>
                  <a:lnTo>
                    <a:pt x="119884" y="2117238"/>
                  </a:lnTo>
                  <a:lnTo>
                    <a:pt x="107214" y="2161072"/>
                  </a:lnTo>
                  <a:lnTo>
                    <a:pt x="95220" y="2205181"/>
                  </a:lnTo>
                  <a:lnTo>
                    <a:pt x="83908" y="2249558"/>
                  </a:lnTo>
                  <a:lnTo>
                    <a:pt x="73283" y="2294199"/>
                  </a:lnTo>
                  <a:lnTo>
                    <a:pt x="63352" y="2339097"/>
                  </a:lnTo>
                  <a:lnTo>
                    <a:pt x="54120" y="2384247"/>
                  </a:lnTo>
                  <a:lnTo>
                    <a:pt x="45593" y="2429643"/>
                  </a:lnTo>
                  <a:lnTo>
                    <a:pt x="37777" y="2475279"/>
                  </a:lnTo>
                  <a:lnTo>
                    <a:pt x="30678" y="2521150"/>
                  </a:lnTo>
                  <a:lnTo>
                    <a:pt x="24301" y="2567250"/>
                  </a:lnTo>
                  <a:lnTo>
                    <a:pt x="18653" y="2613573"/>
                  </a:lnTo>
                  <a:lnTo>
                    <a:pt x="13739" y="2660114"/>
                  </a:lnTo>
                  <a:lnTo>
                    <a:pt x="9565" y="2706866"/>
                  </a:lnTo>
                  <a:lnTo>
                    <a:pt x="6137" y="2753825"/>
                  </a:lnTo>
                  <a:lnTo>
                    <a:pt x="3461" y="2800984"/>
                  </a:lnTo>
                  <a:lnTo>
                    <a:pt x="1542" y="2848337"/>
                  </a:lnTo>
                  <a:lnTo>
                    <a:pt x="386" y="2895880"/>
                  </a:lnTo>
                  <a:lnTo>
                    <a:pt x="0" y="2943605"/>
                  </a:lnTo>
                  <a:lnTo>
                    <a:pt x="386" y="2991331"/>
                  </a:lnTo>
                  <a:lnTo>
                    <a:pt x="1542" y="3038872"/>
                  </a:lnTo>
                  <a:lnTo>
                    <a:pt x="3461" y="3086225"/>
                  </a:lnTo>
                  <a:lnTo>
                    <a:pt x="6137" y="3133384"/>
                  </a:lnTo>
                  <a:lnTo>
                    <a:pt x="9565" y="3180341"/>
                  </a:lnTo>
                  <a:lnTo>
                    <a:pt x="13739" y="3227093"/>
                  </a:lnTo>
                  <a:lnTo>
                    <a:pt x="18653" y="3273633"/>
                  </a:lnTo>
                  <a:lnTo>
                    <a:pt x="24301" y="3319956"/>
                  </a:lnTo>
                  <a:lnTo>
                    <a:pt x="30678" y="3366055"/>
                  </a:lnTo>
                  <a:lnTo>
                    <a:pt x="37777" y="3411926"/>
                  </a:lnTo>
                  <a:lnTo>
                    <a:pt x="45593" y="3457562"/>
                  </a:lnTo>
                  <a:lnTo>
                    <a:pt x="54120" y="3502957"/>
                  </a:lnTo>
                  <a:lnTo>
                    <a:pt x="63352" y="3548107"/>
                  </a:lnTo>
                  <a:lnTo>
                    <a:pt x="73283" y="3593004"/>
                  </a:lnTo>
                  <a:lnTo>
                    <a:pt x="83908" y="3637645"/>
                  </a:lnTo>
                  <a:lnTo>
                    <a:pt x="95220" y="3682022"/>
                  </a:lnTo>
                  <a:lnTo>
                    <a:pt x="107214" y="3726130"/>
                  </a:lnTo>
                  <a:lnTo>
                    <a:pt x="119884" y="3769964"/>
                  </a:lnTo>
                  <a:lnTo>
                    <a:pt x="133224" y="3813517"/>
                  </a:lnTo>
                  <a:lnTo>
                    <a:pt x="147229" y="3856784"/>
                  </a:lnTo>
                  <a:lnTo>
                    <a:pt x="161892" y="3899760"/>
                  </a:lnTo>
                  <a:lnTo>
                    <a:pt x="177207" y="3942438"/>
                  </a:lnTo>
                  <a:lnTo>
                    <a:pt x="193170" y="3984813"/>
                  </a:lnTo>
                  <a:lnTo>
                    <a:pt x="209774" y="4026879"/>
                  </a:lnTo>
                  <a:lnTo>
                    <a:pt x="227012" y="4068631"/>
                  </a:lnTo>
                  <a:lnTo>
                    <a:pt x="244881" y="4110062"/>
                  </a:lnTo>
                  <a:lnTo>
                    <a:pt x="263373" y="4151167"/>
                  </a:lnTo>
                  <a:lnTo>
                    <a:pt x="282482" y="4191941"/>
                  </a:lnTo>
                  <a:lnTo>
                    <a:pt x="302204" y="4232377"/>
                  </a:lnTo>
                  <a:lnTo>
                    <a:pt x="322531" y="4272470"/>
                  </a:lnTo>
                  <a:lnTo>
                    <a:pt x="343459" y="4312214"/>
                  </a:lnTo>
                  <a:lnTo>
                    <a:pt x="364981" y="4351604"/>
                  </a:lnTo>
                  <a:lnTo>
                    <a:pt x="387092" y="4390633"/>
                  </a:lnTo>
                  <a:lnTo>
                    <a:pt x="409786" y="4429297"/>
                  </a:lnTo>
                  <a:lnTo>
                    <a:pt x="433057" y="4467588"/>
                  </a:lnTo>
                  <a:lnTo>
                    <a:pt x="456899" y="4505503"/>
                  </a:lnTo>
                  <a:lnTo>
                    <a:pt x="481306" y="4543034"/>
                  </a:lnTo>
                  <a:lnTo>
                    <a:pt x="506273" y="4580176"/>
                  </a:lnTo>
                  <a:lnTo>
                    <a:pt x="531794" y="4616924"/>
                  </a:lnTo>
                  <a:lnTo>
                    <a:pt x="557862" y="4653272"/>
                  </a:lnTo>
                  <a:lnTo>
                    <a:pt x="584472" y="4689213"/>
                  </a:lnTo>
                  <a:lnTo>
                    <a:pt x="611619" y="4724744"/>
                  </a:lnTo>
                  <a:lnTo>
                    <a:pt x="639296" y="4759856"/>
                  </a:lnTo>
                  <a:lnTo>
                    <a:pt x="667498" y="4794546"/>
                  </a:lnTo>
                  <a:lnTo>
                    <a:pt x="696218" y="4828806"/>
                  </a:lnTo>
                  <a:lnTo>
                    <a:pt x="725452" y="4862633"/>
                  </a:lnTo>
                  <a:lnTo>
                    <a:pt x="755192" y="4896019"/>
                  </a:lnTo>
                  <a:lnTo>
                    <a:pt x="785434" y="4928959"/>
                  </a:lnTo>
                  <a:lnTo>
                    <a:pt x="816172" y="4961447"/>
                  </a:lnTo>
                  <a:lnTo>
                    <a:pt x="847399" y="4993479"/>
                  </a:lnTo>
                  <a:lnTo>
                    <a:pt x="879109" y="5025047"/>
                  </a:lnTo>
                  <a:lnTo>
                    <a:pt x="911298" y="5056146"/>
                  </a:lnTo>
                  <a:lnTo>
                    <a:pt x="943959" y="5086771"/>
                  </a:lnTo>
                  <a:lnTo>
                    <a:pt x="977087" y="5116915"/>
                  </a:lnTo>
                  <a:lnTo>
                    <a:pt x="1010674" y="5146574"/>
                  </a:lnTo>
                  <a:lnTo>
                    <a:pt x="1044717" y="5175741"/>
                  </a:lnTo>
                  <a:lnTo>
                    <a:pt x="1079209" y="5204411"/>
                  </a:lnTo>
                  <a:lnTo>
                    <a:pt x="1114143" y="5232578"/>
                  </a:lnTo>
                  <a:lnTo>
                    <a:pt x="1149515" y="5260236"/>
                  </a:lnTo>
                  <a:lnTo>
                    <a:pt x="1185318" y="5287379"/>
                  </a:lnTo>
                  <a:lnTo>
                    <a:pt x="1221547" y="5314003"/>
                  </a:lnTo>
                  <a:lnTo>
                    <a:pt x="1258196" y="5340100"/>
                  </a:lnTo>
                  <a:lnTo>
                    <a:pt x="1264813" y="5344664"/>
                  </a:lnTo>
                  <a:lnTo>
                    <a:pt x="4738222" y="5344664"/>
                  </a:lnTo>
                  <a:lnTo>
                    <a:pt x="4781488" y="5314003"/>
                  </a:lnTo>
                  <a:lnTo>
                    <a:pt x="4817717" y="5287379"/>
                  </a:lnTo>
                  <a:lnTo>
                    <a:pt x="4853520" y="5260236"/>
                  </a:lnTo>
                  <a:lnTo>
                    <a:pt x="4888892" y="5232578"/>
                  </a:lnTo>
                  <a:lnTo>
                    <a:pt x="4923826" y="5204411"/>
                  </a:lnTo>
                  <a:lnTo>
                    <a:pt x="4958318" y="5175741"/>
                  </a:lnTo>
                  <a:lnTo>
                    <a:pt x="4992361" y="5146574"/>
                  </a:lnTo>
                  <a:lnTo>
                    <a:pt x="5025948" y="5116915"/>
                  </a:lnTo>
                  <a:lnTo>
                    <a:pt x="5059076" y="5086771"/>
                  </a:lnTo>
                  <a:lnTo>
                    <a:pt x="5091737" y="5056146"/>
                  </a:lnTo>
                  <a:lnTo>
                    <a:pt x="5123926" y="5025047"/>
                  </a:lnTo>
                  <a:lnTo>
                    <a:pt x="5155636" y="4993479"/>
                  </a:lnTo>
                  <a:lnTo>
                    <a:pt x="5186863" y="4961447"/>
                  </a:lnTo>
                  <a:lnTo>
                    <a:pt x="5217601" y="4928959"/>
                  </a:lnTo>
                  <a:lnTo>
                    <a:pt x="5247843" y="4896019"/>
                  </a:lnTo>
                  <a:lnTo>
                    <a:pt x="5253227" y="4889974"/>
                  </a:lnTo>
                  <a:lnTo>
                    <a:pt x="5253227" y="997227"/>
                  </a:lnTo>
                  <a:lnTo>
                    <a:pt x="5217601" y="958242"/>
                  </a:lnTo>
                  <a:lnTo>
                    <a:pt x="5186863" y="925754"/>
                  </a:lnTo>
                  <a:lnTo>
                    <a:pt x="5155636" y="893723"/>
                  </a:lnTo>
                  <a:lnTo>
                    <a:pt x="5123926" y="862155"/>
                  </a:lnTo>
                  <a:lnTo>
                    <a:pt x="5091737" y="831056"/>
                  </a:lnTo>
                  <a:lnTo>
                    <a:pt x="5059076" y="800431"/>
                  </a:lnTo>
                  <a:lnTo>
                    <a:pt x="5025948" y="770287"/>
                  </a:lnTo>
                  <a:lnTo>
                    <a:pt x="4992361" y="740628"/>
                  </a:lnTo>
                  <a:lnTo>
                    <a:pt x="4958318" y="711461"/>
                  </a:lnTo>
                  <a:lnTo>
                    <a:pt x="4923826" y="682792"/>
                  </a:lnTo>
                  <a:lnTo>
                    <a:pt x="4888892" y="654625"/>
                  </a:lnTo>
                  <a:lnTo>
                    <a:pt x="4853520" y="626968"/>
                  </a:lnTo>
                  <a:lnTo>
                    <a:pt x="4817717" y="599824"/>
                  </a:lnTo>
                  <a:lnTo>
                    <a:pt x="4781488" y="573201"/>
                  </a:lnTo>
                  <a:lnTo>
                    <a:pt x="4744839" y="547104"/>
                  </a:lnTo>
                  <a:lnTo>
                    <a:pt x="4707777" y="521538"/>
                  </a:lnTo>
                  <a:lnTo>
                    <a:pt x="4670306" y="496510"/>
                  </a:lnTo>
                  <a:lnTo>
                    <a:pt x="4632433" y="472025"/>
                  </a:lnTo>
                  <a:lnTo>
                    <a:pt x="4594163" y="448088"/>
                  </a:lnTo>
                  <a:lnTo>
                    <a:pt x="4555503" y="424706"/>
                  </a:lnTo>
                  <a:lnTo>
                    <a:pt x="4516458" y="401884"/>
                  </a:lnTo>
                  <a:lnTo>
                    <a:pt x="4477034" y="379628"/>
                  </a:lnTo>
                  <a:lnTo>
                    <a:pt x="4437237" y="357943"/>
                  </a:lnTo>
                  <a:lnTo>
                    <a:pt x="4397072" y="336836"/>
                  </a:lnTo>
                  <a:lnTo>
                    <a:pt x="4356546" y="316312"/>
                  </a:lnTo>
                  <a:lnTo>
                    <a:pt x="4315664" y="296376"/>
                  </a:lnTo>
                  <a:lnTo>
                    <a:pt x="4274432" y="277035"/>
                  </a:lnTo>
                  <a:lnTo>
                    <a:pt x="4232856" y="258294"/>
                  </a:lnTo>
                  <a:lnTo>
                    <a:pt x="4190942" y="240159"/>
                  </a:lnTo>
                  <a:lnTo>
                    <a:pt x="4148695" y="222635"/>
                  </a:lnTo>
                  <a:lnTo>
                    <a:pt x="4106122" y="205729"/>
                  </a:lnTo>
                  <a:lnTo>
                    <a:pt x="4063228" y="189445"/>
                  </a:lnTo>
                  <a:lnTo>
                    <a:pt x="4020019" y="173790"/>
                  </a:lnTo>
                  <a:lnTo>
                    <a:pt x="3976501" y="158770"/>
                  </a:lnTo>
                  <a:lnTo>
                    <a:pt x="3932679" y="144390"/>
                  </a:lnTo>
                  <a:lnTo>
                    <a:pt x="3888560" y="130655"/>
                  </a:lnTo>
                  <a:lnTo>
                    <a:pt x="3844150" y="117572"/>
                  </a:lnTo>
                  <a:lnTo>
                    <a:pt x="3799453" y="105147"/>
                  </a:lnTo>
                  <a:lnTo>
                    <a:pt x="3754477" y="93384"/>
                  </a:lnTo>
                  <a:lnTo>
                    <a:pt x="3709226" y="82290"/>
                  </a:lnTo>
                  <a:lnTo>
                    <a:pt x="3663707" y="71870"/>
                  </a:lnTo>
                  <a:lnTo>
                    <a:pt x="3617925" y="62130"/>
                  </a:lnTo>
                  <a:lnTo>
                    <a:pt x="3571886" y="53076"/>
                  </a:lnTo>
                  <a:lnTo>
                    <a:pt x="3525597" y="44714"/>
                  </a:lnTo>
                  <a:lnTo>
                    <a:pt x="3479062" y="37049"/>
                  </a:lnTo>
                  <a:lnTo>
                    <a:pt x="3432289" y="30087"/>
                  </a:lnTo>
                  <a:lnTo>
                    <a:pt x="3385281" y="23833"/>
                  </a:lnTo>
                  <a:lnTo>
                    <a:pt x="3338046" y="18294"/>
                  </a:lnTo>
                  <a:lnTo>
                    <a:pt x="3290590" y="13474"/>
                  </a:lnTo>
                  <a:lnTo>
                    <a:pt x="3242917" y="9381"/>
                  </a:lnTo>
                  <a:lnTo>
                    <a:pt x="3195034" y="6019"/>
                  </a:lnTo>
                  <a:lnTo>
                    <a:pt x="3146947" y="3394"/>
                  </a:lnTo>
                  <a:lnTo>
                    <a:pt x="3098661" y="1512"/>
                  </a:lnTo>
                  <a:lnTo>
                    <a:pt x="3050183" y="379"/>
                  </a:lnTo>
                  <a:lnTo>
                    <a:pt x="30015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0619" y="1556004"/>
              <a:ext cx="8929370" cy="4577080"/>
            </a:xfrm>
            <a:custGeom>
              <a:avLst/>
              <a:gdLst/>
              <a:ahLst/>
              <a:cxnLst/>
              <a:rect l="l" t="t" r="r" b="b"/>
              <a:pathLst>
                <a:path w="8929370" h="4577080">
                  <a:moveTo>
                    <a:pt x="0" y="4576572"/>
                  </a:moveTo>
                  <a:lnTo>
                    <a:pt x="8929116" y="4576572"/>
                  </a:lnTo>
                  <a:lnTo>
                    <a:pt x="8929116" y="0"/>
                  </a:lnTo>
                  <a:lnTo>
                    <a:pt x="0" y="0"/>
                  </a:lnTo>
                  <a:lnTo>
                    <a:pt x="0" y="4576572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123" y="1556004"/>
              <a:ext cx="539750" cy="4577080"/>
            </a:xfrm>
            <a:custGeom>
              <a:avLst/>
              <a:gdLst/>
              <a:ahLst/>
              <a:cxnLst/>
              <a:rect l="l" t="t" r="r" b="b"/>
              <a:pathLst>
                <a:path w="539750" h="4577080">
                  <a:moveTo>
                    <a:pt x="539496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539496" y="457657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B8101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45716" y="4040200"/>
            <a:ext cx="7569200" cy="16376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09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Sesión </a:t>
            </a:r>
            <a:r>
              <a:rPr dirty="0" sz="6000" b="1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6000">
              <a:latin typeface="Verdana"/>
              <a:cs typeface="Verdana"/>
            </a:endParaRPr>
          </a:p>
          <a:p>
            <a:pPr marL="12700">
              <a:lnSpc>
                <a:spcPts val="2650"/>
              </a:lnSpc>
            </a:pP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el centro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2300" spc="-15">
                <a:solidFill>
                  <a:srgbClr val="FFFFFF"/>
                </a:solidFill>
                <a:latin typeface="Verdana"/>
                <a:cs typeface="Verdana"/>
              </a:rPr>
              <a:t>iniciativas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amigables</a:t>
            </a:r>
            <a:r>
              <a:rPr dirty="0" sz="23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23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57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89031" y="1664208"/>
            <a:ext cx="4713848" cy="256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07058" y="4310634"/>
            <a:ext cx="746696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016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3200" spc="-10">
                <a:solidFill>
                  <a:srgbClr val="434343"/>
                </a:solidFill>
                <a:latin typeface="Verdana"/>
                <a:cs typeface="Verdana"/>
              </a:rPr>
              <a:t>valor </a:t>
            </a:r>
            <a:r>
              <a:rPr dirty="0" sz="3200" spc="-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3200">
                <a:solidFill>
                  <a:srgbClr val="434343"/>
                </a:solidFill>
                <a:latin typeface="Verdana"/>
                <a:cs typeface="Verdana"/>
              </a:rPr>
              <a:t>usar el </a:t>
            </a:r>
            <a:r>
              <a:rPr dirty="0" sz="3200" b="1">
                <a:solidFill>
                  <a:srgbClr val="EB134F"/>
                </a:solidFill>
                <a:latin typeface="Verdana"/>
                <a:cs typeface="Verdana"/>
              </a:rPr>
              <a:t>Marco de la Voz  </a:t>
            </a:r>
            <a:r>
              <a:rPr dirty="0" sz="3200" spc="-5">
                <a:solidFill>
                  <a:srgbClr val="434343"/>
                </a:solidFill>
                <a:latin typeface="Verdana"/>
                <a:cs typeface="Verdana"/>
              </a:rPr>
              <a:t>para pensar </a:t>
            </a:r>
            <a:r>
              <a:rPr dirty="0" sz="320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3200" spc="-20">
                <a:solidFill>
                  <a:srgbClr val="434343"/>
                </a:solidFill>
                <a:latin typeface="Verdana"/>
                <a:cs typeface="Verdana"/>
              </a:rPr>
              <a:t>iniciativas </a:t>
            </a:r>
            <a:r>
              <a:rPr dirty="0" sz="3200" spc="-10">
                <a:solidFill>
                  <a:srgbClr val="434343"/>
                </a:solidFill>
                <a:latin typeface="Verdana"/>
                <a:cs typeface="Verdana"/>
              </a:rPr>
              <a:t>amigables  </a:t>
            </a:r>
            <a:r>
              <a:rPr dirty="0" sz="3200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3200" spc="-1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3200">
                <a:solidFill>
                  <a:srgbClr val="434343"/>
                </a:solidFill>
                <a:latin typeface="Verdana"/>
                <a:cs typeface="Verdana"/>
              </a:rPr>
              <a:t>personas</a:t>
            </a:r>
            <a:r>
              <a:rPr dirty="0" sz="3200" spc="-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434343"/>
                </a:solidFill>
                <a:latin typeface="Verdana"/>
                <a:cs typeface="Verdana"/>
              </a:rPr>
              <a:t>mayores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58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7342" y="3678428"/>
            <a:ext cx="856424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5" b="1">
                <a:solidFill>
                  <a:srgbClr val="EB134F"/>
                </a:solidFill>
                <a:latin typeface="Verdana"/>
                <a:cs typeface="Verdana"/>
              </a:rPr>
              <a:t>participar, </a:t>
            </a:r>
            <a:r>
              <a:rPr dirty="0" sz="2600" b="1">
                <a:solidFill>
                  <a:srgbClr val="EB134F"/>
                </a:solidFill>
                <a:latin typeface="Verdana"/>
                <a:cs typeface="Verdana"/>
              </a:rPr>
              <a:t>en </a:t>
            </a:r>
            <a:r>
              <a:rPr dirty="0" sz="2600" spc="-5" b="1">
                <a:solidFill>
                  <a:srgbClr val="EB134F"/>
                </a:solidFill>
                <a:latin typeface="Verdana"/>
                <a:cs typeface="Verdana"/>
              </a:rPr>
              <a:t>las </a:t>
            </a:r>
            <a:r>
              <a:rPr dirty="0" sz="2600" b="1">
                <a:solidFill>
                  <a:srgbClr val="EB134F"/>
                </a:solidFill>
                <a:latin typeface="Verdana"/>
                <a:cs typeface="Verdana"/>
              </a:rPr>
              <a:t>actividades </a:t>
            </a:r>
            <a:r>
              <a:rPr dirty="0" sz="2600" spc="-5">
                <a:solidFill>
                  <a:srgbClr val="666666"/>
                </a:solidFill>
                <a:latin typeface="Verdana"/>
                <a:cs typeface="Verdana"/>
              </a:rPr>
              <a:t>que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fortalezcan</a:t>
            </a:r>
            <a:r>
              <a:rPr dirty="0" sz="2600" spc="-10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mi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7845" y="4102100"/>
            <a:ext cx="7646034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voz y mis </a:t>
            </a:r>
            <a:r>
              <a:rPr dirty="0" sz="2600" spc="-5">
                <a:solidFill>
                  <a:srgbClr val="666666"/>
                </a:solidFill>
                <a:latin typeface="Verdana"/>
                <a:cs typeface="Verdana"/>
              </a:rPr>
              <a:t>derechos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sin importar mi</a:t>
            </a:r>
            <a:r>
              <a:rPr dirty="0" sz="2600" spc="-9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600" spc="-5">
                <a:solidFill>
                  <a:srgbClr val="666666"/>
                </a:solidFill>
                <a:latin typeface="Verdana"/>
                <a:cs typeface="Verdana"/>
              </a:rPr>
              <a:t>identidad,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1142" y="4496901"/>
            <a:ext cx="8717915" cy="876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29915" marR="5080" indent="-3117215">
              <a:lnSpc>
                <a:spcPct val="107400"/>
              </a:lnSpc>
              <a:spcBef>
                <a:spcPts val="100"/>
              </a:spcBef>
            </a:pP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características individuales o grupales, o el</a:t>
            </a:r>
            <a:r>
              <a:rPr dirty="0" sz="2600" spc="-13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contexto  en el </a:t>
            </a:r>
            <a:r>
              <a:rPr dirty="0" sz="2600" spc="-5">
                <a:solidFill>
                  <a:srgbClr val="666666"/>
                </a:solidFill>
                <a:latin typeface="Verdana"/>
                <a:cs typeface="Verdana"/>
              </a:rPr>
              <a:t>que</a:t>
            </a:r>
            <a:r>
              <a:rPr dirty="0" sz="2600" spc="-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vivo.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9690" y="2408428"/>
            <a:ext cx="807085" cy="231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 rot="10860000">
            <a:off x="6888897" y="3995464"/>
            <a:ext cx="2074235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0"/>
              </a:lnSpc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71900" y="2321052"/>
            <a:ext cx="3001010" cy="629920"/>
          </a:xfrm>
          <a:custGeom>
            <a:avLst/>
            <a:gdLst/>
            <a:ahLst/>
            <a:cxnLst/>
            <a:rect l="l" t="t" r="r" b="b"/>
            <a:pathLst>
              <a:path w="3001009" h="629919">
                <a:moveTo>
                  <a:pt x="2722879" y="0"/>
                </a:moveTo>
                <a:lnTo>
                  <a:pt x="277875" y="0"/>
                </a:lnTo>
                <a:lnTo>
                  <a:pt x="232815" y="3638"/>
                </a:lnTo>
                <a:lnTo>
                  <a:pt x="190065" y="14171"/>
                </a:lnTo>
                <a:lnTo>
                  <a:pt x="150198" y="31025"/>
                </a:lnTo>
                <a:lnTo>
                  <a:pt x="113787" y="53628"/>
                </a:lnTo>
                <a:lnTo>
                  <a:pt x="81406" y="81407"/>
                </a:lnTo>
                <a:lnTo>
                  <a:pt x="53628" y="113787"/>
                </a:lnTo>
                <a:lnTo>
                  <a:pt x="31025" y="150198"/>
                </a:lnTo>
                <a:lnTo>
                  <a:pt x="14171" y="190065"/>
                </a:lnTo>
                <a:lnTo>
                  <a:pt x="3638" y="232815"/>
                </a:lnTo>
                <a:lnTo>
                  <a:pt x="0" y="277875"/>
                </a:lnTo>
                <a:lnTo>
                  <a:pt x="0" y="351536"/>
                </a:lnTo>
                <a:lnTo>
                  <a:pt x="3638" y="396596"/>
                </a:lnTo>
                <a:lnTo>
                  <a:pt x="14171" y="439346"/>
                </a:lnTo>
                <a:lnTo>
                  <a:pt x="31025" y="479213"/>
                </a:lnTo>
                <a:lnTo>
                  <a:pt x="53628" y="515624"/>
                </a:lnTo>
                <a:lnTo>
                  <a:pt x="81407" y="548005"/>
                </a:lnTo>
                <a:lnTo>
                  <a:pt x="113787" y="575783"/>
                </a:lnTo>
                <a:lnTo>
                  <a:pt x="150198" y="598386"/>
                </a:lnTo>
                <a:lnTo>
                  <a:pt x="190065" y="615240"/>
                </a:lnTo>
                <a:lnTo>
                  <a:pt x="232815" y="625773"/>
                </a:lnTo>
                <a:lnTo>
                  <a:pt x="277875" y="629412"/>
                </a:lnTo>
                <a:lnTo>
                  <a:pt x="2722879" y="629412"/>
                </a:lnTo>
                <a:lnTo>
                  <a:pt x="2767940" y="625773"/>
                </a:lnTo>
                <a:lnTo>
                  <a:pt x="2810690" y="615240"/>
                </a:lnTo>
                <a:lnTo>
                  <a:pt x="2850557" y="598386"/>
                </a:lnTo>
                <a:lnTo>
                  <a:pt x="2886968" y="575783"/>
                </a:lnTo>
                <a:lnTo>
                  <a:pt x="2919349" y="548004"/>
                </a:lnTo>
                <a:lnTo>
                  <a:pt x="2947127" y="515624"/>
                </a:lnTo>
                <a:lnTo>
                  <a:pt x="2969730" y="479213"/>
                </a:lnTo>
                <a:lnTo>
                  <a:pt x="2986584" y="439346"/>
                </a:lnTo>
                <a:lnTo>
                  <a:pt x="2997117" y="396596"/>
                </a:lnTo>
                <a:lnTo>
                  <a:pt x="3000755" y="351536"/>
                </a:lnTo>
                <a:lnTo>
                  <a:pt x="3000755" y="277875"/>
                </a:lnTo>
                <a:lnTo>
                  <a:pt x="2997117" y="232815"/>
                </a:lnTo>
                <a:lnTo>
                  <a:pt x="2986584" y="190065"/>
                </a:lnTo>
                <a:lnTo>
                  <a:pt x="2969730" y="150198"/>
                </a:lnTo>
                <a:lnTo>
                  <a:pt x="2947127" y="113787"/>
                </a:lnTo>
                <a:lnTo>
                  <a:pt x="2919349" y="81406"/>
                </a:lnTo>
                <a:lnTo>
                  <a:pt x="2886968" y="53628"/>
                </a:lnTo>
                <a:lnTo>
                  <a:pt x="2850557" y="31025"/>
                </a:lnTo>
                <a:lnTo>
                  <a:pt x="2810690" y="14171"/>
                </a:lnTo>
                <a:lnTo>
                  <a:pt x="2767940" y="3638"/>
                </a:lnTo>
                <a:lnTo>
                  <a:pt x="272287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085213" y="2366264"/>
            <a:ext cx="7089140" cy="1311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70612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Involucrar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5"/>
              </a:spcBef>
            </a:pPr>
            <a:r>
              <a:rPr dirty="0" sz="2600" spc="-5">
                <a:solidFill>
                  <a:srgbClr val="666666"/>
                </a:solidFill>
                <a:latin typeface="Verdana"/>
                <a:cs typeface="Verdana"/>
              </a:rPr>
              <a:t>Puedo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participar, y me siento </a:t>
            </a:r>
            <a:r>
              <a:rPr dirty="0" sz="2600" spc="-5" b="1">
                <a:solidFill>
                  <a:srgbClr val="EB134F"/>
                </a:solidFill>
                <a:latin typeface="Verdana"/>
                <a:cs typeface="Verdana"/>
              </a:rPr>
              <a:t>motivado</a:t>
            </a:r>
            <a:r>
              <a:rPr dirty="0" sz="2600" spc="-130" b="1">
                <a:solidFill>
                  <a:srgbClr val="EB134F"/>
                </a:solidFill>
                <a:latin typeface="Verdana"/>
                <a:cs typeface="Verdana"/>
              </a:rPr>
              <a:t> </a:t>
            </a:r>
            <a:r>
              <a:rPr dirty="0" sz="2600" b="1">
                <a:solidFill>
                  <a:srgbClr val="EB134F"/>
                </a:solidFill>
                <a:latin typeface="Verdana"/>
                <a:cs typeface="Verdana"/>
              </a:rPr>
              <a:t>a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59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56760" cy="4861560"/>
          </a:xfrm>
          <a:custGeom>
            <a:avLst/>
            <a:gdLst/>
            <a:ahLst/>
            <a:cxnLst/>
            <a:rect l="l" t="t" r="r" b="b"/>
            <a:pathLst>
              <a:path w="4556760" h="4861560">
                <a:moveTo>
                  <a:pt x="3833471" y="0"/>
                </a:moveTo>
                <a:lnTo>
                  <a:pt x="0" y="0"/>
                </a:lnTo>
                <a:lnTo>
                  <a:pt x="0" y="4435264"/>
                </a:lnTo>
                <a:lnTo>
                  <a:pt x="41465" y="4459562"/>
                </a:lnTo>
                <a:lnTo>
                  <a:pt x="80879" y="4481825"/>
                </a:lnTo>
                <a:lnTo>
                  <a:pt x="120666" y="4503515"/>
                </a:lnTo>
                <a:lnTo>
                  <a:pt x="160820" y="4524628"/>
                </a:lnTo>
                <a:lnTo>
                  <a:pt x="201336" y="4545158"/>
                </a:lnTo>
                <a:lnTo>
                  <a:pt x="242208" y="4565099"/>
                </a:lnTo>
                <a:lnTo>
                  <a:pt x="283429" y="4584446"/>
                </a:lnTo>
                <a:lnTo>
                  <a:pt x="324994" y="4603192"/>
                </a:lnTo>
                <a:lnTo>
                  <a:pt x="366897" y="4621332"/>
                </a:lnTo>
                <a:lnTo>
                  <a:pt x="409133" y="4638861"/>
                </a:lnTo>
                <a:lnTo>
                  <a:pt x="451695" y="4655772"/>
                </a:lnTo>
                <a:lnTo>
                  <a:pt x="494578" y="4672060"/>
                </a:lnTo>
                <a:lnTo>
                  <a:pt x="537776" y="4687719"/>
                </a:lnTo>
                <a:lnTo>
                  <a:pt x="581283" y="4702744"/>
                </a:lnTo>
                <a:lnTo>
                  <a:pt x="625093" y="4717128"/>
                </a:lnTo>
                <a:lnTo>
                  <a:pt x="669200" y="4730867"/>
                </a:lnTo>
                <a:lnTo>
                  <a:pt x="713599" y="4743953"/>
                </a:lnTo>
                <a:lnTo>
                  <a:pt x="758284" y="4756382"/>
                </a:lnTo>
                <a:lnTo>
                  <a:pt x="803249" y="4768149"/>
                </a:lnTo>
                <a:lnTo>
                  <a:pt x="848487" y="4779246"/>
                </a:lnTo>
                <a:lnTo>
                  <a:pt x="893994" y="4789669"/>
                </a:lnTo>
                <a:lnTo>
                  <a:pt x="939764" y="4799411"/>
                </a:lnTo>
                <a:lnTo>
                  <a:pt x="985790" y="4808468"/>
                </a:lnTo>
                <a:lnTo>
                  <a:pt x="1032067" y="4816832"/>
                </a:lnTo>
                <a:lnTo>
                  <a:pt x="1078589" y="4824500"/>
                </a:lnTo>
                <a:lnTo>
                  <a:pt x="1125350" y="4831464"/>
                </a:lnTo>
                <a:lnTo>
                  <a:pt x="1172345" y="4837719"/>
                </a:lnTo>
                <a:lnTo>
                  <a:pt x="1219567" y="4843260"/>
                </a:lnTo>
                <a:lnTo>
                  <a:pt x="1267011" y="4848081"/>
                </a:lnTo>
                <a:lnTo>
                  <a:pt x="1314670" y="4852176"/>
                </a:lnTo>
                <a:lnTo>
                  <a:pt x="1362540" y="4855539"/>
                </a:lnTo>
                <a:lnTo>
                  <a:pt x="1410614" y="4858164"/>
                </a:lnTo>
                <a:lnTo>
                  <a:pt x="1458887" y="4860047"/>
                </a:lnTo>
                <a:lnTo>
                  <a:pt x="1507352" y="4861180"/>
                </a:lnTo>
                <a:lnTo>
                  <a:pt x="1556004" y="4861560"/>
                </a:lnTo>
                <a:lnTo>
                  <a:pt x="1604654" y="4861180"/>
                </a:lnTo>
                <a:lnTo>
                  <a:pt x="1653118" y="4860047"/>
                </a:lnTo>
                <a:lnTo>
                  <a:pt x="1701389" y="4858164"/>
                </a:lnTo>
                <a:lnTo>
                  <a:pt x="1749462" y="4855539"/>
                </a:lnTo>
                <a:lnTo>
                  <a:pt x="1797330" y="4852176"/>
                </a:lnTo>
                <a:lnTo>
                  <a:pt x="1844989" y="4848081"/>
                </a:lnTo>
                <a:lnTo>
                  <a:pt x="1892431" y="4843260"/>
                </a:lnTo>
                <a:lnTo>
                  <a:pt x="1939652" y="4837719"/>
                </a:lnTo>
                <a:lnTo>
                  <a:pt x="1986646" y="4831464"/>
                </a:lnTo>
                <a:lnTo>
                  <a:pt x="2033406" y="4824500"/>
                </a:lnTo>
                <a:lnTo>
                  <a:pt x="2079927" y="4816832"/>
                </a:lnTo>
                <a:lnTo>
                  <a:pt x="2126204" y="4808468"/>
                </a:lnTo>
                <a:lnTo>
                  <a:pt x="2172229" y="4799411"/>
                </a:lnTo>
                <a:lnTo>
                  <a:pt x="2217998" y="4789669"/>
                </a:lnTo>
                <a:lnTo>
                  <a:pt x="2263504" y="4779246"/>
                </a:lnTo>
                <a:lnTo>
                  <a:pt x="2308742" y="4768149"/>
                </a:lnTo>
                <a:lnTo>
                  <a:pt x="2353706" y="4756382"/>
                </a:lnTo>
                <a:lnTo>
                  <a:pt x="2398391" y="4743953"/>
                </a:lnTo>
                <a:lnTo>
                  <a:pt x="2442789" y="4730867"/>
                </a:lnTo>
                <a:lnTo>
                  <a:pt x="2486896" y="4717128"/>
                </a:lnTo>
                <a:lnTo>
                  <a:pt x="2530705" y="4702744"/>
                </a:lnTo>
                <a:lnTo>
                  <a:pt x="2574212" y="4687719"/>
                </a:lnTo>
                <a:lnTo>
                  <a:pt x="2617409" y="4672060"/>
                </a:lnTo>
                <a:lnTo>
                  <a:pt x="2660292" y="4655772"/>
                </a:lnTo>
                <a:lnTo>
                  <a:pt x="2702854" y="4638861"/>
                </a:lnTo>
                <a:lnTo>
                  <a:pt x="2745089" y="4621332"/>
                </a:lnTo>
                <a:lnTo>
                  <a:pt x="2786992" y="4603192"/>
                </a:lnTo>
                <a:lnTo>
                  <a:pt x="2828557" y="4584446"/>
                </a:lnTo>
                <a:lnTo>
                  <a:pt x="2869778" y="4565099"/>
                </a:lnTo>
                <a:lnTo>
                  <a:pt x="2910650" y="4545158"/>
                </a:lnTo>
                <a:lnTo>
                  <a:pt x="2951165" y="4524628"/>
                </a:lnTo>
                <a:lnTo>
                  <a:pt x="2991320" y="4503515"/>
                </a:lnTo>
                <a:lnTo>
                  <a:pt x="3031107" y="4481825"/>
                </a:lnTo>
                <a:lnTo>
                  <a:pt x="3070521" y="4459562"/>
                </a:lnTo>
                <a:lnTo>
                  <a:pt x="3109556" y="4436734"/>
                </a:lnTo>
                <a:lnTo>
                  <a:pt x="3148206" y="4413345"/>
                </a:lnTo>
                <a:lnTo>
                  <a:pt x="3186466" y="4389402"/>
                </a:lnTo>
                <a:lnTo>
                  <a:pt x="3224330" y="4364910"/>
                </a:lnTo>
                <a:lnTo>
                  <a:pt x="3261791" y="4339875"/>
                </a:lnTo>
                <a:lnTo>
                  <a:pt x="3298845" y="4314302"/>
                </a:lnTo>
                <a:lnTo>
                  <a:pt x="3335484" y="4288198"/>
                </a:lnTo>
                <a:lnTo>
                  <a:pt x="3371704" y="4261568"/>
                </a:lnTo>
                <a:lnTo>
                  <a:pt x="3407499" y="4234417"/>
                </a:lnTo>
                <a:lnTo>
                  <a:pt x="3442862" y="4206752"/>
                </a:lnTo>
                <a:lnTo>
                  <a:pt x="3477788" y="4178578"/>
                </a:lnTo>
                <a:lnTo>
                  <a:pt x="3512272" y="4149900"/>
                </a:lnTo>
                <a:lnTo>
                  <a:pt x="3546306" y="4120726"/>
                </a:lnTo>
                <a:lnTo>
                  <a:pt x="3579886" y="4091059"/>
                </a:lnTo>
                <a:lnTo>
                  <a:pt x="3613006" y="4060906"/>
                </a:lnTo>
                <a:lnTo>
                  <a:pt x="3645659" y="4030274"/>
                </a:lnTo>
                <a:lnTo>
                  <a:pt x="3677840" y="3999166"/>
                </a:lnTo>
                <a:lnTo>
                  <a:pt x="3709544" y="3967590"/>
                </a:lnTo>
                <a:lnTo>
                  <a:pt x="3740763" y="3935550"/>
                </a:lnTo>
                <a:lnTo>
                  <a:pt x="3771493" y="3903053"/>
                </a:lnTo>
                <a:lnTo>
                  <a:pt x="3801728" y="3870105"/>
                </a:lnTo>
                <a:lnTo>
                  <a:pt x="3831462" y="3836710"/>
                </a:lnTo>
                <a:lnTo>
                  <a:pt x="3860689" y="3802875"/>
                </a:lnTo>
                <a:lnTo>
                  <a:pt x="3889403" y="3768605"/>
                </a:lnTo>
                <a:lnTo>
                  <a:pt x="3917598" y="3733906"/>
                </a:lnTo>
                <a:lnTo>
                  <a:pt x="3945269" y="3698785"/>
                </a:lnTo>
                <a:lnTo>
                  <a:pt x="3972410" y="3663245"/>
                </a:lnTo>
                <a:lnTo>
                  <a:pt x="3999014" y="3627294"/>
                </a:lnTo>
                <a:lnTo>
                  <a:pt x="4025077" y="3590937"/>
                </a:lnTo>
                <a:lnTo>
                  <a:pt x="4050592" y="3554180"/>
                </a:lnTo>
                <a:lnTo>
                  <a:pt x="4075553" y="3517028"/>
                </a:lnTo>
                <a:lnTo>
                  <a:pt x="4099955" y="3479487"/>
                </a:lnTo>
                <a:lnTo>
                  <a:pt x="4123792" y="3441563"/>
                </a:lnTo>
                <a:lnTo>
                  <a:pt x="4147057" y="3403261"/>
                </a:lnTo>
                <a:lnTo>
                  <a:pt x="4169746" y="3364588"/>
                </a:lnTo>
                <a:lnTo>
                  <a:pt x="4191853" y="3325548"/>
                </a:lnTo>
                <a:lnTo>
                  <a:pt x="4213370" y="3286148"/>
                </a:lnTo>
                <a:lnTo>
                  <a:pt x="4234294" y="3246394"/>
                </a:lnTo>
                <a:lnTo>
                  <a:pt x="4254617" y="3206291"/>
                </a:lnTo>
                <a:lnTo>
                  <a:pt x="4274334" y="3165844"/>
                </a:lnTo>
                <a:lnTo>
                  <a:pt x="4293440" y="3125060"/>
                </a:lnTo>
                <a:lnTo>
                  <a:pt x="4311928" y="3083944"/>
                </a:lnTo>
                <a:lnTo>
                  <a:pt x="4329792" y="3042502"/>
                </a:lnTo>
                <a:lnTo>
                  <a:pt x="4347028" y="3000740"/>
                </a:lnTo>
                <a:lnTo>
                  <a:pt x="4363628" y="2958663"/>
                </a:lnTo>
                <a:lnTo>
                  <a:pt x="4379587" y="2916277"/>
                </a:lnTo>
                <a:lnTo>
                  <a:pt x="4394900" y="2873588"/>
                </a:lnTo>
                <a:lnTo>
                  <a:pt x="4409560" y="2830601"/>
                </a:lnTo>
                <a:lnTo>
                  <a:pt x="4423561" y="2787323"/>
                </a:lnTo>
                <a:lnTo>
                  <a:pt x="4436899" y="2743759"/>
                </a:lnTo>
                <a:lnTo>
                  <a:pt x="4449566" y="2699914"/>
                </a:lnTo>
                <a:lnTo>
                  <a:pt x="4461558" y="2655794"/>
                </a:lnTo>
                <a:lnTo>
                  <a:pt x="4472868" y="2611406"/>
                </a:lnTo>
                <a:lnTo>
                  <a:pt x="4483490" y="2566754"/>
                </a:lnTo>
                <a:lnTo>
                  <a:pt x="4493420" y="2521845"/>
                </a:lnTo>
                <a:lnTo>
                  <a:pt x="4502650" y="2476684"/>
                </a:lnTo>
                <a:lnTo>
                  <a:pt x="4511175" y="2431277"/>
                </a:lnTo>
                <a:lnTo>
                  <a:pt x="4518989" y="2385630"/>
                </a:lnTo>
                <a:lnTo>
                  <a:pt x="4526087" y="2339748"/>
                </a:lnTo>
                <a:lnTo>
                  <a:pt x="4532462" y="2293637"/>
                </a:lnTo>
                <a:lnTo>
                  <a:pt x="4538109" y="2247302"/>
                </a:lnTo>
                <a:lnTo>
                  <a:pt x="4543022" y="2200751"/>
                </a:lnTo>
                <a:lnTo>
                  <a:pt x="4547196" y="2153987"/>
                </a:lnTo>
                <a:lnTo>
                  <a:pt x="4550623" y="2107017"/>
                </a:lnTo>
                <a:lnTo>
                  <a:pt x="4553299" y="2059847"/>
                </a:lnTo>
                <a:lnTo>
                  <a:pt x="4555218" y="2012482"/>
                </a:lnTo>
                <a:lnTo>
                  <a:pt x="4556373" y="1964929"/>
                </a:lnTo>
                <a:lnTo>
                  <a:pt x="4556760" y="1917192"/>
                </a:lnTo>
                <a:lnTo>
                  <a:pt x="4556373" y="1869455"/>
                </a:lnTo>
                <a:lnTo>
                  <a:pt x="4555218" y="1821901"/>
                </a:lnTo>
                <a:lnTo>
                  <a:pt x="4553299" y="1774536"/>
                </a:lnTo>
                <a:lnTo>
                  <a:pt x="4550623" y="1727366"/>
                </a:lnTo>
                <a:lnTo>
                  <a:pt x="4547196" y="1680396"/>
                </a:lnTo>
                <a:lnTo>
                  <a:pt x="4543022" y="1633633"/>
                </a:lnTo>
                <a:lnTo>
                  <a:pt x="4538109" y="1587081"/>
                </a:lnTo>
                <a:lnTo>
                  <a:pt x="4532462" y="1540747"/>
                </a:lnTo>
                <a:lnTo>
                  <a:pt x="4526087" y="1494636"/>
                </a:lnTo>
                <a:lnTo>
                  <a:pt x="4518989" y="1448754"/>
                </a:lnTo>
                <a:lnTo>
                  <a:pt x="4511175" y="1403106"/>
                </a:lnTo>
                <a:lnTo>
                  <a:pt x="4502650" y="1357699"/>
                </a:lnTo>
                <a:lnTo>
                  <a:pt x="4493420" y="1312538"/>
                </a:lnTo>
                <a:lnTo>
                  <a:pt x="4483490" y="1267629"/>
                </a:lnTo>
                <a:lnTo>
                  <a:pt x="4472868" y="1222977"/>
                </a:lnTo>
                <a:lnTo>
                  <a:pt x="4461558" y="1178589"/>
                </a:lnTo>
                <a:lnTo>
                  <a:pt x="4449566" y="1134469"/>
                </a:lnTo>
                <a:lnTo>
                  <a:pt x="4436899" y="1090625"/>
                </a:lnTo>
                <a:lnTo>
                  <a:pt x="4423561" y="1047060"/>
                </a:lnTo>
                <a:lnTo>
                  <a:pt x="4409560" y="1003782"/>
                </a:lnTo>
                <a:lnTo>
                  <a:pt x="4394900" y="960795"/>
                </a:lnTo>
                <a:lnTo>
                  <a:pt x="4379587" y="918106"/>
                </a:lnTo>
                <a:lnTo>
                  <a:pt x="4363628" y="875720"/>
                </a:lnTo>
                <a:lnTo>
                  <a:pt x="4347028" y="833643"/>
                </a:lnTo>
                <a:lnTo>
                  <a:pt x="4329792" y="791881"/>
                </a:lnTo>
                <a:lnTo>
                  <a:pt x="4311928" y="750439"/>
                </a:lnTo>
                <a:lnTo>
                  <a:pt x="4293440" y="709323"/>
                </a:lnTo>
                <a:lnTo>
                  <a:pt x="4274334" y="668539"/>
                </a:lnTo>
                <a:lnTo>
                  <a:pt x="4254617" y="628093"/>
                </a:lnTo>
                <a:lnTo>
                  <a:pt x="4234294" y="587989"/>
                </a:lnTo>
                <a:lnTo>
                  <a:pt x="4213370" y="548235"/>
                </a:lnTo>
                <a:lnTo>
                  <a:pt x="4191853" y="508835"/>
                </a:lnTo>
                <a:lnTo>
                  <a:pt x="4169746" y="469796"/>
                </a:lnTo>
                <a:lnTo>
                  <a:pt x="4147058" y="431122"/>
                </a:lnTo>
                <a:lnTo>
                  <a:pt x="4123792" y="392821"/>
                </a:lnTo>
                <a:lnTo>
                  <a:pt x="4099955" y="354897"/>
                </a:lnTo>
                <a:lnTo>
                  <a:pt x="4075553" y="317356"/>
                </a:lnTo>
                <a:lnTo>
                  <a:pt x="4050592" y="280204"/>
                </a:lnTo>
                <a:lnTo>
                  <a:pt x="4025077" y="243446"/>
                </a:lnTo>
                <a:lnTo>
                  <a:pt x="3999014" y="207089"/>
                </a:lnTo>
                <a:lnTo>
                  <a:pt x="3972410" y="171138"/>
                </a:lnTo>
                <a:lnTo>
                  <a:pt x="3945269" y="135599"/>
                </a:lnTo>
                <a:lnTo>
                  <a:pt x="3917598" y="100477"/>
                </a:lnTo>
                <a:lnTo>
                  <a:pt x="3889403" y="65778"/>
                </a:lnTo>
                <a:lnTo>
                  <a:pt x="3860689" y="31509"/>
                </a:lnTo>
                <a:lnTo>
                  <a:pt x="3833471" y="0"/>
                </a:lnTo>
                <a:close/>
              </a:path>
            </a:pathLst>
          </a:custGeom>
          <a:solidFill>
            <a:srgbClr val="F5F6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68551" y="1578991"/>
            <a:ext cx="606552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Ejemplos de actividades para crear  ciudades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y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comunidades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amigables 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con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las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personas mayores que se  encuentran dentro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del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ámbito de  </a:t>
            </a:r>
            <a:r>
              <a:rPr dirty="0" sz="2400" spc="-10" b="1">
                <a:solidFill>
                  <a:srgbClr val="EC7C30"/>
                </a:solidFill>
                <a:latin typeface="Verdana"/>
                <a:cs typeface="Verdana"/>
              </a:rPr>
              <a:t>"involucrar":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2747" y="3874719"/>
            <a:ext cx="6649720" cy="25336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635" marR="146685" indent="-242570">
              <a:lnSpc>
                <a:spcPct val="98400"/>
              </a:lnSpc>
              <a:spcBef>
                <a:spcPts val="130"/>
              </a:spcBef>
              <a:buClr>
                <a:srgbClr val="EB134F"/>
              </a:buClr>
              <a:buFont typeface="Arial"/>
              <a:buChar char="●"/>
              <a:tabLst>
                <a:tab pos="254635" algn="l"/>
                <a:tab pos="25527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Generar una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mayor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conciencia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entre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personas mayores sobre 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cómo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pueden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participar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actividades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adaptadas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ellas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en sus  comunidades,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o cómo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pueden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abogar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por mejores</a:t>
            </a:r>
            <a:r>
              <a:rPr dirty="0" sz="1500" spc="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servicios.</a:t>
            </a:r>
            <a:endParaRPr sz="1500">
              <a:latin typeface="Verdana"/>
              <a:cs typeface="Verdana"/>
            </a:endParaRPr>
          </a:p>
          <a:p>
            <a:pPr marL="254635" marR="5080" indent="-242570">
              <a:lnSpc>
                <a:spcPct val="98300"/>
              </a:lnSpc>
              <a:spcBef>
                <a:spcPts val="90"/>
              </a:spcBef>
              <a:buClr>
                <a:srgbClr val="EB134F"/>
              </a:buClr>
              <a:buFont typeface="Arial"/>
              <a:buChar char="●"/>
              <a:tabLst>
                <a:tab pos="254635" algn="l"/>
                <a:tab pos="25527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Motivar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e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incluir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diversas personas mayores en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cualquiera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las  iniciativas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que usted está trabajando relacionadas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con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las 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ciudades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comunidades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amigables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con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1500" spc="16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mayores.</a:t>
            </a:r>
            <a:endParaRPr sz="1500">
              <a:latin typeface="Verdana"/>
              <a:cs typeface="Verdana"/>
            </a:endParaRPr>
          </a:p>
          <a:p>
            <a:pPr marL="254635" indent="-242570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254635" algn="l"/>
                <a:tab pos="255270" algn="l"/>
              </a:tabLst>
            </a:pP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Actividades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físicas de prueba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al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aire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libre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para personas</a:t>
            </a:r>
            <a:r>
              <a:rPr dirty="0" sz="1500" spc="16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mayores</a:t>
            </a:r>
            <a:endParaRPr sz="1500">
              <a:latin typeface="Verdana"/>
              <a:cs typeface="Verdana"/>
            </a:endParaRPr>
          </a:p>
          <a:p>
            <a:pPr marL="254635" indent="-242570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254635" algn="l"/>
                <a:tab pos="255270" algn="l"/>
              </a:tabLst>
            </a:pP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Actividades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entre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generaciones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dirty="0" sz="1500" spc="9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grupales</a:t>
            </a:r>
            <a:endParaRPr sz="1500">
              <a:latin typeface="Verdana"/>
              <a:cs typeface="Verdana"/>
            </a:endParaRPr>
          </a:p>
          <a:p>
            <a:pPr marL="254635" indent="-242570">
              <a:lnSpc>
                <a:spcPct val="100000"/>
              </a:lnSpc>
              <a:spcBef>
                <a:spcPts val="5"/>
              </a:spcBef>
              <a:buClr>
                <a:srgbClr val="EB134F"/>
              </a:buClr>
              <a:buFont typeface="Arial"/>
              <a:buChar char="●"/>
              <a:tabLst>
                <a:tab pos="254635" algn="l"/>
                <a:tab pos="25527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Caminatas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o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recorridos cortos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guiados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con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1500" spc="9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mayores</a:t>
            </a:r>
            <a:endParaRPr sz="1500">
              <a:latin typeface="Verdana"/>
              <a:cs typeface="Verdana"/>
            </a:endParaRPr>
          </a:p>
          <a:p>
            <a:pPr marL="254635" indent="-242570">
              <a:lnSpc>
                <a:spcPts val="1770"/>
              </a:lnSpc>
              <a:spcBef>
                <a:spcPts val="60"/>
              </a:spcBef>
              <a:buClr>
                <a:srgbClr val="EB134F"/>
              </a:buClr>
              <a:buFont typeface="Arial"/>
              <a:buChar char="●"/>
              <a:tabLst>
                <a:tab pos="254635" algn="l"/>
                <a:tab pos="25527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Encuestas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sencillas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parques</a:t>
            </a:r>
            <a:r>
              <a:rPr dirty="0" sz="1500" spc="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locales</a:t>
            </a:r>
            <a:endParaRPr sz="1500">
              <a:latin typeface="Verdana"/>
              <a:cs typeface="Verdana"/>
            </a:endParaRPr>
          </a:p>
          <a:p>
            <a:pPr marL="254635" indent="-242570">
              <a:lnSpc>
                <a:spcPts val="1770"/>
              </a:lnSpc>
              <a:buClr>
                <a:srgbClr val="EB134F"/>
              </a:buClr>
              <a:buFont typeface="Arial"/>
              <a:buChar char="●"/>
              <a:tabLst>
                <a:tab pos="254635" algn="l"/>
                <a:tab pos="255270" algn="l"/>
              </a:tabLst>
            </a:pP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Grupos focales </a:t>
            </a:r>
            <a:r>
              <a:rPr dirty="0" sz="1500">
                <a:solidFill>
                  <a:srgbClr val="404040"/>
                </a:solidFill>
                <a:latin typeface="Verdana"/>
                <a:cs typeface="Verdana"/>
              </a:rPr>
              <a:t>sobre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vida en </a:t>
            </a:r>
            <a:r>
              <a:rPr dirty="0" sz="1500" spc="-1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dirty="0" sz="1500" spc="7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Verdana"/>
                <a:cs typeface="Verdana"/>
              </a:rPr>
              <a:t>ciudad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94332" y="3646932"/>
            <a:ext cx="1965960" cy="35560"/>
          </a:xfrm>
          <a:custGeom>
            <a:avLst/>
            <a:gdLst/>
            <a:ahLst/>
            <a:cxnLst/>
            <a:rect l="l" t="t" r="r" b="b"/>
            <a:pathLst>
              <a:path w="1965960" h="35560">
                <a:moveTo>
                  <a:pt x="1965960" y="0"/>
                </a:moveTo>
                <a:lnTo>
                  <a:pt x="0" y="0"/>
                </a:lnTo>
                <a:lnTo>
                  <a:pt x="0" y="35051"/>
                </a:lnTo>
                <a:lnTo>
                  <a:pt x="1965960" y="35051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8438" y="419862"/>
            <a:ext cx="1028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b="1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741" y="4424297"/>
            <a:ext cx="5205642" cy="3134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145279" cy="3459479"/>
          </a:xfrm>
          <a:custGeom>
            <a:avLst/>
            <a:gdLst/>
            <a:ahLst/>
            <a:cxnLst/>
            <a:rect l="l" t="t" r="r" b="b"/>
            <a:pathLst>
              <a:path w="4145279" h="3459479">
                <a:moveTo>
                  <a:pt x="4066621" y="0"/>
                </a:moveTo>
                <a:lnTo>
                  <a:pt x="0" y="0"/>
                </a:lnTo>
                <a:lnTo>
                  <a:pt x="0" y="3113673"/>
                </a:lnTo>
                <a:lnTo>
                  <a:pt x="54446" y="3142996"/>
                </a:lnTo>
                <a:lnTo>
                  <a:pt x="94653" y="3163595"/>
                </a:lnTo>
                <a:lnTo>
                  <a:pt x="135233" y="3183562"/>
                </a:lnTo>
                <a:lnTo>
                  <a:pt x="176179" y="3202888"/>
                </a:lnTo>
                <a:lnTo>
                  <a:pt x="217484" y="3221568"/>
                </a:lnTo>
                <a:lnTo>
                  <a:pt x="259143" y="3239595"/>
                </a:lnTo>
                <a:lnTo>
                  <a:pt x="301148" y="3256963"/>
                </a:lnTo>
                <a:lnTo>
                  <a:pt x="343493" y="3273665"/>
                </a:lnTo>
                <a:lnTo>
                  <a:pt x="386172" y="3289695"/>
                </a:lnTo>
                <a:lnTo>
                  <a:pt x="429179" y="3305046"/>
                </a:lnTo>
                <a:lnTo>
                  <a:pt x="472506" y="3319711"/>
                </a:lnTo>
                <a:lnTo>
                  <a:pt x="516147" y="3333685"/>
                </a:lnTo>
                <a:lnTo>
                  <a:pt x="560095" y="3346960"/>
                </a:lnTo>
                <a:lnTo>
                  <a:pt x="604345" y="3359531"/>
                </a:lnTo>
                <a:lnTo>
                  <a:pt x="648889" y="3371390"/>
                </a:lnTo>
                <a:lnTo>
                  <a:pt x="693722" y="3382531"/>
                </a:lnTo>
                <a:lnTo>
                  <a:pt x="738835" y="3392947"/>
                </a:lnTo>
                <a:lnTo>
                  <a:pt x="784224" y="3402633"/>
                </a:lnTo>
                <a:lnTo>
                  <a:pt x="829882" y="3411582"/>
                </a:lnTo>
                <a:lnTo>
                  <a:pt x="875802" y="3419786"/>
                </a:lnTo>
                <a:lnTo>
                  <a:pt x="921977" y="3427240"/>
                </a:lnTo>
                <a:lnTo>
                  <a:pt x="968401" y="3433937"/>
                </a:lnTo>
                <a:lnTo>
                  <a:pt x="1015067" y="3439870"/>
                </a:lnTo>
                <a:lnTo>
                  <a:pt x="1061970" y="3445034"/>
                </a:lnTo>
                <a:lnTo>
                  <a:pt x="1109102" y="3449421"/>
                </a:lnTo>
                <a:lnTo>
                  <a:pt x="1156457" y="3453024"/>
                </a:lnTo>
                <a:lnTo>
                  <a:pt x="1204029" y="3455839"/>
                </a:lnTo>
                <a:lnTo>
                  <a:pt x="1251811" y="3457857"/>
                </a:lnTo>
                <a:lnTo>
                  <a:pt x="1299796" y="3459073"/>
                </a:lnTo>
                <a:lnTo>
                  <a:pt x="1347978" y="3459480"/>
                </a:lnTo>
                <a:lnTo>
                  <a:pt x="1396161" y="3459073"/>
                </a:lnTo>
                <a:lnTo>
                  <a:pt x="1444148" y="3457857"/>
                </a:lnTo>
                <a:lnTo>
                  <a:pt x="1491930" y="3455839"/>
                </a:lnTo>
                <a:lnTo>
                  <a:pt x="1539503" y="3453024"/>
                </a:lnTo>
                <a:lnTo>
                  <a:pt x="1586860" y="3449421"/>
                </a:lnTo>
                <a:lnTo>
                  <a:pt x="1633993" y="3445034"/>
                </a:lnTo>
                <a:lnTo>
                  <a:pt x="1680897" y="3439870"/>
                </a:lnTo>
                <a:lnTo>
                  <a:pt x="1727565" y="3433937"/>
                </a:lnTo>
                <a:lnTo>
                  <a:pt x="1773990" y="3427240"/>
                </a:lnTo>
                <a:lnTo>
                  <a:pt x="1820166" y="3419786"/>
                </a:lnTo>
                <a:lnTo>
                  <a:pt x="1866087" y="3411582"/>
                </a:lnTo>
                <a:lnTo>
                  <a:pt x="1911745" y="3402633"/>
                </a:lnTo>
                <a:lnTo>
                  <a:pt x="1957135" y="3392947"/>
                </a:lnTo>
                <a:lnTo>
                  <a:pt x="2002250" y="3382531"/>
                </a:lnTo>
                <a:lnTo>
                  <a:pt x="2047083" y="3371390"/>
                </a:lnTo>
                <a:lnTo>
                  <a:pt x="2091628" y="3359531"/>
                </a:lnTo>
                <a:lnTo>
                  <a:pt x="2135878" y="3346960"/>
                </a:lnTo>
                <a:lnTo>
                  <a:pt x="2179827" y="3333685"/>
                </a:lnTo>
                <a:lnTo>
                  <a:pt x="2223469" y="3319711"/>
                </a:lnTo>
                <a:lnTo>
                  <a:pt x="2266796" y="3305046"/>
                </a:lnTo>
                <a:lnTo>
                  <a:pt x="2309803" y="3289695"/>
                </a:lnTo>
                <a:lnTo>
                  <a:pt x="2352482" y="3273665"/>
                </a:lnTo>
                <a:lnTo>
                  <a:pt x="2394828" y="3256963"/>
                </a:lnTo>
                <a:lnTo>
                  <a:pt x="2436834" y="3239595"/>
                </a:lnTo>
                <a:lnTo>
                  <a:pt x="2478493" y="3221568"/>
                </a:lnTo>
                <a:lnTo>
                  <a:pt x="2519798" y="3202888"/>
                </a:lnTo>
                <a:lnTo>
                  <a:pt x="2560744" y="3183562"/>
                </a:lnTo>
                <a:lnTo>
                  <a:pt x="2601324" y="3163595"/>
                </a:lnTo>
                <a:lnTo>
                  <a:pt x="2641531" y="3142996"/>
                </a:lnTo>
                <a:lnTo>
                  <a:pt x="2681359" y="3121770"/>
                </a:lnTo>
                <a:lnTo>
                  <a:pt x="2720801" y="3099924"/>
                </a:lnTo>
                <a:lnTo>
                  <a:pt x="2759851" y="3077464"/>
                </a:lnTo>
                <a:lnTo>
                  <a:pt x="2798502" y="3054396"/>
                </a:lnTo>
                <a:lnTo>
                  <a:pt x="2836747" y="3030728"/>
                </a:lnTo>
                <a:lnTo>
                  <a:pt x="2874581" y="3006466"/>
                </a:lnTo>
                <a:lnTo>
                  <a:pt x="2911997" y="2981616"/>
                </a:lnTo>
                <a:lnTo>
                  <a:pt x="2948987" y="2956185"/>
                </a:lnTo>
                <a:lnTo>
                  <a:pt x="2985547" y="2930180"/>
                </a:lnTo>
                <a:lnTo>
                  <a:pt x="3021668" y="2903606"/>
                </a:lnTo>
                <a:lnTo>
                  <a:pt x="3057346" y="2876470"/>
                </a:lnTo>
                <a:lnTo>
                  <a:pt x="3092572" y="2848780"/>
                </a:lnTo>
                <a:lnTo>
                  <a:pt x="3127341" y="2820540"/>
                </a:lnTo>
                <a:lnTo>
                  <a:pt x="3161646" y="2791759"/>
                </a:lnTo>
                <a:lnTo>
                  <a:pt x="3195481" y="2762442"/>
                </a:lnTo>
                <a:lnTo>
                  <a:pt x="3228839" y="2732596"/>
                </a:lnTo>
                <a:lnTo>
                  <a:pt x="3261714" y="2702228"/>
                </a:lnTo>
                <a:lnTo>
                  <a:pt x="3294098" y="2671343"/>
                </a:lnTo>
                <a:lnTo>
                  <a:pt x="3325987" y="2639949"/>
                </a:lnTo>
                <a:lnTo>
                  <a:pt x="3357372" y="2608051"/>
                </a:lnTo>
                <a:lnTo>
                  <a:pt x="3388248" y="2575658"/>
                </a:lnTo>
                <a:lnTo>
                  <a:pt x="3418608" y="2542774"/>
                </a:lnTo>
                <a:lnTo>
                  <a:pt x="3448445" y="2509407"/>
                </a:lnTo>
                <a:lnTo>
                  <a:pt x="3477754" y="2475562"/>
                </a:lnTo>
                <a:lnTo>
                  <a:pt x="3506527" y="2441247"/>
                </a:lnTo>
                <a:lnTo>
                  <a:pt x="3534758" y="2406469"/>
                </a:lnTo>
                <a:lnTo>
                  <a:pt x="3562441" y="2371233"/>
                </a:lnTo>
                <a:lnTo>
                  <a:pt x="3589569" y="2335545"/>
                </a:lnTo>
                <a:lnTo>
                  <a:pt x="3616135" y="2299414"/>
                </a:lnTo>
                <a:lnTo>
                  <a:pt x="3642133" y="2262844"/>
                </a:lnTo>
                <a:lnTo>
                  <a:pt x="3667557" y="2225843"/>
                </a:lnTo>
                <a:lnTo>
                  <a:pt x="3692400" y="2188417"/>
                </a:lnTo>
                <a:lnTo>
                  <a:pt x="3716655" y="2150573"/>
                </a:lnTo>
                <a:lnTo>
                  <a:pt x="3740316" y="2112317"/>
                </a:lnTo>
                <a:lnTo>
                  <a:pt x="3763376" y="2073656"/>
                </a:lnTo>
                <a:lnTo>
                  <a:pt x="3785830" y="2034595"/>
                </a:lnTo>
                <a:lnTo>
                  <a:pt x="3807670" y="1995143"/>
                </a:lnTo>
                <a:lnTo>
                  <a:pt x="3828890" y="1955304"/>
                </a:lnTo>
                <a:lnTo>
                  <a:pt x="3849483" y="1915086"/>
                </a:lnTo>
                <a:lnTo>
                  <a:pt x="3869443" y="1874496"/>
                </a:lnTo>
                <a:lnTo>
                  <a:pt x="3888764" y="1833539"/>
                </a:lnTo>
                <a:lnTo>
                  <a:pt x="3907438" y="1792222"/>
                </a:lnTo>
                <a:lnTo>
                  <a:pt x="3925460" y="1750552"/>
                </a:lnTo>
                <a:lnTo>
                  <a:pt x="3942823" y="1708535"/>
                </a:lnTo>
                <a:lnTo>
                  <a:pt x="3959520" y="1666178"/>
                </a:lnTo>
                <a:lnTo>
                  <a:pt x="3975545" y="1623487"/>
                </a:lnTo>
                <a:lnTo>
                  <a:pt x="3990892" y="1580469"/>
                </a:lnTo>
                <a:lnTo>
                  <a:pt x="4005553" y="1537130"/>
                </a:lnTo>
                <a:lnTo>
                  <a:pt x="4019522" y="1493477"/>
                </a:lnTo>
                <a:lnTo>
                  <a:pt x="4032794" y="1449517"/>
                </a:lnTo>
                <a:lnTo>
                  <a:pt x="4045360" y="1405255"/>
                </a:lnTo>
                <a:lnTo>
                  <a:pt x="4057216" y="1360698"/>
                </a:lnTo>
                <a:lnTo>
                  <a:pt x="4068354" y="1315853"/>
                </a:lnTo>
                <a:lnTo>
                  <a:pt x="4078767" y="1270727"/>
                </a:lnTo>
                <a:lnTo>
                  <a:pt x="4088450" y="1225325"/>
                </a:lnTo>
                <a:lnTo>
                  <a:pt x="4097396" y="1179655"/>
                </a:lnTo>
                <a:lnTo>
                  <a:pt x="4105598" y="1133723"/>
                </a:lnTo>
                <a:lnTo>
                  <a:pt x="4113049" y="1087535"/>
                </a:lnTo>
                <a:lnTo>
                  <a:pt x="4119744" y="1041098"/>
                </a:lnTo>
                <a:lnTo>
                  <a:pt x="4125676" y="994418"/>
                </a:lnTo>
                <a:lnTo>
                  <a:pt x="4130838" y="947503"/>
                </a:lnTo>
                <a:lnTo>
                  <a:pt x="4135223" y="900358"/>
                </a:lnTo>
                <a:lnTo>
                  <a:pt x="4138826" y="852989"/>
                </a:lnTo>
                <a:lnTo>
                  <a:pt x="4141640" y="805404"/>
                </a:lnTo>
                <a:lnTo>
                  <a:pt x="4143658" y="757609"/>
                </a:lnTo>
                <a:lnTo>
                  <a:pt x="4144873" y="709611"/>
                </a:lnTo>
                <a:lnTo>
                  <a:pt x="4145279" y="661416"/>
                </a:lnTo>
                <a:lnTo>
                  <a:pt x="4144873" y="613220"/>
                </a:lnTo>
                <a:lnTo>
                  <a:pt x="4143658" y="565222"/>
                </a:lnTo>
                <a:lnTo>
                  <a:pt x="4141640" y="517427"/>
                </a:lnTo>
                <a:lnTo>
                  <a:pt x="4138826" y="469842"/>
                </a:lnTo>
                <a:lnTo>
                  <a:pt x="4135223" y="422474"/>
                </a:lnTo>
                <a:lnTo>
                  <a:pt x="4130838" y="375329"/>
                </a:lnTo>
                <a:lnTo>
                  <a:pt x="4125676" y="328413"/>
                </a:lnTo>
                <a:lnTo>
                  <a:pt x="4119744" y="281733"/>
                </a:lnTo>
                <a:lnTo>
                  <a:pt x="4113049" y="235296"/>
                </a:lnTo>
                <a:lnTo>
                  <a:pt x="4105598" y="189108"/>
                </a:lnTo>
                <a:lnTo>
                  <a:pt x="4097396" y="143176"/>
                </a:lnTo>
                <a:lnTo>
                  <a:pt x="4088450" y="97506"/>
                </a:lnTo>
                <a:lnTo>
                  <a:pt x="4078767" y="52104"/>
                </a:lnTo>
                <a:lnTo>
                  <a:pt x="4068354" y="6978"/>
                </a:lnTo>
                <a:lnTo>
                  <a:pt x="4066621" y="0"/>
                </a:lnTo>
                <a:close/>
              </a:path>
            </a:pathLst>
          </a:custGeom>
          <a:solidFill>
            <a:srgbClr val="F5F6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74647" y="2348230"/>
            <a:ext cx="6682740" cy="2764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400" spc="-5" b="1">
                <a:solidFill>
                  <a:srgbClr val="EC7C30"/>
                </a:solidFill>
                <a:latin typeface="Verdana"/>
                <a:cs typeface="Verdana"/>
              </a:rPr>
              <a:t>Cómo el diseño y las  políticas afectan la equidad  en nuestras</a:t>
            </a:r>
            <a:r>
              <a:rPr dirty="0" sz="3400" spc="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400" spc="-5" b="1">
                <a:solidFill>
                  <a:srgbClr val="EC7C30"/>
                </a:solidFill>
                <a:latin typeface="Verdana"/>
                <a:cs typeface="Verdana"/>
              </a:rPr>
              <a:t>comunidades</a:t>
            </a:r>
            <a:endParaRPr sz="3400">
              <a:latin typeface="Verdana"/>
              <a:cs typeface="Verdana"/>
            </a:endParaRPr>
          </a:p>
          <a:p>
            <a:pPr marL="12700" marR="635000">
              <a:lnSpc>
                <a:spcPct val="100000"/>
              </a:lnSpc>
              <a:spcBef>
                <a:spcPts val="1645"/>
              </a:spcBef>
            </a:pP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decisiones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afectan nuestras vidas de diversas maneras  </a:t>
            </a:r>
            <a:r>
              <a:rPr dirty="0" sz="1600" spc="-10" b="1">
                <a:solidFill>
                  <a:srgbClr val="404040"/>
                </a:solidFill>
                <a:latin typeface="Verdana"/>
                <a:cs typeface="Verdana"/>
              </a:rPr>
              <a:t>según </a:t>
            </a:r>
            <a:r>
              <a:rPr dirty="0" sz="1600" spc="-5" b="1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dirty="0" sz="1600" spc="-10" b="1">
                <a:solidFill>
                  <a:srgbClr val="404040"/>
                </a:solidFill>
                <a:latin typeface="Verdana"/>
                <a:cs typeface="Verdana"/>
              </a:rPr>
              <a:t>variedad de factores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que incluyen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edad, 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género,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discapacidad,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grupo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socioeconómico,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clase,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casta,  religión,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pertenencia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étnica, raza 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identidad</a:t>
            </a:r>
            <a:r>
              <a:rPr dirty="0" sz="1600" spc="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sexual.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6655" y="8275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54760" y="8995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60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47385" cy="4861560"/>
            <a:chOff x="0" y="0"/>
            <a:chExt cx="5747385" cy="48615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556760" cy="4861560"/>
            </a:xfrm>
            <a:custGeom>
              <a:avLst/>
              <a:gdLst/>
              <a:ahLst/>
              <a:cxnLst/>
              <a:rect l="l" t="t" r="r" b="b"/>
              <a:pathLst>
                <a:path w="4556760" h="4861560">
                  <a:moveTo>
                    <a:pt x="3833471" y="0"/>
                  </a:moveTo>
                  <a:lnTo>
                    <a:pt x="0" y="0"/>
                  </a:lnTo>
                  <a:lnTo>
                    <a:pt x="0" y="4435264"/>
                  </a:lnTo>
                  <a:lnTo>
                    <a:pt x="41465" y="4459562"/>
                  </a:lnTo>
                  <a:lnTo>
                    <a:pt x="80879" y="4481825"/>
                  </a:lnTo>
                  <a:lnTo>
                    <a:pt x="120666" y="4503515"/>
                  </a:lnTo>
                  <a:lnTo>
                    <a:pt x="160820" y="4524628"/>
                  </a:lnTo>
                  <a:lnTo>
                    <a:pt x="201336" y="4545158"/>
                  </a:lnTo>
                  <a:lnTo>
                    <a:pt x="242208" y="4565099"/>
                  </a:lnTo>
                  <a:lnTo>
                    <a:pt x="283429" y="4584446"/>
                  </a:lnTo>
                  <a:lnTo>
                    <a:pt x="324994" y="4603192"/>
                  </a:lnTo>
                  <a:lnTo>
                    <a:pt x="366897" y="4621332"/>
                  </a:lnTo>
                  <a:lnTo>
                    <a:pt x="409133" y="4638861"/>
                  </a:lnTo>
                  <a:lnTo>
                    <a:pt x="451695" y="4655772"/>
                  </a:lnTo>
                  <a:lnTo>
                    <a:pt x="494578" y="4672060"/>
                  </a:lnTo>
                  <a:lnTo>
                    <a:pt x="537776" y="4687719"/>
                  </a:lnTo>
                  <a:lnTo>
                    <a:pt x="581283" y="4702744"/>
                  </a:lnTo>
                  <a:lnTo>
                    <a:pt x="625093" y="4717128"/>
                  </a:lnTo>
                  <a:lnTo>
                    <a:pt x="669200" y="4730867"/>
                  </a:lnTo>
                  <a:lnTo>
                    <a:pt x="713599" y="4743953"/>
                  </a:lnTo>
                  <a:lnTo>
                    <a:pt x="758284" y="4756382"/>
                  </a:lnTo>
                  <a:lnTo>
                    <a:pt x="803249" y="4768149"/>
                  </a:lnTo>
                  <a:lnTo>
                    <a:pt x="848487" y="4779246"/>
                  </a:lnTo>
                  <a:lnTo>
                    <a:pt x="893994" y="4789669"/>
                  </a:lnTo>
                  <a:lnTo>
                    <a:pt x="939764" y="4799411"/>
                  </a:lnTo>
                  <a:lnTo>
                    <a:pt x="985790" y="4808468"/>
                  </a:lnTo>
                  <a:lnTo>
                    <a:pt x="1032067" y="4816832"/>
                  </a:lnTo>
                  <a:lnTo>
                    <a:pt x="1078589" y="4824500"/>
                  </a:lnTo>
                  <a:lnTo>
                    <a:pt x="1125350" y="4831464"/>
                  </a:lnTo>
                  <a:lnTo>
                    <a:pt x="1172345" y="4837719"/>
                  </a:lnTo>
                  <a:lnTo>
                    <a:pt x="1219567" y="4843260"/>
                  </a:lnTo>
                  <a:lnTo>
                    <a:pt x="1267011" y="4848081"/>
                  </a:lnTo>
                  <a:lnTo>
                    <a:pt x="1314670" y="4852176"/>
                  </a:lnTo>
                  <a:lnTo>
                    <a:pt x="1362540" y="4855539"/>
                  </a:lnTo>
                  <a:lnTo>
                    <a:pt x="1410614" y="4858164"/>
                  </a:lnTo>
                  <a:lnTo>
                    <a:pt x="1458887" y="4860047"/>
                  </a:lnTo>
                  <a:lnTo>
                    <a:pt x="1507352" y="4861180"/>
                  </a:lnTo>
                  <a:lnTo>
                    <a:pt x="1556004" y="4861560"/>
                  </a:lnTo>
                  <a:lnTo>
                    <a:pt x="1604654" y="4861180"/>
                  </a:lnTo>
                  <a:lnTo>
                    <a:pt x="1653118" y="4860047"/>
                  </a:lnTo>
                  <a:lnTo>
                    <a:pt x="1701389" y="4858164"/>
                  </a:lnTo>
                  <a:lnTo>
                    <a:pt x="1749462" y="4855539"/>
                  </a:lnTo>
                  <a:lnTo>
                    <a:pt x="1797330" y="4852176"/>
                  </a:lnTo>
                  <a:lnTo>
                    <a:pt x="1844989" y="4848081"/>
                  </a:lnTo>
                  <a:lnTo>
                    <a:pt x="1892431" y="4843260"/>
                  </a:lnTo>
                  <a:lnTo>
                    <a:pt x="1939652" y="4837719"/>
                  </a:lnTo>
                  <a:lnTo>
                    <a:pt x="1986646" y="4831464"/>
                  </a:lnTo>
                  <a:lnTo>
                    <a:pt x="2033406" y="4824500"/>
                  </a:lnTo>
                  <a:lnTo>
                    <a:pt x="2079927" y="4816832"/>
                  </a:lnTo>
                  <a:lnTo>
                    <a:pt x="2126204" y="4808468"/>
                  </a:lnTo>
                  <a:lnTo>
                    <a:pt x="2172229" y="4799411"/>
                  </a:lnTo>
                  <a:lnTo>
                    <a:pt x="2217998" y="4789669"/>
                  </a:lnTo>
                  <a:lnTo>
                    <a:pt x="2263504" y="4779246"/>
                  </a:lnTo>
                  <a:lnTo>
                    <a:pt x="2308742" y="4768149"/>
                  </a:lnTo>
                  <a:lnTo>
                    <a:pt x="2353706" y="4756382"/>
                  </a:lnTo>
                  <a:lnTo>
                    <a:pt x="2398391" y="4743953"/>
                  </a:lnTo>
                  <a:lnTo>
                    <a:pt x="2442789" y="4730867"/>
                  </a:lnTo>
                  <a:lnTo>
                    <a:pt x="2486896" y="4717128"/>
                  </a:lnTo>
                  <a:lnTo>
                    <a:pt x="2530705" y="4702744"/>
                  </a:lnTo>
                  <a:lnTo>
                    <a:pt x="2574212" y="4687719"/>
                  </a:lnTo>
                  <a:lnTo>
                    <a:pt x="2617409" y="4672060"/>
                  </a:lnTo>
                  <a:lnTo>
                    <a:pt x="2660292" y="4655772"/>
                  </a:lnTo>
                  <a:lnTo>
                    <a:pt x="2702854" y="4638861"/>
                  </a:lnTo>
                  <a:lnTo>
                    <a:pt x="2745089" y="4621332"/>
                  </a:lnTo>
                  <a:lnTo>
                    <a:pt x="2786992" y="4603192"/>
                  </a:lnTo>
                  <a:lnTo>
                    <a:pt x="2828557" y="4584446"/>
                  </a:lnTo>
                  <a:lnTo>
                    <a:pt x="2869778" y="4565099"/>
                  </a:lnTo>
                  <a:lnTo>
                    <a:pt x="2910650" y="4545158"/>
                  </a:lnTo>
                  <a:lnTo>
                    <a:pt x="2951165" y="4524628"/>
                  </a:lnTo>
                  <a:lnTo>
                    <a:pt x="2991320" y="4503515"/>
                  </a:lnTo>
                  <a:lnTo>
                    <a:pt x="3031107" y="4481825"/>
                  </a:lnTo>
                  <a:lnTo>
                    <a:pt x="3070521" y="4459562"/>
                  </a:lnTo>
                  <a:lnTo>
                    <a:pt x="3109556" y="4436734"/>
                  </a:lnTo>
                  <a:lnTo>
                    <a:pt x="3148206" y="4413345"/>
                  </a:lnTo>
                  <a:lnTo>
                    <a:pt x="3186466" y="4389402"/>
                  </a:lnTo>
                  <a:lnTo>
                    <a:pt x="3224330" y="4364910"/>
                  </a:lnTo>
                  <a:lnTo>
                    <a:pt x="3261791" y="4339875"/>
                  </a:lnTo>
                  <a:lnTo>
                    <a:pt x="3298845" y="4314302"/>
                  </a:lnTo>
                  <a:lnTo>
                    <a:pt x="3335484" y="4288198"/>
                  </a:lnTo>
                  <a:lnTo>
                    <a:pt x="3371704" y="4261568"/>
                  </a:lnTo>
                  <a:lnTo>
                    <a:pt x="3407499" y="4234417"/>
                  </a:lnTo>
                  <a:lnTo>
                    <a:pt x="3442862" y="4206752"/>
                  </a:lnTo>
                  <a:lnTo>
                    <a:pt x="3477788" y="4178578"/>
                  </a:lnTo>
                  <a:lnTo>
                    <a:pt x="3512272" y="4149900"/>
                  </a:lnTo>
                  <a:lnTo>
                    <a:pt x="3546306" y="4120726"/>
                  </a:lnTo>
                  <a:lnTo>
                    <a:pt x="3579886" y="4091059"/>
                  </a:lnTo>
                  <a:lnTo>
                    <a:pt x="3613006" y="4060906"/>
                  </a:lnTo>
                  <a:lnTo>
                    <a:pt x="3645659" y="4030274"/>
                  </a:lnTo>
                  <a:lnTo>
                    <a:pt x="3677840" y="3999166"/>
                  </a:lnTo>
                  <a:lnTo>
                    <a:pt x="3709544" y="3967590"/>
                  </a:lnTo>
                  <a:lnTo>
                    <a:pt x="3740763" y="3935550"/>
                  </a:lnTo>
                  <a:lnTo>
                    <a:pt x="3771493" y="3903053"/>
                  </a:lnTo>
                  <a:lnTo>
                    <a:pt x="3801728" y="3870105"/>
                  </a:lnTo>
                  <a:lnTo>
                    <a:pt x="3831462" y="3836710"/>
                  </a:lnTo>
                  <a:lnTo>
                    <a:pt x="3860689" y="3802875"/>
                  </a:lnTo>
                  <a:lnTo>
                    <a:pt x="3889403" y="3768605"/>
                  </a:lnTo>
                  <a:lnTo>
                    <a:pt x="3917598" y="3733906"/>
                  </a:lnTo>
                  <a:lnTo>
                    <a:pt x="3945269" y="3698785"/>
                  </a:lnTo>
                  <a:lnTo>
                    <a:pt x="3972410" y="3663245"/>
                  </a:lnTo>
                  <a:lnTo>
                    <a:pt x="3999014" y="3627294"/>
                  </a:lnTo>
                  <a:lnTo>
                    <a:pt x="4025077" y="3590937"/>
                  </a:lnTo>
                  <a:lnTo>
                    <a:pt x="4050592" y="3554180"/>
                  </a:lnTo>
                  <a:lnTo>
                    <a:pt x="4075553" y="3517028"/>
                  </a:lnTo>
                  <a:lnTo>
                    <a:pt x="4099955" y="3479487"/>
                  </a:lnTo>
                  <a:lnTo>
                    <a:pt x="4123792" y="3441563"/>
                  </a:lnTo>
                  <a:lnTo>
                    <a:pt x="4147057" y="3403261"/>
                  </a:lnTo>
                  <a:lnTo>
                    <a:pt x="4169746" y="3364588"/>
                  </a:lnTo>
                  <a:lnTo>
                    <a:pt x="4191853" y="3325548"/>
                  </a:lnTo>
                  <a:lnTo>
                    <a:pt x="4213370" y="3286148"/>
                  </a:lnTo>
                  <a:lnTo>
                    <a:pt x="4234294" y="3246394"/>
                  </a:lnTo>
                  <a:lnTo>
                    <a:pt x="4254617" y="3206291"/>
                  </a:lnTo>
                  <a:lnTo>
                    <a:pt x="4274334" y="3165844"/>
                  </a:lnTo>
                  <a:lnTo>
                    <a:pt x="4293440" y="3125060"/>
                  </a:lnTo>
                  <a:lnTo>
                    <a:pt x="4311928" y="3083944"/>
                  </a:lnTo>
                  <a:lnTo>
                    <a:pt x="4329792" y="3042502"/>
                  </a:lnTo>
                  <a:lnTo>
                    <a:pt x="4347028" y="3000740"/>
                  </a:lnTo>
                  <a:lnTo>
                    <a:pt x="4363628" y="2958663"/>
                  </a:lnTo>
                  <a:lnTo>
                    <a:pt x="4379587" y="2916277"/>
                  </a:lnTo>
                  <a:lnTo>
                    <a:pt x="4394900" y="2873588"/>
                  </a:lnTo>
                  <a:lnTo>
                    <a:pt x="4409560" y="2830601"/>
                  </a:lnTo>
                  <a:lnTo>
                    <a:pt x="4423561" y="2787323"/>
                  </a:lnTo>
                  <a:lnTo>
                    <a:pt x="4436899" y="2743759"/>
                  </a:lnTo>
                  <a:lnTo>
                    <a:pt x="4449566" y="2699914"/>
                  </a:lnTo>
                  <a:lnTo>
                    <a:pt x="4461558" y="2655794"/>
                  </a:lnTo>
                  <a:lnTo>
                    <a:pt x="4472868" y="2611406"/>
                  </a:lnTo>
                  <a:lnTo>
                    <a:pt x="4483490" y="2566754"/>
                  </a:lnTo>
                  <a:lnTo>
                    <a:pt x="4493420" y="2521845"/>
                  </a:lnTo>
                  <a:lnTo>
                    <a:pt x="4502650" y="2476684"/>
                  </a:lnTo>
                  <a:lnTo>
                    <a:pt x="4511175" y="2431277"/>
                  </a:lnTo>
                  <a:lnTo>
                    <a:pt x="4518989" y="2385630"/>
                  </a:lnTo>
                  <a:lnTo>
                    <a:pt x="4526087" y="2339748"/>
                  </a:lnTo>
                  <a:lnTo>
                    <a:pt x="4532462" y="2293637"/>
                  </a:lnTo>
                  <a:lnTo>
                    <a:pt x="4538109" y="2247302"/>
                  </a:lnTo>
                  <a:lnTo>
                    <a:pt x="4543022" y="2200751"/>
                  </a:lnTo>
                  <a:lnTo>
                    <a:pt x="4547196" y="2153987"/>
                  </a:lnTo>
                  <a:lnTo>
                    <a:pt x="4550623" y="2107017"/>
                  </a:lnTo>
                  <a:lnTo>
                    <a:pt x="4553299" y="2059847"/>
                  </a:lnTo>
                  <a:lnTo>
                    <a:pt x="4555218" y="2012482"/>
                  </a:lnTo>
                  <a:lnTo>
                    <a:pt x="4556373" y="1964929"/>
                  </a:lnTo>
                  <a:lnTo>
                    <a:pt x="4556760" y="1917192"/>
                  </a:lnTo>
                  <a:lnTo>
                    <a:pt x="4556373" y="1869455"/>
                  </a:lnTo>
                  <a:lnTo>
                    <a:pt x="4555218" y="1821901"/>
                  </a:lnTo>
                  <a:lnTo>
                    <a:pt x="4553299" y="1774536"/>
                  </a:lnTo>
                  <a:lnTo>
                    <a:pt x="4550623" y="1727366"/>
                  </a:lnTo>
                  <a:lnTo>
                    <a:pt x="4547196" y="1680396"/>
                  </a:lnTo>
                  <a:lnTo>
                    <a:pt x="4543022" y="1633633"/>
                  </a:lnTo>
                  <a:lnTo>
                    <a:pt x="4538109" y="1587081"/>
                  </a:lnTo>
                  <a:lnTo>
                    <a:pt x="4532462" y="1540747"/>
                  </a:lnTo>
                  <a:lnTo>
                    <a:pt x="4526087" y="1494636"/>
                  </a:lnTo>
                  <a:lnTo>
                    <a:pt x="4518989" y="1448754"/>
                  </a:lnTo>
                  <a:lnTo>
                    <a:pt x="4511175" y="1403106"/>
                  </a:lnTo>
                  <a:lnTo>
                    <a:pt x="4502650" y="1357699"/>
                  </a:lnTo>
                  <a:lnTo>
                    <a:pt x="4493420" y="1312538"/>
                  </a:lnTo>
                  <a:lnTo>
                    <a:pt x="4483490" y="1267629"/>
                  </a:lnTo>
                  <a:lnTo>
                    <a:pt x="4472868" y="1222977"/>
                  </a:lnTo>
                  <a:lnTo>
                    <a:pt x="4461558" y="1178589"/>
                  </a:lnTo>
                  <a:lnTo>
                    <a:pt x="4449566" y="1134469"/>
                  </a:lnTo>
                  <a:lnTo>
                    <a:pt x="4436899" y="1090625"/>
                  </a:lnTo>
                  <a:lnTo>
                    <a:pt x="4423561" y="1047060"/>
                  </a:lnTo>
                  <a:lnTo>
                    <a:pt x="4409560" y="1003782"/>
                  </a:lnTo>
                  <a:lnTo>
                    <a:pt x="4394900" y="960795"/>
                  </a:lnTo>
                  <a:lnTo>
                    <a:pt x="4379587" y="918106"/>
                  </a:lnTo>
                  <a:lnTo>
                    <a:pt x="4363628" y="875720"/>
                  </a:lnTo>
                  <a:lnTo>
                    <a:pt x="4347028" y="833643"/>
                  </a:lnTo>
                  <a:lnTo>
                    <a:pt x="4329792" y="791881"/>
                  </a:lnTo>
                  <a:lnTo>
                    <a:pt x="4311928" y="750439"/>
                  </a:lnTo>
                  <a:lnTo>
                    <a:pt x="4293440" y="709323"/>
                  </a:lnTo>
                  <a:lnTo>
                    <a:pt x="4274334" y="668539"/>
                  </a:lnTo>
                  <a:lnTo>
                    <a:pt x="4254617" y="628093"/>
                  </a:lnTo>
                  <a:lnTo>
                    <a:pt x="4234294" y="587989"/>
                  </a:lnTo>
                  <a:lnTo>
                    <a:pt x="4213370" y="548235"/>
                  </a:lnTo>
                  <a:lnTo>
                    <a:pt x="4191853" y="508835"/>
                  </a:lnTo>
                  <a:lnTo>
                    <a:pt x="4169746" y="469796"/>
                  </a:lnTo>
                  <a:lnTo>
                    <a:pt x="4147058" y="431122"/>
                  </a:lnTo>
                  <a:lnTo>
                    <a:pt x="4123792" y="392821"/>
                  </a:lnTo>
                  <a:lnTo>
                    <a:pt x="4099955" y="354897"/>
                  </a:lnTo>
                  <a:lnTo>
                    <a:pt x="4075553" y="317356"/>
                  </a:lnTo>
                  <a:lnTo>
                    <a:pt x="4050592" y="280204"/>
                  </a:lnTo>
                  <a:lnTo>
                    <a:pt x="4025077" y="243446"/>
                  </a:lnTo>
                  <a:lnTo>
                    <a:pt x="3999014" y="207089"/>
                  </a:lnTo>
                  <a:lnTo>
                    <a:pt x="3972410" y="171138"/>
                  </a:lnTo>
                  <a:lnTo>
                    <a:pt x="3945269" y="135599"/>
                  </a:lnTo>
                  <a:lnTo>
                    <a:pt x="3917598" y="100477"/>
                  </a:lnTo>
                  <a:lnTo>
                    <a:pt x="3889403" y="65778"/>
                  </a:lnTo>
                  <a:lnTo>
                    <a:pt x="3860689" y="31509"/>
                  </a:lnTo>
                  <a:lnTo>
                    <a:pt x="3833471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30195" y="2589276"/>
            <a:ext cx="5916295" cy="1382395"/>
          </a:xfrm>
          <a:custGeom>
            <a:avLst/>
            <a:gdLst/>
            <a:ahLst/>
            <a:cxnLst/>
            <a:rect l="l" t="t" r="r" b="b"/>
            <a:pathLst>
              <a:path w="5916295" h="1382395">
                <a:moveTo>
                  <a:pt x="5427726" y="0"/>
                </a:moveTo>
                <a:lnTo>
                  <a:pt x="488442" y="0"/>
                </a:lnTo>
                <a:lnTo>
                  <a:pt x="441403" y="2236"/>
                </a:lnTo>
                <a:lnTo>
                  <a:pt x="395629" y="8807"/>
                </a:lnTo>
                <a:lnTo>
                  <a:pt x="351325" y="19510"/>
                </a:lnTo>
                <a:lnTo>
                  <a:pt x="308694" y="34139"/>
                </a:lnTo>
                <a:lnTo>
                  <a:pt x="267943" y="52489"/>
                </a:lnTo>
                <a:lnTo>
                  <a:pt x="229275" y="74356"/>
                </a:lnTo>
                <a:lnTo>
                  <a:pt x="192896" y="99535"/>
                </a:lnTo>
                <a:lnTo>
                  <a:pt x="159009" y="127821"/>
                </a:lnTo>
                <a:lnTo>
                  <a:pt x="127821" y="159009"/>
                </a:lnTo>
                <a:lnTo>
                  <a:pt x="99535" y="192896"/>
                </a:lnTo>
                <a:lnTo>
                  <a:pt x="74356" y="229275"/>
                </a:lnTo>
                <a:lnTo>
                  <a:pt x="52489" y="267943"/>
                </a:lnTo>
                <a:lnTo>
                  <a:pt x="34139" y="308694"/>
                </a:lnTo>
                <a:lnTo>
                  <a:pt x="19510" y="351325"/>
                </a:lnTo>
                <a:lnTo>
                  <a:pt x="8807" y="395629"/>
                </a:lnTo>
                <a:lnTo>
                  <a:pt x="2236" y="441403"/>
                </a:lnTo>
                <a:lnTo>
                  <a:pt x="0" y="488441"/>
                </a:lnTo>
                <a:lnTo>
                  <a:pt x="0" y="893826"/>
                </a:lnTo>
                <a:lnTo>
                  <a:pt x="2236" y="940864"/>
                </a:lnTo>
                <a:lnTo>
                  <a:pt x="8807" y="986638"/>
                </a:lnTo>
                <a:lnTo>
                  <a:pt x="19510" y="1030942"/>
                </a:lnTo>
                <a:lnTo>
                  <a:pt x="34139" y="1073573"/>
                </a:lnTo>
                <a:lnTo>
                  <a:pt x="52489" y="1114324"/>
                </a:lnTo>
                <a:lnTo>
                  <a:pt x="74356" y="1152992"/>
                </a:lnTo>
                <a:lnTo>
                  <a:pt x="99535" y="1189371"/>
                </a:lnTo>
                <a:lnTo>
                  <a:pt x="127821" y="1223258"/>
                </a:lnTo>
                <a:lnTo>
                  <a:pt x="159009" y="1254446"/>
                </a:lnTo>
                <a:lnTo>
                  <a:pt x="192896" y="1282732"/>
                </a:lnTo>
                <a:lnTo>
                  <a:pt x="229275" y="1307911"/>
                </a:lnTo>
                <a:lnTo>
                  <a:pt x="267943" y="1329778"/>
                </a:lnTo>
                <a:lnTo>
                  <a:pt x="308694" y="1348128"/>
                </a:lnTo>
                <a:lnTo>
                  <a:pt x="351325" y="1362757"/>
                </a:lnTo>
                <a:lnTo>
                  <a:pt x="395629" y="1373460"/>
                </a:lnTo>
                <a:lnTo>
                  <a:pt x="441403" y="1380031"/>
                </a:lnTo>
                <a:lnTo>
                  <a:pt x="488442" y="1382267"/>
                </a:lnTo>
                <a:lnTo>
                  <a:pt x="5427726" y="1382267"/>
                </a:lnTo>
                <a:lnTo>
                  <a:pt x="5474764" y="1380031"/>
                </a:lnTo>
                <a:lnTo>
                  <a:pt x="5520538" y="1373460"/>
                </a:lnTo>
                <a:lnTo>
                  <a:pt x="5564842" y="1362757"/>
                </a:lnTo>
                <a:lnTo>
                  <a:pt x="5607473" y="1348128"/>
                </a:lnTo>
                <a:lnTo>
                  <a:pt x="5648224" y="1329778"/>
                </a:lnTo>
                <a:lnTo>
                  <a:pt x="5686892" y="1307911"/>
                </a:lnTo>
                <a:lnTo>
                  <a:pt x="5723271" y="1282732"/>
                </a:lnTo>
                <a:lnTo>
                  <a:pt x="5757158" y="1254446"/>
                </a:lnTo>
                <a:lnTo>
                  <a:pt x="5788346" y="1223258"/>
                </a:lnTo>
                <a:lnTo>
                  <a:pt x="5816632" y="1189371"/>
                </a:lnTo>
                <a:lnTo>
                  <a:pt x="5841811" y="1152992"/>
                </a:lnTo>
                <a:lnTo>
                  <a:pt x="5863678" y="1114324"/>
                </a:lnTo>
                <a:lnTo>
                  <a:pt x="5882028" y="1073573"/>
                </a:lnTo>
                <a:lnTo>
                  <a:pt x="5896657" y="1030942"/>
                </a:lnTo>
                <a:lnTo>
                  <a:pt x="5907360" y="986638"/>
                </a:lnTo>
                <a:lnTo>
                  <a:pt x="5913931" y="940864"/>
                </a:lnTo>
                <a:lnTo>
                  <a:pt x="5916168" y="893826"/>
                </a:lnTo>
                <a:lnTo>
                  <a:pt x="5916168" y="488441"/>
                </a:lnTo>
                <a:lnTo>
                  <a:pt x="5913931" y="441403"/>
                </a:lnTo>
                <a:lnTo>
                  <a:pt x="5907360" y="395629"/>
                </a:lnTo>
                <a:lnTo>
                  <a:pt x="5896657" y="351325"/>
                </a:lnTo>
                <a:lnTo>
                  <a:pt x="5882028" y="308694"/>
                </a:lnTo>
                <a:lnTo>
                  <a:pt x="5863678" y="267943"/>
                </a:lnTo>
                <a:lnTo>
                  <a:pt x="5841811" y="229275"/>
                </a:lnTo>
                <a:lnTo>
                  <a:pt x="5816632" y="192896"/>
                </a:lnTo>
                <a:lnTo>
                  <a:pt x="5788346" y="159009"/>
                </a:lnTo>
                <a:lnTo>
                  <a:pt x="5757158" y="127821"/>
                </a:lnTo>
                <a:lnTo>
                  <a:pt x="5723271" y="99535"/>
                </a:lnTo>
                <a:lnTo>
                  <a:pt x="5686892" y="74356"/>
                </a:lnTo>
                <a:lnTo>
                  <a:pt x="5648224" y="52489"/>
                </a:lnTo>
                <a:lnTo>
                  <a:pt x="5607473" y="34139"/>
                </a:lnTo>
                <a:lnTo>
                  <a:pt x="5564842" y="19510"/>
                </a:lnTo>
                <a:lnTo>
                  <a:pt x="5520538" y="8807"/>
                </a:lnTo>
                <a:lnTo>
                  <a:pt x="5474764" y="2236"/>
                </a:lnTo>
                <a:lnTo>
                  <a:pt x="542772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90545" y="2775915"/>
            <a:ext cx="5242560" cy="209740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280"/>
              </a:spcBef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Estudio </a:t>
            </a:r>
            <a:r>
              <a:rPr dirty="0" sz="3200" spc="5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caso del 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ámbito de</a:t>
            </a:r>
            <a:r>
              <a:rPr dirty="0" sz="3200" spc="-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"involucrar"</a:t>
            </a:r>
            <a:endParaRPr sz="3200">
              <a:latin typeface="Verdana"/>
              <a:cs typeface="Verdana"/>
            </a:endParaRPr>
          </a:p>
          <a:p>
            <a:pPr marL="12700" marR="129539">
              <a:lnSpc>
                <a:spcPct val="107100"/>
              </a:lnSpc>
              <a:spcBef>
                <a:spcPts val="2660"/>
              </a:spcBef>
            </a:pPr>
            <a:r>
              <a:rPr dirty="0" sz="2300" spc="-5">
                <a:solidFill>
                  <a:srgbClr val="404040"/>
                </a:solidFill>
                <a:latin typeface="Verdana"/>
                <a:cs typeface="Verdana"/>
              </a:rPr>
              <a:t>Unir </a:t>
            </a: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dirty="0" sz="2300" spc="-1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personas a través </a:t>
            </a:r>
            <a:r>
              <a:rPr dirty="0" sz="2300" spc="-5">
                <a:solidFill>
                  <a:srgbClr val="404040"/>
                </a:solidFill>
                <a:latin typeface="Verdana"/>
                <a:cs typeface="Verdana"/>
              </a:rPr>
              <a:t>de los  jardines </a:t>
            </a:r>
            <a:r>
              <a:rPr dirty="0" sz="2300">
                <a:solidFill>
                  <a:srgbClr val="404040"/>
                </a:solidFill>
                <a:latin typeface="Verdana"/>
                <a:cs typeface="Verdana"/>
              </a:rPr>
              <a:t>comunitarios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09002" y="4619498"/>
            <a:ext cx="2793365" cy="2624455"/>
          </a:xfrm>
          <a:custGeom>
            <a:avLst/>
            <a:gdLst/>
            <a:ahLst/>
            <a:cxnLst/>
            <a:rect l="l" t="t" r="r" b="b"/>
            <a:pathLst>
              <a:path w="2793365" h="2624454">
                <a:moveTo>
                  <a:pt x="1400048" y="0"/>
                </a:moveTo>
                <a:lnTo>
                  <a:pt x="1349849" y="2479"/>
                </a:lnTo>
                <a:lnTo>
                  <a:pt x="1301231" y="9763"/>
                </a:lnTo>
                <a:lnTo>
                  <a:pt x="1254459" y="21619"/>
                </a:lnTo>
                <a:lnTo>
                  <a:pt x="1209796" y="37816"/>
                </a:lnTo>
                <a:lnTo>
                  <a:pt x="1167506" y="58123"/>
                </a:lnTo>
                <a:lnTo>
                  <a:pt x="1127853" y="82308"/>
                </a:lnTo>
                <a:lnTo>
                  <a:pt x="1091101" y="110138"/>
                </a:lnTo>
                <a:lnTo>
                  <a:pt x="1057514" y="141383"/>
                </a:lnTo>
                <a:lnTo>
                  <a:pt x="1027356" y="175811"/>
                </a:lnTo>
                <a:lnTo>
                  <a:pt x="1000891" y="213190"/>
                </a:lnTo>
                <a:lnTo>
                  <a:pt x="978383" y="253289"/>
                </a:lnTo>
                <a:lnTo>
                  <a:pt x="960095" y="295875"/>
                </a:lnTo>
                <a:lnTo>
                  <a:pt x="946292" y="340717"/>
                </a:lnTo>
                <a:lnTo>
                  <a:pt x="937238" y="387585"/>
                </a:lnTo>
                <a:lnTo>
                  <a:pt x="933196" y="436245"/>
                </a:lnTo>
                <a:lnTo>
                  <a:pt x="935912" y="482274"/>
                </a:lnTo>
                <a:lnTo>
                  <a:pt x="943882" y="527067"/>
                </a:lnTo>
                <a:lnTo>
                  <a:pt x="956836" y="570304"/>
                </a:lnTo>
                <a:lnTo>
                  <a:pt x="974504" y="611662"/>
                </a:lnTo>
                <a:lnTo>
                  <a:pt x="996616" y="650822"/>
                </a:lnTo>
                <a:lnTo>
                  <a:pt x="1022902" y="687463"/>
                </a:lnTo>
                <a:lnTo>
                  <a:pt x="1053092" y="721263"/>
                </a:lnTo>
                <a:lnTo>
                  <a:pt x="1086917" y="751903"/>
                </a:lnTo>
                <a:lnTo>
                  <a:pt x="1124107" y="779060"/>
                </a:lnTo>
                <a:lnTo>
                  <a:pt x="1164391" y="802415"/>
                </a:lnTo>
                <a:lnTo>
                  <a:pt x="1207500" y="821646"/>
                </a:lnTo>
                <a:lnTo>
                  <a:pt x="1253165" y="836433"/>
                </a:lnTo>
                <a:lnTo>
                  <a:pt x="1301115" y="846455"/>
                </a:lnTo>
                <a:lnTo>
                  <a:pt x="1301115" y="1093851"/>
                </a:lnTo>
                <a:lnTo>
                  <a:pt x="1253165" y="1105251"/>
                </a:lnTo>
                <a:lnTo>
                  <a:pt x="1207500" y="1121197"/>
                </a:lnTo>
                <a:lnTo>
                  <a:pt x="1164391" y="1141388"/>
                </a:lnTo>
                <a:lnTo>
                  <a:pt x="1124107" y="1165523"/>
                </a:lnTo>
                <a:lnTo>
                  <a:pt x="1086917" y="1193300"/>
                </a:lnTo>
                <a:lnTo>
                  <a:pt x="1053092" y="1224420"/>
                </a:lnTo>
                <a:lnTo>
                  <a:pt x="1022902" y="1258580"/>
                </a:lnTo>
                <a:lnTo>
                  <a:pt x="996616" y="1295480"/>
                </a:lnTo>
                <a:lnTo>
                  <a:pt x="974504" y="1334819"/>
                </a:lnTo>
                <a:lnTo>
                  <a:pt x="956836" y="1376295"/>
                </a:lnTo>
                <a:lnTo>
                  <a:pt x="943882" y="1419607"/>
                </a:lnTo>
                <a:lnTo>
                  <a:pt x="935912" y="1464455"/>
                </a:lnTo>
                <a:lnTo>
                  <a:pt x="933196" y="1510538"/>
                </a:lnTo>
                <a:lnTo>
                  <a:pt x="935972" y="1563095"/>
                </a:lnTo>
                <a:lnTo>
                  <a:pt x="944737" y="1613149"/>
                </a:lnTo>
                <a:lnTo>
                  <a:pt x="960145" y="1660719"/>
                </a:lnTo>
                <a:lnTo>
                  <a:pt x="982852" y="1705825"/>
                </a:lnTo>
                <a:lnTo>
                  <a:pt x="763524" y="1868690"/>
                </a:lnTo>
                <a:lnTo>
                  <a:pt x="722477" y="1838840"/>
                </a:lnTo>
                <a:lnTo>
                  <a:pt x="677469" y="1814405"/>
                </a:lnTo>
                <a:lnTo>
                  <a:pt x="629300" y="1795391"/>
                </a:lnTo>
                <a:lnTo>
                  <a:pt x="578771" y="1781802"/>
                </a:lnTo>
                <a:lnTo>
                  <a:pt x="526683" y="1773646"/>
                </a:lnTo>
                <a:lnTo>
                  <a:pt x="473837" y="1770926"/>
                </a:lnTo>
                <a:lnTo>
                  <a:pt x="422197" y="1774636"/>
                </a:lnTo>
                <a:lnTo>
                  <a:pt x="372171" y="1782960"/>
                </a:lnTo>
                <a:lnTo>
                  <a:pt x="324047" y="1795656"/>
                </a:lnTo>
                <a:lnTo>
                  <a:pt x="278113" y="1812480"/>
                </a:lnTo>
                <a:lnTo>
                  <a:pt x="234658" y="1833191"/>
                </a:lnTo>
                <a:lnTo>
                  <a:pt x="193971" y="1857547"/>
                </a:lnTo>
                <a:lnTo>
                  <a:pt x="156341" y="1885305"/>
                </a:lnTo>
                <a:lnTo>
                  <a:pt x="122057" y="1916224"/>
                </a:lnTo>
                <a:lnTo>
                  <a:pt x="91407" y="1950061"/>
                </a:lnTo>
                <a:lnTo>
                  <a:pt x="64680" y="1986574"/>
                </a:lnTo>
                <a:lnTo>
                  <a:pt x="42165" y="2025522"/>
                </a:lnTo>
                <a:lnTo>
                  <a:pt x="24151" y="2066661"/>
                </a:lnTo>
                <a:lnTo>
                  <a:pt x="10926" y="2109750"/>
                </a:lnTo>
                <a:lnTo>
                  <a:pt x="2779" y="2154546"/>
                </a:lnTo>
                <a:lnTo>
                  <a:pt x="0" y="2200808"/>
                </a:lnTo>
                <a:lnTo>
                  <a:pt x="2779" y="2247030"/>
                </a:lnTo>
                <a:lnTo>
                  <a:pt x="10926" y="2291780"/>
                </a:lnTo>
                <a:lnTo>
                  <a:pt x="24151" y="2334803"/>
                </a:lnTo>
                <a:lnTo>
                  <a:pt x="42165" y="2375846"/>
                </a:lnTo>
                <a:lnTo>
                  <a:pt x="64680" y="2414653"/>
                </a:lnTo>
                <a:lnTo>
                  <a:pt x="91407" y="2450972"/>
                </a:lnTo>
                <a:lnTo>
                  <a:pt x="122057" y="2484547"/>
                </a:lnTo>
                <a:lnTo>
                  <a:pt x="156341" y="2515124"/>
                </a:lnTo>
                <a:lnTo>
                  <a:pt x="193971" y="2542450"/>
                </a:lnTo>
                <a:lnTo>
                  <a:pt x="234658" y="2566269"/>
                </a:lnTo>
                <a:lnTo>
                  <a:pt x="278113" y="2586327"/>
                </a:lnTo>
                <a:lnTo>
                  <a:pt x="324047" y="2602371"/>
                </a:lnTo>
                <a:lnTo>
                  <a:pt x="372171" y="2614146"/>
                </a:lnTo>
                <a:lnTo>
                  <a:pt x="422197" y="2621397"/>
                </a:lnTo>
                <a:lnTo>
                  <a:pt x="473837" y="2623870"/>
                </a:lnTo>
                <a:lnTo>
                  <a:pt x="523945" y="2621314"/>
                </a:lnTo>
                <a:lnTo>
                  <a:pt x="572318" y="2613840"/>
                </a:lnTo>
                <a:lnTo>
                  <a:pt x="618728" y="2601736"/>
                </a:lnTo>
                <a:lnTo>
                  <a:pt x="662951" y="2585292"/>
                </a:lnTo>
                <a:lnTo>
                  <a:pt x="704760" y="2564798"/>
                </a:lnTo>
                <a:lnTo>
                  <a:pt x="743930" y="2540544"/>
                </a:lnTo>
                <a:lnTo>
                  <a:pt x="780235" y="2512819"/>
                </a:lnTo>
                <a:lnTo>
                  <a:pt x="813448" y="2481912"/>
                </a:lnTo>
                <a:lnTo>
                  <a:pt x="843346" y="2448113"/>
                </a:lnTo>
                <a:lnTo>
                  <a:pt x="869700" y="2411713"/>
                </a:lnTo>
                <a:lnTo>
                  <a:pt x="892287" y="2372999"/>
                </a:lnTo>
                <a:lnTo>
                  <a:pt x="910879" y="2332262"/>
                </a:lnTo>
                <a:lnTo>
                  <a:pt x="925252" y="2289792"/>
                </a:lnTo>
                <a:lnTo>
                  <a:pt x="935179" y="2245877"/>
                </a:lnTo>
                <a:lnTo>
                  <a:pt x="940434" y="2200808"/>
                </a:lnTo>
                <a:lnTo>
                  <a:pt x="936549" y="2148257"/>
                </a:lnTo>
                <a:lnTo>
                  <a:pt x="925353" y="2098168"/>
                </a:lnTo>
                <a:lnTo>
                  <a:pt x="907538" y="2050519"/>
                </a:lnTo>
                <a:lnTo>
                  <a:pt x="883793" y="2005291"/>
                </a:lnTo>
                <a:lnTo>
                  <a:pt x="1110106" y="1842643"/>
                </a:lnTo>
                <a:lnTo>
                  <a:pt x="1151242" y="1872473"/>
                </a:lnTo>
                <a:lnTo>
                  <a:pt x="1196283" y="1896866"/>
                </a:lnTo>
                <a:lnTo>
                  <a:pt x="1244457" y="1915829"/>
                </a:lnTo>
                <a:lnTo>
                  <a:pt x="1294990" y="1929368"/>
                </a:lnTo>
                <a:lnTo>
                  <a:pt x="1347111" y="1937486"/>
                </a:lnTo>
                <a:lnTo>
                  <a:pt x="1400048" y="1940191"/>
                </a:lnTo>
                <a:lnTo>
                  <a:pt x="1455408" y="1937027"/>
                </a:lnTo>
                <a:lnTo>
                  <a:pt x="1508204" y="1927897"/>
                </a:lnTo>
                <a:lnTo>
                  <a:pt x="1558242" y="1913348"/>
                </a:lnTo>
                <a:lnTo>
                  <a:pt x="1605327" y="1893926"/>
                </a:lnTo>
                <a:lnTo>
                  <a:pt x="1649264" y="1870175"/>
                </a:lnTo>
                <a:lnTo>
                  <a:pt x="1689862" y="1842643"/>
                </a:lnTo>
                <a:lnTo>
                  <a:pt x="1909191" y="2005291"/>
                </a:lnTo>
                <a:lnTo>
                  <a:pt x="1886577" y="2050519"/>
                </a:lnTo>
                <a:lnTo>
                  <a:pt x="1871249" y="2098168"/>
                </a:lnTo>
                <a:lnTo>
                  <a:pt x="1862542" y="2148257"/>
                </a:lnTo>
                <a:lnTo>
                  <a:pt x="1859788" y="2200808"/>
                </a:lnTo>
                <a:lnTo>
                  <a:pt x="1862565" y="2247030"/>
                </a:lnTo>
                <a:lnTo>
                  <a:pt x="1870697" y="2291780"/>
                </a:lnTo>
                <a:lnTo>
                  <a:pt x="1883881" y="2334803"/>
                </a:lnTo>
                <a:lnTo>
                  <a:pt x="1901816" y="2375846"/>
                </a:lnTo>
                <a:lnTo>
                  <a:pt x="1924200" y="2414653"/>
                </a:lnTo>
                <a:lnTo>
                  <a:pt x="1950732" y="2450972"/>
                </a:lnTo>
                <a:lnTo>
                  <a:pt x="1981109" y="2484547"/>
                </a:lnTo>
                <a:lnTo>
                  <a:pt x="2015031" y="2515124"/>
                </a:lnTo>
                <a:lnTo>
                  <a:pt x="2052196" y="2542450"/>
                </a:lnTo>
                <a:lnTo>
                  <a:pt x="2092301" y="2566269"/>
                </a:lnTo>
                <a:lnTo>
                  <a:pt x="2135046" y="2586327"/>
                </a:lnTo>
                <a:lnTo>
                  <a:pt x="2180128" y="2602371"/>
                </a:lnTo>
                <a:lnTo>
                  <a:pt x="2227247" y="2614146"/>
                </a:lnTo>
                <a:lnTo>
                  <a:pt x="2276100" y="2621397"/>
                </a:lnTo>
                <a:lnTo>
                  <a:pt x="2326386" y="2623870"/>
                </a:lnTo>
                <a:lnTo>
                  <a:pt x="2376584" y="2621314"/>
                </a:lnTo>
                <a:lnTo>
                  <a:pt x="2425201" y="2613840"/>
                </a:lnTo>
                <a:lnTo>
                  <a:pt x="2471972" y="2601736"/>
                </a:lnTo>
                <a:lnTo>
                  <a:pt x="2516632" y="2585292"/>
                </a:lnTo>
                <a:lnTo>
                  <a:pt x="2558918" y="2564798"/>
                </a:lnTo>
                <a:lnTo>
                  <a:pt x="2598564" y="2540544"/>
                </a:lnTo>
                <a:lnTo>
                  <a:pt x="2635306" y="2512819"/>
                </a:lnTo>
                <a:lnTo>
                  <a:pt x="2668880" y="2481912"/>
                </a:lnTo>
                <a:lnTo>
                  <a:pt x="2699022" y="2448113"/>
                </a:lnTo>
                <a:lnTo>
                  <a:pt x="2725467" y="2411713"/>
                </a:lnTo>
                <a:lnTo>
                  <a:pt x="2747950" y="2372999"/>
                </a:lnTo>
                <a:lnTo>
                  <a:pt x="2766208" y="2332262"/>
                </a:lnTo>
                <a:lnTo>
                  <a:pt x="2779976" y="2289792"/>
                </a:lnTo>
                <a:lnTo>
                  <a:pt x="2788989" y="2245877"/>
                </a:lnTo>
                <a:lnTo>
                  <a:pt x="2792983" y="2200808"/>
                </a:lnTo>
                <a:lnTo>
                  <a:pt x="2790381" y="2154546"/>
                </a:lnTo>
                <a:lnTo>
                  <a:pt x="2782726" y="2109750"/>
                </a:lnTo>
                <a:lnTo>
                  <a:pt x="2770243" y="2066661"/>
                </a:lnTo>
                <a:lnTo>
                  <a:pt x="2753161" y="2025522"/>
                </a:lnTo>
                <a:lnTo>
                  <a:pt x="2731704" y="1986574"/>
                </a:lnTo>
                <a:lnTo>
                  <a:pt x="2706099" y="1950061"/>
                </a:lnTo>
                <a:lnTo>
                  <a:pt x="2676574" y="1916224"/>
                </a:lnTo>
                <a:lnTo>
                  <a:pt x="2643354" y="1885305"/>
                </a:lnTo>
                <a:lnTo>
                  <a:pt x="2606665" y="1857547"/>
                </a:lnTo>
                <a:lnTo>
                  <a:pt x="2566735" y="1833191"/>
                </a:lnTo>
                <a:lnTo>
                  <a:pt x="2523790" y="1812480"/>
                </a:lnTo>
                <a:lnTo>
                  <a:pt x="2478056" y="1795656"/>
                </a:lnTo>
                <a:lnTo>
                  <a:pt x="2429760" y="1782960"/>
                </a:lnTo>
                <a:lnTo>
                  <a:pt x="2379127" y="1774636"/>
                </a:lnTo>
                <a:lnTo>
                  <a:pt x="2326386" y="1770926"/>
                </a:lnTo>
                <a:lnTo>
                  <a:pt x="2271024" y="1774091"/>
                </a:lnTo>
                <a:lnTo>
                  <a:pt x="2218224" y="1783228"/>
                </a:lnTo>
                <a:lnTo>
                  <a:pt x="2168175" y="1797796"/>
                </a:lnTo>
                <a:lnTo>
                  <a:pt x="2121069" y="1817255"/>
                </a:lnTo>
                <a:lnTo>
                  <a:pt x="2077095" y="1841067"/>
                </a:lnTo>
                <a:lnTo>
                  <a:pt x="2036445" y="1868690"/>
                </a:lnTo>
                <a:lnTo>
                  <a:pt x="1817116" y="1705825"/>
                </a:lnTo>
                <a:lnTo>
                  <a:pt x="1839823" y="1660719"/>
                </a:lnTo>
                <a:lnTo>
                  <a:pt x="1855231" y="1613149"/>
                </a:lnTo>
                <a:lnTo>
                  <a:pt x="1863996" y="1563095"/>
                </a:lnTo>
                <a:lnTo>
                  <a:pt x="1866773" y="1510538"/>
                </a:lnTo>
                <a:lnTo>
                  <a:pt x="1864056" y="1464347"/>
                </a:lnTo>
                <a:lnTo>
                  <a:pt x="1856086" y="1419210"/>
                </a:lnTo>
                <a:lnTo>
                  <a:pt x="1843135" y="1375483"/>
                </a:lnTo>
                <a:lnTo>
                  <a:pt x="1825471" y="1333520"/>
                </a:lnTo>
                <a:lnTo>
                  <a:pt x="1803366" y="1293676"/>
                </a:lnTo>
                <a:lnTo>
                  <a:pt x="1777091" y="1256308"/>
                </a:lnTo>
                <a:lnTo>
                  <a:pt x="1746915" y="1221769"/>
                </a:lnTo>
                <a:lnTo>
                  <a:pt x="1713110" y="1190415"/>
                </a:lnTo>
                <a:lnTo>
                  <a:pt x="1675946" y="1162601"/>
                </a:lnTo>
                <a:lnTo>
                  <a:pt x="1635693" y="1138682"/>
                </a:lnTo>
                <a:lnTo>
                  <a:pt x="1592622" y="1119014"/>
                </a:lnTo>
                <a:lnTo>
                  <a:pt x="1547003" y="1103952"/>
                </a:lnTo>
                <a:lnTo>
                  <a:pt x="1499107" y="1093851"/>
                </a:lnTo>
                <a:lnTo>
                  <a:pt x="1499107" y="846455"/>
                </a:lnTo>
                <a:lnTo>
                  <a:pt x="1547003" y="835184"/>
                </a:lnTo>
                <a:lnTo>
                  <a:pt x="1592622" y="819548"/>
                </a:lnTo>
                <a:lnTo>
                  <a:pt x="1635693" y="799814"/>
                </a:lnTo>
                <a:lnTo>
                  <a:pt x="1675946" y="776251"/>
                </a:lnTo>
                <a:lnTo>
                  <a:pt x="1713110" y="749128"/>
                </a:lnTo>
                <a:lnTo>
                  <a:pt x="1746915" y="718714"/>
                </a:lnTo>
                <a:lnTo>
                  <a:pt x="1777091" y="685278"/>
                </a:lnTo>
                <a:lnTo>
                  <a:pt x="1803366" y="649088"/>
                </a:lnTo>
                <a:lnTo>
                  <a:pt x="1825471" y="610414"/>
                </a:lnTo>
                <a:lnTo>
                  <a:pt x="1843135" y="569523"/>
                </a:lnTo>
                <a:lnTo>
                  <a:pt x="1856086" y="526686"/>
                </a:lnTo>
                <a:lnTo>
                  <a:pt x="1864056" y="482170"/>
                </a:lnTo>
                <a:lnTo>
                  <a:pt x="1866773" y="436245"/>
                </a:lnTo>
                <a:lnTo>
                  <a:pt x="1864080" y="388852"/>
                </a:lnTo>
                <a:lnTo>
                  <a:pt x="1856180" y="343224"/>
                </a:lnTo>
                <a:lnTo>
                  <a:pt x="1843336" y="299557"/>
                </a:lnTo>
                <a:lnTo>
                  <a:pt x="1825815" y="258047"/>
                </a:lnTo>
                <a:lnTo>
                  <a:pt x="1803879" y="218891"/>
                </a:lnTo>
                <a:lnTo>
                  <a:pt x="1777795" y="182285"/>
                </a:lnTo>
                <a:lnTo>
                  <a:pt x="1747827" y="148426"/>
                </a:lnTo>
                <a:lnTo>
                  <a:pt x="1714241" y="117509"/>
                </a:lnTo>
                <a:lnTo>
                  <a:pt x="1677300" y="89733"/>
                </a:lnTo>
                <a:lnTo>
                  <a:pt x="1637269" y="65292"/>
                </a:lnTo>
                <a:lnTo>
                  <a:pt x="1594415" y="44383"/>
                </a:lnTo>
                <a:lnTo>
                  <a:pt x="1549000" y="27203"/>
                </a:lnTo>
                <a:lnTo>
                  <a:pt x="1501291" y="13948"/>
                </a:lnTo>
                <a:lnTo>
                  <a:pt x="1451552" y="4815"/>
                </a:lnTo>
                <a:lnTo>
                  <a:pt x="1400048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61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47385" cy="4430395"/>
            <a:chOff x="0" y="0"/>
            <a:chExt cx="5747385" cy="443039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480685" cy="4430395"/>
            </a:xfrm>
            <a:custGeom>
              <a:avLst/>
              <a:gdLst/>
              <a:ahLst/>
              <a:cxnLst/>
              <a:rect l="l" t="t" r="r" b="b"/>
              <a:pathLst>
                <a:path w="5480685" h="4430395">
                  <a:moveTo>
                    <a:pt x="5070018" y="0"/>
                  </a:moveTo>
                  <a:lnTo>
                    <a:pt x="0" y="0"/>
                  </a:lnTo>
                  <a:lnTo>
                    <a:pt x="0" y="3144925"/>
                  </a:lnTo>
                  <a:lnTo>
                    <a:pt x="36523" y="3196339"/>
                  </a:lnTo>
                  <a:lnTo>
                    <a:pt x="63127" y="3232281"/>
                  </a:lnTo>
                  <a:lnTo>
                    <a:pt x="90267" y="3267811"/>
                  </a:lnTo>
                  <a:lnTo>
                    <a:pt x="117937" y="3302923"/>
                  </a:lnTo>
                  <a:lnTo>
                    <a:pt x="146132" y="3337613"/>
                  </a:lnTo>
                  <a:lnTo>
                    <a:pt x="174846" y="3371873"/>
                  </a:lnTo>
                  <a:lnTo>
                    <a:pt x="204072" y="3405699"/>
                  </a:lnTo>
                  <a:lnTo>
                    <a:pt x="233805" y="3439085"/>
                  </a:lnTo>
                  <a:lnTo>
                    <a:pt x="264040" y="3472025"/>
                  </a:lnTo>
                  <a:lnTo>
                    <a:pt x="294769" y="3504513"/>
                  </a:lnTo>
                  <a:lnTo>
                    <a:pt x="325989" y="3536544"/>
                  </a:lnTo>
                  <a:lnTo>
                    <a:pt x="357692" y="3568112"/>
                  </a:lnTo>
                  <a:lnTo>
                    <a:pt x="389873" y="3599211"/>
                  </a:lnTo>
                  <a:lnTo>
                    <a:pt x="422526" y="3629836"/>
                  </a:lnTo>
                  <a:lnTo>
                    <a:pt x="455645" y="3659980"/>
                  </a:lnTo>
                  <a:lnTo>
                    <a:pt x="489224" y="3689639"/>
                  </a:lnTo>
                  <a:lnTo>
                    <a:pt x="523259" y="3718806"/>
                  </a:lnTo>
                  <a:lnTo>
                    <a:pt x="557742" y="3747475"/>
                  </a:lnTo>
                  <a:lnTo>
                    <a:pt x="592667" y="3775642"/>
                  </a:lnTo>
                  <a:lnTo>
                    <a:pt x="628030" y="3803300"/>
                  </a:lnTo>
                  <a:lnTo>
                    <a:pt x="663825" y="3830443"/>
                  </a:lnTo>
                  <a:lnTo>
                    <a:pt x="700045" y="3857066"/>
                  </a:lnTo>
                  <a:lnTo>
                    <a:pt x="736684" y="3883163"/>
                  </a:lnTo>
                  <a:lnTo>
                    <a:pt x="773737" y="3908729"/>
                  </a:lnTo>
                  <a:lnTo>
                    <a:pt x="811199" y="3933757"/>
                  </a:lnTo>
                  <a:lnTo>
                    <a:pt x="849062" y="3958243"/>
                  </a:lnTo>
                  <a:lnTo>
                    <a:pt x="887322" y="3982179"/>
                  </a:lnTo>
                  <a:lnTo>
                    <a:pt x="925972" y="4005561"/>
                  </a:lnTo>
                  <a:lnTo>
                    <a:pt x="965008" y="4028383"/>
                  </a:lnTo>
                  <a:lnTo>
                    <a:pt x="1004422" y="4050639"/>
                  </a:lnTo>
                  <a:lnTo>
                    <a:pt x="1044209" y="4072324"/>
                  </a:lnTo>
                  <a:lnTo>
                    <a:pt x="1084363" y="4093431"/>
                  </a:lnTo>
                  <a:lnTo>
                    <a:pt x="1124879" y="4113955"/>
                  </a:lnTo>
                  <a:lnTo>
                    <a:pt x="1165750" y="4133891"/>
                  </a:lnTo>
                  <a:lnTo>
                    <a:pt x="1206972" y="4153232"/>
                  </a:lnTo>
                  <a:lnTo>
                    <a:pt x="1248537" y="4171973"/>
                  </a:lnTo>
                  <a:lnTo>
                    <a:pt x="1290440" y="4190108"/>
                  </a:lnTo>
                  <a:lnTo>
                    <a:pt x="1332676" y="4207632"/>
                  </a:lnTo>
                  <a:lnTo>
                    <a:pt x="1375238" y="4224539"/>
                  </a:lnTo>
                  <a:lnTo>
                    <a:pt x="1418121" y="4240822"/>
                  </a:lnTo>
                  <a:lnTo>
                    <a:pt x="1461319" y="4256477"/>
                  </a:lnTo>
                  <a:lnTo>
                    <a:pt x="1504826" y="4271497"/>
                  </a:lnTo>
                  <a:lnTo>
                    <a:pt x="1548636" y="4285877"/>
                  </a:lnTo>
                  <a:lnTo>
                    <a:pt x="1592743" y="4299612"/>
                  </a:lnTo>
                  <a:lnTo>
                    <a:pt x="1637142" y="4312695"/>
                  </a:lnTo>
                  <a:lnTo>
                    <a:pt x="1681827" y="4325120"/>
                  </a:lnTo>
                  <a:lnTo>
                    <a:pt x="1726792" y="4336883"/>
                  </a:lnTo>
                  <a:lnTo>
                    <a:pt x="1772031" y="4347977"/>
                  </a:lnTo>
                  <a:lnTo>
                    <a:pt x="1817538" y="4358397"/>
                  </a:lnTo>
                  <a:lnTo>
                    <a:pt x="1863307" y="4368137"/>
                  </a:lnTo>
                  <a:lnTo>
                    <a:pt x="1909333" y="4377191"/>
                  </a:lnTo>
                  <a:lnTo>
                    <a:pt x="1955610" y="4385553"/>
                  </a:lnTo>
                  <a:lnTo>
                    <a:pt x="2002133" y="4393218"/>
                  </a:lnTo>
                  <a:lnTo>
                    <a:pt x="2048894" y="4400181"/>
                  </a:lnTo>
                  <a:lnTo>
                    <a:pt x="2095888" y="4406434"/>
                  </a:lnTo>
                  <a:lnTo>
                    <a:pt x="2143111" y="4411974"/>
                  </a:lnTo>
                  <a:lnTo>
                    <a:pt x="2190554" y="4416793"/>
                  </a:lnTo>
                  <a:lnTo>
                    <a:pt x="2238214" y="4420886"/>
                  </a:lnTo>
                  <a:lnTo>
                    <a:pt x="2286084" y="4424248"/>
                  </a:lnTo>
                  <a:lnTo>
                    <a:pt x="2334158" y="4426873"/>
                  </a:lnTo>
                  <a:lnTo>
                    <a:pt x="2382430" y="4428755"/>
                  </a:lnTo>
                  <a:lnTo>
                    <a:pt x="2430896" y="4429889"/>
                  </a:lnTo>
                  <a:lnTo>
                    <a:pt x="2479548" y="4430268"/>
                  </a:lnTo>
                  <a:lnTo>
                    <a:pt x="2528198" y="4429889"/>
                  </a:lnTo>
                  <a:lnTo>
                    <a:pt x="2576662" y="4428755"/>
                  </a:lnTo>
                  <a:lnTo>
                    <a:pt x="2624933" y="4426873"/>
                  </a:lnTo>
                  <a:lnTo>
                    <a:pt x="2673006" y="4424248"/>
                  </a:lnTo>
                  <a:lnTo>
                    <a:pt x="2720874" y="4420886"/>
                  </a:lnTo>
                  <a:lnTo>
                    <a:pt x="2768533" y="4416793"/>
                  </a:lnTo>
                  <a:lnTo>
                    <a:pt x="2815975" y="4411974"/>
                  </a:lnTo>
                  <a:lnTo>
                    <a:pt x="2863196" y="4406434"/>
                  </a:lnTo>
                  <a:lnTo>
                    <a:pt x="2910190" y="4400181"/>
                  </a:lnTo>
                  <a:lnTo>
                    <a:pt x="2956950" y="4393218"/>
                  </a:lnTo>
                  <a:lnTo>
                    <a:pt x="3003471" y="4385553"/>
                  </a:lnTo>
                  <a:lnTo>
                    <a:pt x="3049748" y="4377191"/>
                  </a:lnTo>
                  <a:lnTo>
                    <a:pt x="3095773" y="4368137"/>
                  </a:lnTo>
                  <a:lnTo>
                    <a:pt x="3141542" y="4358397"/>
                  </a:lnTo>
                  <a:lnTo>
                    <a:pt x="3187048" y="4347977"/>
                  </a:lnTo>
                  <a:lnTo>
                    <a:pt x="3232286" y="4336883"/>
                  </a:lnTo>
                  <a:lnTo>
                    <a:pt x="3277250" y="4325120"/>
                  </a:lnTo>
                  <a:lnTo>
                    <a:pt x="3321935" y="4312695"/>
                  </a:lnTo>
                  <a:lnTo>
                    <a:pt x="3366333" y="4299612"/>
                  </a:lnTo>
                  <a:lnTo>
                    <a:pt x="3410440" y="4285877"/>
                  </a:lnTo>
                  <a:lnTo>
                    <a:pt x="3454249" y="4271497"/>
                  </a:lnTo>
                  <a:lnTo>
                    <a:pt x="3497756" y="4256477"/>
                  </a:lnTo>
                  <a:lnTo>
                    <a:pt x="3540953" y="4240822"/>
                  </a:lnTo>
                  <a:lnTo>
                    <a:pt x="3583836" y="4224539"/>
                  </a:lnTo>
                  <a:lnTo>
                    <a:pt x="3626398" y="4207632"/>
                  </a:lnTo>
                  <a:lnTo>
                    <a:pt x="3668633" y="4190108"/>
                  </a:lnTo>
                  <a:lnTo>
                    <a:pt x="3710536" y="4171973"/>
                  </a:lnTo>
                  <a:lnTo>
                    <a:pt x="3752101" y="4153232"/>
                  </a:lnTo>
                  <a:lnTo>
                    <a:pt x="3793322" y="4133891"/>
                  </a:lnTo>
                  <a:lnTo>
                    <a:pt x="3834194" y="4113955"/>
                  </a:lnTo>
                  <a:lnTo>
                    <a:pt x="3874709" y="4093431"/>
                  </a:lnTo>
                  <a:lnTo>
                    <a:pt x="3914864" y="4072324"/>
                  </a:lnTo>
                  <a:lnTo>
                    <a:pt x="3954651" y="4050639"/>
                  </a:lnTo>
                  <a:lnTo>
                    <a:pt x="3994065" y="4028383"/>
                  </a:lnTo>
                  <a:lnTo>
                    <a:pt x="4033100" y="4005561"/>
                  </a:lnTo>
                  <a:lnTo>
                    <a:pt x="4071750" y="3982179"/>
                  </a:lnTo>
                  <a:lnTo>
                    <a:pt x="4110010" y="3958243"/>
                  </a:lnTo>
                  <a:lnTo>
                    <a:pt x="4147874" y="3933757"/>
                  </a:lnTo>
                  <a:lnTo>
                    <a:pt x="4185335" y="3908729"/>
                  </a:lnTo>
                  <a:lnTo>
                    <a:pt x="4222389" y="3883163"/>
                  </a:lnTo>
                  <a:lnTo>
                    <a:pt x="4259028" y="3857066"/>
                  </a:lnTo>
                  <a:lnTo>
                    <a:pt x="4295248" y="3830443"/>
                  </a:lnTo>
                  <a:lnTo>
                    <a:pt x="4331043" y="3803300"/>
                  </a:lnTo>
                  <a:lnTo>
                    <a:pt x="4366406" y="3775642"/>
                  </a:lnTo>
                  <a:lnTo>
                    <a:pt x="4401332" y="3747475"/>
                  </a:lnTo>
                  <a:lnTo>
                    <a:pt x="4435816" y="3718806"/>
                  </a:lnTo>
                  <a:lnTo>
                    <a:pt x="4469850" y="3689639"/>
                  </a:lnTo>
                  <a:lnTo>
                    <a:pt x="4503430" y="3659980"/>
                  </a:lnTo>
                  <a:lnTo>
                    <a:pt x="4536550" y="3629836"/>
                  </a:lnTo>
                  <a:lnTo>
                    <a:pt x="4569203" y="3599211"/>
                  </a:lnTo>
                  <a:lnTo>
                    <a:pt x="4601384" y="3568112"/>
                  </a:lnTo>
                  <a:lnTo>
                    <a:pt x="4633088" y="3536544"/>
                  </a:lnTo>
                  <a:lnTo>
                    <a:pt x="4664307" y="3504513"/>
                  </a:lnTo>
                  <a:lnTo>
                    <a:pt x="4695037" y="3472025"/>
                  </a:lnTo>
                  <a:lnTo>
                    <a:pt x="4725272" y="3439085"/>
                  </a:lnTo>
                  <a:lnTo>
                    <a:pt x="4755006" y="3405699"/>
                  </a:lnTo>
                  <a:lnTo>
                    <a:pt x="4784233" y="3371873"/>
                  </a:lnTo>
                  <a:lnTo>
                    <a:pt x="4812947" y="3337613"/>
                  </a:lnTo>
                  <a:lnTo>
                    <a:pt x="4841142" y="3302923"/>
                  </a:lnTo>
                  <a:lnTo>
                    <a:pt x="4868813" y="3267811"/>
                  </a:lnTo>
                  <a:lnTo>
                    <a:pt x="4895954" y="3232281"/>
                  </a:lnTo>
                  <a:lnTo>
                    <a:pt x="4922558" y="3196339"/>
                  </a:lnTo>
                  <a:lnTo>
                    <a:pt x="4948621" y="3159991"/>
                  </a:lnTo>
                  <a:lnTo>
                    <a:pt x="4974136" y="3123244"/>
                  </a:lnTo>
                  <a:lnTo>
                    <a:pt x="4999097" y="3086101"/>
                  </a:lnTo>
                  <a:lnTo>
                    <a:pt x="5023499" y="3048570"/>
                  </a:lnTo>
                  <a:lnTo>
                    <a:pt x="5047336" y="3010656"/>
                  </a:lnTo>
                  <a:lnTo>
                    <a:pt x="5070602" y="2972364"/>
                  </a:lnTo>
                  <a:lnTo>
                    <a:pt x="5093290" y="2933701"/>
                  </a:lnTo>
                  <a:lnTo>
                    <a:pt x="5115397" y="2894671"/>
                  </a:lnTo>
                  <a:lnTo>
                    <a:pt x="5136914" y="2855282"/>
                  </a:lnTo>
                  <a:lnTo>
                    <a:pt x="5157838" y="2815537"/>
                  </a:lnTo>
                  <a:lnTo>
                    <a:pt x="5178161" y="2775444"/>
                  </a:lnTo>
                  <a:lnTo>
                    <a:pt x="5197878" y="2735008"/>
                  </a:lnTo>
                  <a:lnTo>
                    <a:pt x="5216984" y="2694234"/>
                  </a:lnTo>
                  <a:lnTo>
                    <a:pt x="5235472" y="2653129"/>
                  </a:lnTo>
                  <a:lnTo>
                    <a:pt x="5253336" y="2611698"/>
                  </a:lnTo>
                  <a:lnTo>
                    <a:pt x="5270572" y="2569946"/>
                  </a:lnTo>
                  <a:lnTo>
                    <a:pt x="5287172" y="2527880"/>
                  </a:lnTo>
                  <a:lnTo>
                    <a:pt x="5303131" y="2485504"/>
                  </a:lnTo>
                  <a:lnTo>
                    <a:pt x="5318444" y="2442826"/>
                  </a:lnTo>
                  <a:lnTo>
                    <a:pt x="5333104" y="2399850"/>
                  </a:lnTo>
                  <a:lnTo>
                    <a:pt x="5347105" y="2356583"/>
                  </a:lnTo>
                  <a:lnTo>
                    <a:pt x="5360443" y="2313029"/>
                  </a:lnTo>
                  <a:lnTo>
                    <a:pt x="5373110" y="2269195"/>
                  </a:lnTo>
                  <a:lnTo>
                    <a:pt x="5385102" y="2225087"/>
                  </a:lnTo>
                  <a:lnTo>
                    <a:pt x="5396412" y="2180709"/>
                  </a:lnTo>
                  <a:lnTo>
                    <a:pt x="5407034" y="2136068"/>
                  </a:lnTo>
                  <a:lnTo>
                    <a:pt x="5416964" y="2091170"/>
                  </a:lnTo>
                  <a:lnTo>
                    <a:pt x="5426194" y="2046020"/>
                  </a:lnTo>
                  <a:lnTo>
                    <a:pt x="5434719" y="2000624"/>
                  </a:lnTo>
                  <a:lnTo>
                    <a:pt x="5442533" y="1954988"/>
                  </a:lnTo>
                  <a:lnTo>
                    <a:pt x="5449631" y="1909117"/>
                  </a:lnTo>
                  <a:lnTo>
                    <a:pt x="5456006" y="1863017"/>
                  </a:lnTo>
                  <a:lnTo>
                    <a:pt x="5461653" y="1816694"/>
                  </a:lnTo>
                  <a:lnTo>
                    <a:pt x="5466566" y="1770153"/>
                  </a:lnTo>
                  <a:lnTo>
                    <a:pt x="5470740" y="1723401"/>
                  </a:lnTo>
                  <a:lnTo>
                    <a:pt x="5474167" y="1676442"/>
                  </a:lnTo>
                  <a:lnTo>
                    <a:pt x="5476843" y="1629284"/>
                  </a:lnTo>
                  <a:lnTo>
                    <a:pt x="5478762" y="1581930"/>
                  </a:lnTo>
                  <a:lnTo>
                    <a:pt x="5479917" y="1534387"/>
                  </a:lnTo>
                  <a:lnTo>
                    <a:pt x="5480304" y="1486662"/>
                  </a:lnTo>
                  <a:lnTo>
                    <a:pt x="5479917" y="1438936"/>
                  </a:lnTo>
                  <a:lnTo>
                    <a:pt x="5478762" y="1391393"/>
                  </a:lnTo>
                  <a:lnTo>
                    <a:pt x="5476843" y="1344040"/>
                  </a:lnTo>
                  <a:lnTo>
                    <a:pt x="5474167" y="1296881"/>
                  </a:lnTo>
                  <a:lnTo>
                    <a:pt x="5470740" y="1249922"/>
                  </a:lnTo>
                  <a:lnTo>
                    <a:pt x="5466566" y="1203170"/>
                  </a:lnTo>
                  <a:lnTo>
                    <a:pt x="5461653" y="1156629"/>
                  </a:lnTo>
                  <a:lnTo>
                    <a:pt x="5456006" y="1110306"/>
                  </a:lnTo>
                  <a:lnTo>
                    <a:pt x="5449631" y="1064206"/>
                  </a:lnTo>
                  <a:lnTo>
                    <a:pt x="5442533" y="1018335"/>
                  </a:lnTo>
                  <a:lnTo>
                    <a:pt x="5434719" y="972699"/>
                  </a:lnTo>
                  <a:lnTo>
                    <a:pt x="5426194" y="927303"/>
                  </a:lnTo>
                  <a:lnTo>
                    <a:pt x="5416964" y="882153"/>
                  </a:lnTo>
                  <a:lnTo>
                    <a:pt x="5407034" y="837255"/>
                  </a:lnTo>
                  <a:lnTo>
                    <a:pt x="5396412" y="792614"/>
                  </a:lnTo>
                  <a:lnTo>
                    <a:pt x="5385102" y="748237"/>
                  </a:lnTo>
                  <a:lnTo>
                    <a:pt x="5373110" y="704128"/>
                  </a:lnTo>
                  <a:lnTo>
                    <a:pt x="5360443" y="660294"/>
                  </a:lnTo>
                  <a:lnTo>
                    <a:pt x="5347105" y="616741"/>
                  </a:lnTo>
                  <a:lnTo>
                    <a:pt x="5333104" y="573473"/>
                  </a:lnTo>
                  <a:lnTo>
                    <a:pt x="5318444" y="530497"/>
                  </a:lnTo>
                  <a:lnTo>
                    <a:pt x="5303131" y="487819"/>
                  </a:lnTo>
                  <a:lnTo>
                    <a:pt x="5287172" y="445444"/>
                  </a:lnTo>
                  <a:lnTo>
                    <a:pt x="5270572" y="403377"/>
                  </a:lnTo>
                  <a:lnTo>
                    <a:pt x="5253336" y="361626"/>
                  </a:lnTo>
                  <a:lnTo>
                    <a:pt x="5235472" y="320194"/>
                  </a:lnTo>
                  <a:lnTo>
                    <a:pt x="5216984" y="279089"/>
                  </a:lnTo>
                  <a:lnTo>
                    <a:pt x="5197878" y="238315"/>
                  </a:lnTo>
                  <a:lnTo>
                    <a:pt x="5178161" y="197879"/>
                  </a:lnTo>
                  <a:lnTo>
                    <a:pt x="5157838" y="157786"/>
                  </a:lnTo>
                  <a:lnTo>
                    <a:pt x="5136914" y="118042"/>
                  </a:lnTo>
                  <a:lnTo>
                    <a:pt x="5115397" y="78652"/>
                  </a:lnTo>
                  <a:lnTo>
                    <a:pt x="5093290" y="39623"/>
                  </a:lnTo>
                  <a:lnTo>
                    <a:pt x="5070601" y="959"/>
                  </a:lnTo>
                  <a:lnTo>
                    <a:pt x="50700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788" y="3678428"/>
            <a:ext cx="853821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5" b="1">
                <a:solidFill>
                  <a:srgbClr val="EB134F"/>
                </a:solidFill>
                <a:latin typeface="Verdana"/>
                <a:cs typeface="Verdana"/>
              </a:rPr>
              <a:t>relacionados con mis derechos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y </a:t>
            </a:r>
            <a:r>
              <a:rPr dirty="0" sz="2600" spc="-5">
                <a:solidFill>
                  <a:srgbClr val="666666"/>
                </a:solidFill>
                <a:latin typeface="Verdana"/>
                <a:cs typeface="Verdana"/>
              </a:rPr>
              <a:t>cuento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con</a:t>
            </a:r>
            <a:r>
              <a:rPr dirty="0" sz="2600" spc="-8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los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6844" y="4102100"/>
            <a:ext cx="840549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recursos, las </a:t>
            </a:r>
            <a:r>
              <a:rPr dirty="0" sz="2600" spc="-5">
                <a:solidFill>
                  <a:srgbClr val="666666"/>
                </a:solidFill>
                <a:latin typeface="Verdana"/>
                <a:cs typeface="Verdana"/>
              </a:rPr>
              <a:t>habilidades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y la confianza </a:t>
            </a:r>
            <a:r>
              <a:rPr dirty="0" sz="2600" spc="-5">
                <a:solidFill>
                  <a:srgbClr val="666666"/>
                </a:solidFill>
                <a:latin typeface="Verdana"/>
                <a:cs typeface="Verdana"/>
              </a:rPr>
              <a:t>para</a:t>
            </a:r>
            <a:r>
              <a:rPr dirty="0" sz="2600" spc="-8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exigir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5352" y="4525467"/>
            <a:ext cx="484886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esos </a:t>
            </a:r>
            <a:r>
              <a:rPr dirty="0" sz="2600" spc="-5">
                <a:solidFill>
                  <a:srgbClr val="666666"/>
                </a:solidFill>
                <a:latin typeface="Verdana"/>
                <a:cs typeface="Verdana"/>
              </a:rPr>
              <a:t>derechos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y </a:t>
            </a:r>
            <a:r>
              <a:rPr dirty="0" sz="2600" spc="-5">
                <a:solidFill>
                  <a:srgbClr val="666666"/>
                </a:solidFill>
                <a:latin typeface="Verdana"/>
                <a:cs typeface="Verdana"/>
              </a:rPr>
              <a:t>alzar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mi</a:t>
            </a:r>
            <a:r>
              <a:rPr dirty="0" sz="2600" spc="-7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600">
                <a:solidFill>
                  <a:srgbClr val="666666"/>
                </a:solidFill>
                <a:latin typeface="Verdana"/>
                <a:cs typeface="Verdana"/>
              </a:rPr>
              <a:t>Voz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586" y="2465705"/>
            <a:ext cx="807085" cy="231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 rot="10860000">
            <a:off x="7534597" y="3611041"/>
            <a:ext cx="2074486" cy="1905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5"/>
              </a:lnSpc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65248" y="2321052"/>
            <a:ext cx="5960745" cy="629920"/>
          </a:xfrm>
          <a:custGeom>
            <a:avLst/>
            <a:gdLst/>
            <a:ahLst/>
            <a:cxnLst/>
            <a:rect l="l" t="t" r="r" b="b"/>
            <a:pathLst>
              <a:path w="5960745" h="629919">
                <a:moveTo>
                  <a:pt x="5682487" y="0"/>
                </a:moveTo>
                <a:lnTo>
                  <a:pt x="277875" y="0"/>
                </a:lnTo>
                <a:lnTo>
                  <a:pt x="232815" y="3638"/>
                </a:lnTo>
                <a:lnTo>
                  <a:pt x="190065" y="14171"/>
                </a:lnTo>
                <a:lnTo>
                  <a:pt x="150198" y="31025"/>
                </a:lnTo>
                <a:lnTo>
                  <a:pt x="113787" y="53628"/>
                </a:lnTo>
                <a:lnTo>
                  <a:pt x="81407" y="81407"/>
                </a:lnTo>
                <a:lnTo>
                  <a:pt x="53628" y="113787"/>
                </a:lnTo>
                <a:lnTo>
                  <a:pt x="31025" y="150198"/>
                </a:lnTo>
                <a:lnTo>
                  <a:pt x="14171" y="190065"/>
                </a:lnTo>
                <a:lnTo>
                  <a:pt x="3638" y="232815"/>
                </a:lnTo>
                <a:lnTo>
                  <a:pt x="0" y="277875"/>
                </a:lnTo>
                <a:lnTo>
                  <a:pt x="0" y="351536"/>
                </a:lnTo>
                <a:lnTo>
                  <a:pt x="3638" y="396596"/>
                </a:lnTo>
                <a:lnTo>
                  <a:pt x="14171" y="439346"/>
                </a:lnTo>
                <a:lnTo>
                  <a:pt x="31025" y="479213"/>
                </a:lnTo>
                <a:lnTo>
                  <a:pt x="53628" y="515624"/>
                </a:lnTo>
                <a:lnTo>
                  <a:pt x="81406" y="548005"/>
                </a:lnTo>
                <a:lnTo>
                  <a:pt x="113787" y="575783"/>
                </a:lnTo>
                <a:lnTo>
                  <a:pt x="150198" y="598386"/>
                </a:lnTo>
                <a:lnTo>
                  <a:pt x="190065" y="615240"/>
                </a:lnTo>
                <a:lnTo>
                  <a:pt x="232815" y="625773"/>
                </a:lnTo>
                <a:lnTo>
                  <a:pt x="277875" y="629412"/>
                </a:lnTo>
                <a:lnTo>
                  <a:pt x="5682487" y="629412"/>
                </a:lnTo>
                <a:lnTo>
                  <a:pt x="5727548" y="625773"/>
                </a:lnTo>
                <a:lnTo>
                  <a:pt x="5770298" y="615240"/>
                </a:lnTo>
                <a:lnTo>
                  <a:pt x="5810165" y="598386"/>
                </a:lnTo>
                <a:lnTo>
                  <a:pt x="5846576" y="575783"/>
                </a:lnTo>
                <a:lnTo>
                  <a:pt x="5878957" y="548004"/>
                </a:lnTo>
                <a:lnTo>
                  <a:pt x="5906735" y="515624"/>
                </a:lnTo>
                <a:lnTo>
                  <a:pt x="5929338" y="479213"/>
                </a:lnTo>
                <a:lnTo>
                  <a:pt x="5946192" y="439346"/>
                </a:lnTo>
                <a:lnTo>
                  <a:pt x="5956725" y="396596"/>
                </a:lnTo>
                <a:lnTo>
                  <a:pt x="5960363" y="351536"/>
                </a:lnTo>
                <a:lnTo>
                  <a:pt x="5960363" y="277875"/>
                </a:lnTo>
                <a:lnTo>
                  <a:pt x="5956725" y="232815"/>
                </a:lnTo>
                <a:lnTo>
                  <a:pt x="5946192" y="190065"/>
                </a:lnTo>
                <a:lnTo>
                  <a:pt x="5929338" y="150198"/>
                </a:lnTo>
                <a:lnTo>
                  <a:pt x="5906735" y="113787"/>
                </a:lnTo>
                <a:lnTo>
                  <a:pt x="5878957" y="81406"/>
                </a:lnTo>
                <a:lnTo>
                  <a:pt x="5846576" y="53628"/>
                </a:lnTo>
                <a:lnTo>
                  <a:pt x="5810165" y="31025"/>
                </a:lnTo>
                <a:lnTo>
                  <a:pt x="5770298" y="14171"/>
                </a:lnTo>
                <a:lnTo>
                  <a:pt x="5727548" y="3638"/>
                </a:lnTo>
                <a:lnTo>
                  <a:pt x="56824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533525" y="2373884"/>
            <a:ext cx="8192770" cy="1303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56007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Informar y</a:t>
            </a:r>
            <a:r>
              <a:rPr dirty="0" sz="3200" spc="-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empoderar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95"/>
              </a:spcBef>
            </a:pPr>
            <a:r>
              <a:rPr dirty="0" sz="2600" spc="-5">
                <a:solidFill>
                  <a:srgbClr val="666666"/>
                </a:solidFill>
                <a:latin typeface="Verdana"/>
                <a:cs typeface="Verdana"/>
              </a:rPr>
              <a:t>Tengo </a:t>
            </a:r>
            <a:r>
              <a:rPr dirty="0" sz="2600" b="1">
                <a:solidFill>
                  <a:srgbClr val="EB134F"/>
                </a:solidFill>
                <a:latin typeface="Verdana"/>
                <a:cs typeface="Verdana"/>
              </a:rPr>
              <a:t>acceso a información y</a:t>
            </a:r>
            <a:r>
              <a:rPr dirty="0" sz="2600" spc="-80" b="1">
                <a:solidFill>
                  <a:srgbClr val="EB134F"/>
                </a:solidFill>
                <a:latin typeface="Verdana"/>
                <a:cs typeface="Verdana"/>
              </a:rPr>
              <a:t> </a:t>
            </a:r>
            <a:r>
              <a:rPr dirty="0" sz="2600" spc="-5" b="1">
                <a:solidFill>
                  <a:srgbClr val="EB134F"/>
                </a:solidFill>
                <a:latin typeface="Verdana"/>
                <a:cs typeface="Verdana"/>
              </a:rPr>
              <a:t>conocimientos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62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30954" y="4135199"/>
            <a:ext cx="2861429" cy="3423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747385" cy="4861560"/>
            <a:chOff x="0" y="0"/>
            <a:chExt cx="5747385" cy="48615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556760" cy="4861560"/>
            </a:xfrm>
            <a:custGeom>
              <a:avLst/>
              <a:gdLst/>
              <a:ahLst/>
              <a:cxnLst/>
              <a:rect l="l" t="t" r="r" b="b"/>
              <a:pathLst>
                <a:path w="4556760" h="4861560">
                  <a:moveTo>
                    <a:pt x="3833471" y="0"/>
                  </a:moveTo>
                  <a:lnTo>
                    <a:pt x="0" y="0"/>
                  </a:lnTo>
                  <a:lnTo>
                    <a:pt x="0" y="4435264"/>
                  </a:lnTo>
                  <a:lnTo>
                    <a:pt x="41465" y="4459562"/>
                  </a:lnTo>
                  <a:lnTo>
                    <a:pt x="80879" y="4481825"/>
                  </a:lnTo>
                  <a:lnTo>
                    <a:pt x="120666" y="4503515"/>
                  </a:lnTo>
                  <a:lnTo>
                    <a:pt x="160820" y="4524628"/>
                  </a:lnTo>
                  <a:lnTo>
                    <a:pt x="201336" y="4545158"/>
                  </a:lnTo>
                  <a:lnTo>
                    <a:pt x="242208" y="4565099"/>
                  </a:lnTo>
                  <a:lnTo>
                    <a:pt x="283429" y="4584446"/>
                  </a:lnTo>
                  <a:lnTo>
                    <a:pt x="324994" y="4603192"/>
                  </a:lnTo>
                  <a:lnTo>
                    <a:pt x="366897" y="4621332"/>
                  </a:lnTo>
                  <a:lnTo>
                    <a:pt x="409133" y="4638861"/>
                  </a:lnTo>
                  <a:lnTo>
                    <a:pt x="451695" y="4655772"/>
                  </a:lnTo>
                  <a:lnTo>
                    <a:pt x="494578" y="4672060"/>
                  </a:lnTo>
                  <a:lnTo>
                    <a:pt x="537776" y="4687719"/>
                  </a:lnTo>
                  <a:lnTo>
                    <a:pt x="581283" y="4702744"/>
                  </a:lnTo>
                  <a:lnTo>
                    <a:pt x="625093" y="4717128"/>
                  </a:lnTo>
                  <a:lnTo>
                    <a:pt x="669200" y="4730867"/>
                  </a:lnTo>
                  <a:lnTo>
                    <a:pt x="713599" y="4743953"/>
                  </a:lnTo>
                  <a:lnTo>
                    <a:pt x="758284" y="4756382"/>
                  </a:lnTo>
                  <a:lnTo>
                    <a:pt x="803249" y="4768149"/>
                  </a:lnTo>
                  <a:lnTo>
                    <a:pt x="848487" y="4779246"/>
                  </a:lnTo>
                  <a:lnTo>
                    <a:pt x="893994" y="4789669"/>
                  </a:lnTo>
                  <a:lnTo>
                    <a:pt x="939764" y="4799411"/>
                  </a:lnTo>
                  <a:lnTo>
                    <a:pt x="985790" y="4808468"/>
                  </a:lnTo>
                  <a:lnTo>
                    <a:pt x="1032067" y="4816832"/>
                  </a:lnTo>
                  <a:lnTo>
                    <a:pt x="1078589" y="4824500"/>
                  </a:lnTo>
                  <a:lnTo>
                    <a:pt x="1125350" y="4831464"/>
                  </a:lnTo>
                  <a:lnTo>
                    <a:pt x="1172345" y="4837719"/>
                  </a:lnTo>
                  <a:lnTo>
                    <a:pt x="1219567" y="4843260"/>
                  </a:lnTo>
                  <a:lnTo>
                    <a:pt x="1267011" y="4848081"/>
                  </a:lnTo>
                  <a:lnTo>
                    <a:pt x="1314670" y="4852176"/>
                  </a:lnTo>
                  <a:lnTo>
                    <a:pt x="1362540" y="4855539"/>
                  </a:lnTo>
                  <a:lnTo>
                    <a:pt x="1410614" y="4858164"/>
                  </a:lnTo>
                  <a:lnTo>
                    <a:pt x="1458887" y="4860047"/>
                  </a:lnTo>
                  <a:lnTo>
                    <a:pt x="1507352" y="4861180"/>
                  </a:lnTo>
                  <a:lnTo>
                    <a:pt x="1556004" y="4861560"/>
                  </a:lnTo>
                  <a:lnTo>
                    <a:pt x="1604654" y="4861180"/>
                  </a:lnTo>
                  <a:lnTo>
                    <a:pt x="1653118" y="4860047"/>
                  </a:lnTo>
                  <a:lnTo>
                    <a:pt x="1701389" y="4858164"/>
                  </a:lnTo>
                  <a:lnTo>
                    <a:pt x="1749462" y="4855539"/>
                  </a:lnTo>
                  <a:lnTo>
                    <a:pt x="1797330" y="4852176"/>
                  </a:lnTo>
                  <a:lnTo>
                    <a:pt x="1844989" y="4848081"/>
                  </a:lnTo>
                  <a:lnTo>
                    <a:pt x="1892431" y="4843260"/>
                  </a:lnTo>
                  <a:lnTo>
                    <a:pt x="1939652" y="4837719"/>
                  </a:lnTo>
                  <a:lnTo>
                    <a:pt x="1986646" y="4831464"/>
                  </a:lnTo>
                  <a:lnTo>
                    <a:pt x="2033406" y="4824500"/>
                  </a:lnTo>
                  <a:lnTo>
                    <a:pt x="2079927" y="4816832"/>
                  </a:lnTo>
                  <a:lnTo>
                    <a:pt x="2126204" y="4808468"/>
                  </a:lnTo>
                  <a:lnTo>
                    <a:pt x="2172229" y="4799411"/>
                  </a:lnTo>
                  <a:lnTo>
                    <a:pt x="2217998" y="4789669"/>
                  </a:lnTo>
                  <a:lnTo>
                    <a:pt x="2263504" y="4779246"/>
                  </a:lnTo>
                  <a:lnTo>
                    <a:pt x="2308742" y="4768149"/>
                  </a:lnTo>
                  <a:lnTo>
                    <a:pt x="2353706" y="4756382"/>
                  </a:lnTo>
                  <a:lnTo>
                    <a:pt x="2398391" y="4743953"/>
                  </a:lnTo>
                  <a:lnTo>
                    <a:pt x="2442789" y="4730867"/>
                  </a:lnTo>
                  <a:lnTo>
                    <a:pt x="2486896" y="4717128"/>
                  </a:lnTo>
                  <a:lnTo>
                    <a:pt x="2530705" y="4702744"/>
                  </a:lnTo>
                  <a:lnTo>
                    <a:pt x="2574212" y="4687719"/>
                  </a:lnTo>
                  <a:lnTo>
                    <a:pt x="2617409" y="4672060"/>
                  </a:lnTo>
                  <a:lnTo>
                    <a:pt x="2660292" y="4655772"/>
                  </a:lnTo>
                  <a:lnTo>
                    <a:pt x="2702854" y="4638861"/>
                  </a:lnTo>
                  <a:lnTo>
                    <a:pt x="2745089" y="4621332"/>
                  </a:lnTo>
                  <a:lnTo>
                    <a:pt x="2786992" y="4603192"/>
                  </a:lnTo>
                  <a:lnTo>
                    <a:pt x="2828557" y="4584446"/>
                  </a:lnTo>
                  <a:lnTo>
                    <a:pt x="2869778" y="4565099"/>
                  </a:lnTo>
                  <a:lnTo>
                    <a:pt x="2910650" y="4545158"/>
                  </a:lnTo>
                  <a:lnTo>
                    <a:pt x="2951165" y="4524628"/>
                  </a:lnTo>
                  <a:lnTo>
                    <a:pt x="2991320" y="4503515"/>
                  </a:lnTo>
                  <a:lnTo>
                    <a:pt x="3031107" y="4481825"/>
                  </a:lnTo>
                  <a:lnTo>
                    <a:pt x="3070521" y="4459562"/>
                  </a:lnTo>
                  <a:lnTo>
                    <a:pt x="3109556" y="4436734"/>
                  </a:lnTo>
                  <a:lnTo>
                    <a:pt x="3148206" y="4413345"/>
                  </a:lnTo>
                  <a:lnTo>
                    <a:pt x="3186466" y="4389402"/>
                  </a:lnTo>
                  <a:lnTo>
                    <a:pt x="3224330" y="4364910"/>
                  </a:lnTo>
                  <a:lnTo>
                    <a:pt x="3261791" y="4339875"/>
                  </a:lnTo>
                  <a:lnTo>
                    <a:pt x="3298845" y="4314302"/>
                  </a:lnTo>
                  <a:lnTo>
                    <a:pt x="3335484" y="4288198"/>
                  </a:lnTo>
                  <a:lnTo>
                    <a:pt x="3371704" y="4261568"/>
                  </a:lnTo>
                  <a:lnTo>
                    <a:pt x="3407499" y="4234417"/>
                  </a:lnTo>
                  <a:lnTo>
                    <a:pt x="3442862" y="4206752"/>
                  </a:lnTo>
                  <a:lnTo>
                    <a:pt x="3477788" y="4178578"/>
                  </a:lnTo>
                  <a:lnTo>
                    <a:pt x="3512272" y="4149900"/>
                  </a:lnTo>
                  <a:lnTo>
                    <a:pt x="3546306" y="4120726"/>
                  </a:lnTo>
                  <a:lnTo>
                    <a:pt x="3579886" y="4091059"/>
                  </a:lnTo>
                  <a:lnTo>
                    <a:pt x="3613006" y="4060906"/>
                  </a:lnTo>
                  <a:lnTo>
                    <a:pt x="3645659" y="4030274"/>
                  </a:lnTo>
                  <a:lnTo>
                    <a:pt x="3677840" y="3999166"/>
                  </a:lnTo>
                  <a:lnTo>
                    <a:pt x="3709544" y="3967590"/>
                  </a:lnTo>
                  <a:lnTo>
                    <a:pt x="3740763" y="3935550"/>
                  </a:lnTo>
                  <a:lnTo>
                    <a:pt x="3771493" y="3903053"/>
                  </a:lnTo>
                  <a:lnTo>
                    <a:pt x="3801728" y="3870105"/>
                  </a:lnTo>
                  <a:lnTo>
                    <a:pt x="3831462" y="3836710"/>
                  </a:lnTo>
                  <a:lnTo>
                    <a:pt x="3860689" y="3802875"/>
                  </a:lnTo>
                  <a:lnTo>
                    <a:pt x="3889403" y="3768605"/>
                  </a:lnTo>
                  <a:lnTo>
                    <a:pt x="3917598" y="3733906"/>
                  </a:lnTo>
                  <a:lnTo>
                    <a:pt x="3945269" y="3698785"/>
                  </a:lnTo>
                  <a:lnTo>
                    <a:pt x="3972410" y="3663245"/>
                  </a:lnTo>
                  <a:lnTo>
                    <a:pt x="3999014" y="3627294"/>
                  </a:lnTo>
                  <a:lnTo>
                    <a:pt x="4025077" y="3590937"/>
                  </a:lnTo>
                  <a:lnTo>
                    <a:pt x="4050592" y="3554180"/>
                  </a:lnTo>
                  <a:lnTo>
                    <a:pt x="4075553" y="3517028"/>
                  </a:lnTo>
                  <a:lnTo>
                    <a:pt x="4099955" y="3479487"/>
                  </a:lnTo>
                  <a:lnTo>
                    <a:pt x="4123792" y="3441563"/>
                  </a:lnTo>
                  <a:lnTo>
                    <a:pt x="4147057" y="3403261"/>
                  </a:lnTo>
                  <a:lnTo>
                    <a:pt x="4169746" y="3364588"/>
                  </a:lnTo>
                  <a:lnTo>
                    <a:pt x="4191853" y="3325548"/>
                  </a:lnTo>
                  <a:lnTo>
                    <a:pt x="4213370" y="3286148"/>
                  </a:lnTo>
                  <a:lnTo>
                    <a:pt x="4234294" y="3246394"/>
                  </a:lnTo>
                  <a:lnTo>
                    <a:pt x="4254617" y="3206291"/>
                  </a:lnTo>
                  <a:lnTo>
                    <a:pt x="4274334" y="3165844"/>
                  </a:lnTo>
                  <a:lnTo>
                    <a:pt x="4293440" y="3125060"/>
                  </a:lnTo>
                  <a:lnTo>
                    <a:pt x="4311928" y="3083944"/>
                  </a:lnTo>
                  <a:lnTo>
                    <a:pt x="4329792" y="3042502"/>
                  </a:lnTo>
                  <a:lnTo>
                    <a:pt x="4347028" y="3000740"/>
                  </a:lnTo>
                  <a:lnTo>
                    <a:pt x="4363628" y="2958663"/>
                  </a:lnTo>
                  <a:lnTo>
                    <a:pt x="4379587" y="2916277"/>
                  </a:lnTo>
                  <a:lnTo>
                    <a:pt x="4394900" y="2873588"/>
                  </a:lnTo>
                  <a:lnTo>
                    <a:pt x="4409560" y="2830601"/>
                  </a:lnTo>
                  <a:lnTo>
                    <a:pt x="4423561" y="2787323"/>
                  </a:lnTo>
                  <a:lnTo>
                    <a:pt x="4436899" y="2743759"/>
                  </a:lnTo>
                  <a:lnTo>
                    <a:pt x="4449566" y="2699914"/>
                  </a:lnTo>
                  <a:lnTo>
                    <a:pt x="4461558" y="2655794"/>
                  </a:lnTo>
                  <a:lnTo>
                    <a:pt x="4472868" y="2611406"/>
                  </a:lnTo>
                  <a:lnTo>
                    <a:pt x="4483490" y="2566754"/>
                  </a:lnTo>
                  <a:lnTo>
                    <a:pt x="4493420" y="2521845"/>
                  </a:lnTo>
                  <a:lnTo>
                    <a:pt x="4502650" y="2476684"/>
                  </a:lnTo>
                  <a:lnTo>
                    <a:pt x="4511175" y="2431277"/>
                  </a:lnTo>
                  <a:lnTo>
                    <a:pt x="4518989" y="2385630"/>
                  </a:lnTo>
                  <a:lnTo>
                    <a:pt x="4526087" y="2339748"/>
                  </a:lnTo>
                  <a:lnTo>
                    <a:pt x="4532462" y="2293637"/>
                  </a:lnTo>
                  <a:lnTo>
                    <a:pt x="4538109" y="2247302"/>
                  </a:lnTo>
                  <a:lnTo>
                    <a:pt x="4543022" y="2200751"/>
                  </a:lnTo>
                  <a:lnTo>
                    <a:pt x="4547196" y="2153987"/>
                  </a:lnTo>
                  <a:lnTo>
                    <a:pt x="4550623" y="2107017"/>
                  </a:lnTo>
                  <a:lnTo>
                    <a:pt x="4553299" y="2059847"/>
                  </a:lnTo>
                  <a:lnTo>
                    <a:pt x="4555218" y="2012482"/>
                  </a:lnTo>
                  <a:lnTo>
                    <a:pt x="4556373" y="1964929"/>
                  </a:lnTo>
                  <a:lnTo>
                    <a:pt x="4556760" y="1917192"/>
                  </a:lnTo>
                  <a:lnTo>
                    <a:pt x="4556373" y="1869455"/>
                  </a:lnTo>
                  <a:lnTo>
                    <a:pt x="4555218" y="1821901"/>
                  </a:lnTo>
                  <a:lnTo>
                    <a:pt x="4553299" y="1774536"/>
                  </a:lnTo>
                  <a:lnTo>
                    <a:pt x="4550623" y="1727366"/>
                  </a:lnTo>
                  <a:lnTo>
                    <a:pt x="4547196" y="1680396"/>
                  </a:lnTo>
                  <a:lnTo>
                    <a:pt x="4543022" y="1633633"/>
                  </a:lnTo>
                  <a:lnTo>
                    <a:pt x="4538109" y="1587081"/>
                  </a:lnTo>
                  <a:lnTo>
                    <a:pt x="4532462" y="1540747"/>
                  </a:lnTo>
                  <a:lnTo>
                    <a:pt x="4526087" y="1494636"/>
                  </a:lnTo>
                  <a:lnTo>
                    <a:pt x="4518989" y="1448754"/>
                  </a:lnTo>
                  <a:lnTo>
                    <a:pt x="4511175" y="1403106"/>
                  </a:lnTo>
                  <a:lnTo>
                    <a:pt x="4502650" y="1357699"/>
                  </a:lnTo>
                  <a:lnTo>
                    <a:pt x="4493420" y="1312538"/>
                  </a:lnTo>
                  <a:lnTo>
                    <a:pt x="4483490" y="1267629"/>
                  </a:lnTo>
                  <a:lnTo>
                    <a:pt x="4472868" y="1222977"/>
                  </a:lnTo>
                  <a:lnTo>
                    <a:pt x="4461558" y="1178589"/>
                  </a:lnTo>
                  <a:lnTo>
                    <a:pt x="4449566" y="1134469"/>
                  </a:lnTo>
                  <a:lnTo>
                    <a:pt x="4436899" y="1090625"/>
                  </a:lnTo>
                  <a:lnTo>
                    <a:pt x="4423561" y="1047060"/>
                  </a:lnTo>
                  <a:lnTo>
                    <a:pt x="4409560" y="1003782"/>
                  </a:lnTo>
                  <a:lnTo>
                    <a:pt x="4394900" y="960795"/>
                  </a:lnTo>
                  <a:lnTo>
                    <a:pt x="4379587" y="918106"/>
                  </a:lnTo>
                  <a:lnTo>
                    <a:pt x="4363628" y="875720"/>
                  </a:lnTo>
                  <a:lnTo>
                    <a:pt x="4347028" y="833643"/>
                  </a:lnTo>
                  <a:lnTo>
                    <a:pt x="4329792" y="791881"/>
                  </a:lnTo>
                  <a:lnTo>
                    <a:pt x="4311928" y="750439"/>
                  </a:lnTo>
                  <a:lnTo>
                    <a:pt x="4293440" y="709323"/>
                  </a:lnTo>
                  <a:lnTo>
                    <a:pt x="4274334" y="668539"/>
                  </a:lnTo>
                  <a:lnTo>
                    <a:pt x="4254617" y="628093"/>
                  </a:lnTo>
                  <a:lnTo>
                    <a:pt x="4234294" y="587989"/>
                  </a:lnTo>
                  <a:lnTo>
                    <a:pt x="4213370" y="548235"/>
                  </a:lnTo>
                  <a:lnTo>
                    <a:pt x="4191853" y="508835"/>
                  </a:lnTo>
                  <a:lnTo>
                    <a:pt x="4169746" y="469796"/>
                  </a:lnTo>
                  <a:lnTo>
                    <a:pt x="4147058" y="431122"/>
                  </a:lnTo>
                  <a:lnTo>
                    <a:pt x="4123792" y="392821"/>
                  </a:lnTo>
                  <a:lnTo>
                    <a:pt x="4099955" y="354897"/>
                  </a:lnTo>
                  <a:lnTo>
                    <a:pt x="4075553" y="317356"/>
                  </a:lnTo>
                  <a:lnTo>
                    <a:pt x="4050592" y="280204"/>
                  </a:lnTo>
                  <a:lnTo>
                    <a:pt x="4025077" y="243446"/>
                  </a:lnTo>
                  <a:lnTo>
                    <a:pt x="3999014" y="207089"/>
                  </a:lnTo>
                  <a:lnTo>
                    <a:pt x="3972410" y="171138"/>
                  </a:lnTo>
                  <a:lnTo>
                    <a:pt x="3945269" y="135599"/>
                  </a:lnTo>
                  <a:lnTo>
                    <a:pt x="3917598" y="100477"/>
                  </a:lnTo>
                  <a:lnTo>
                    <a:pt x="3889403" y="65778"/>
                  </a:lnTo>
                  <a:lnTo>
                    <a:pt x="3860689" y="31509"/>
                  </a:lnTo>
                  <a:lnTo>
                    <a:pt x="3833471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99844" y="3886200"/>
            <a:ext cx="1965960" cy="36830"/>
          </a:xfrm>
          <a:custGeom>
            <a:avLst/>
            <a:gdLst/>
            <a:ahLst/>
            <a:cxnLst/>
            <a:rect l="l" t="t" r="r" b="b"/>
            <a:pathLst>
              <a:path w="1965960" h="36829">
                <a:moveTo>
                  <a:pt x="1965959" y="0"/>
                </a:moveTo>
                <a:lnTo>
                  <a:pt x="0" y="0"/>
                </a:lnTo>
                <a:lnTo>
                  <a:pt x="0" y="36575"/>
                </a:lnTo>
                <a:lnTo>
                  <a:pt x="1965959" y="36575"/>
                </a:lnTo>
                <a:lnTo>
                  <a:pt x="196595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73173" y="1777746"/>
            <a:ext cx="7034530" cy="432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Ejemplos de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actividades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para crear  ciudades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y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comunidades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amigables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con 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las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personas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mayores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que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se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encuentran  dentro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del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ámbito de "informar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y 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empoderar":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Verdana"/>
              <a:cs typeface="Verdana"/>
            </a:endParaRPr>
          </a:p>
          <a:p>
            <a:pPr algn="just" marL="339090" marR="264795" indent="-260985">
              <a:lnSpc>
                <a:spcPct val="98100"/>
              </a:lnSpc>
              <a:buClr>
                <a:srgbClr val="EB134F"/>
              </a:buClr>
              <a:buFont typeface="Arial"/>
              <a:buChar char="●"/>
              <a:tabLst>
                <a:tab pos="339725" algn="l"/>
              </a:tabLst>
            </a:pP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Información y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capacitación sobre conceptos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y principios 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de diseño relacionados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con las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ciudades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comunidades  amigables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con las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personas mayores</a:t>
            </a:r>
            <a:endParaRPr sz="1800">
              <a:latin typeface="Verdana"/>
              <a:cs typeface="Verdana"/>
            </a:endParaRPr>
          </a:p>
          <a:p>
            <a:pPr algn="just" marL="339090" indent="-261620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339725" algn="l"/>
              </a:tabLst>
            </a:pP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Fomentar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roles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de liderazgo para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1800" spc="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mayores</a:t>
            </a:r>
            <a:endParaRPr sz="1800">
              <a:latin typeface="Verdana"/>
              <a:cs typeface="Verdana"/>
            </a:endParaRPr>
          </a:p>
          <a:p>
            <a:pPr algn="just" marL="339090" marR="588010" indent="-260985">
              <a:lnSpc>
                <a:spcPts val="2080"/>
              </a:lnSpc>
              <a:spcBef>
                <a:spcPts val="220"/>
              </a:spcBef>
              <a:buClr>
                <a:srgbClr val="EB134F"/>
              </a:buClr>
              <a:buFont typeface="Arial"/>
              <a:buChar char="●"/>
              <a:tabLst>
                <a:tab pos="339725" algn="l"/>
              </a:tabLst>
            </a:pP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Establecer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participar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procesos de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planificación y 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consulta</a:t>
            </a:r>
            <a:endParaRPr sz="1800">
              <a:latin typeface="Verdana"/>
              <a:cs typeface="Verdana"/>
            </a:endParaRPr>
          </a:p>
          <a:p>
            <a:pPr algn="just" marL="339090" indent="-261620">
              <a:lnSpc>
                <a:spcPct val="100000"/>
              </a:lnSpc>
              <a:spcBef>
                <a:spcPts val="25"/>
              </a:spcBef>
              <a:buClr>
                <a:srgbClr val="EB134F"/>
              </a:buClr>
              <a:buFont typeface="Arial"/>
              <a:buChar char="●"/>
              <a:tabLst>
                <a:tab pos="339725" algn="l"/>
              </a:tabLst>
            </a:pP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Sensibilizar a los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proveedores de transporte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63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47385" cy="5640705"/>
            <a:chOff x="0" y="0"/>
            <a:chExt cx="5747385" cy="564070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615180" cy="5640705"/>
            </a:xfrm>
            <a:custGeom>
              <a:avLst/>
              <a:gdLst/>
              <a:ahLst/>
              <a:cxnLst/>
              <a:rect l="l" t="t" r="r" b="b"/>
              <a:pathLst>
                <a:path w="4615180" h="5640705">
                  <a:moveTo>
                    <a:pt x="2821489" y="0"/>
                  </a:moveTo>
                  <a:lnTo>
                    <a:pt x="404834" y="0"/>
                  </a:lnTo>
                  <a:lnTo>
                    <a:pt x="381831" y="9955"/>
                  </a:lnTo>
                  <a:lnTo>
                    <a:pt x="340255" y="28701"/>
                  </a:lnTo>
                  <a:lnTo>
                    <a:pt x="299024" y="48048"/>
                  </a:lnTo>
                  <a:lnTo>
                    <a:pt x="258142" y="67989"/>
                  </a:lnTo>
                  <a:lnTo>
                    <a:pt x="217616" y="88519"/>
                  </a:lnTo>
                  <a:lnTo>
                    <a:pt x="177451" y="109632"/>
                  </a:lnTo>
                  <a:lnTo>
                    <a:pt x="137654" y="131323"/>
                  </a:lnTo>
                  <a:lnTo>
                    <a:pt x="98230" y="153585"/>
                  </a:lnTo>
                  <a:lnTo>
                    <a:pt x="59185" y="176413"/>
                  </a:lnTo>
                  <a:lnTo>
                    <a:pt x="20524" y="199802"/>
                  </a:lnTo>
                  <a:lnTo>
                    <a:pt x="0" y="212643"/>
                  </a:lnTo>
                  <a:lnTo>
                    <a:pt x="0" y="5179268"/>
                  </a:lnTo>
                  <a:lnTo>
                    <a:pt x="59185" y="5215498"/>
                  </a:lnTo>
                  <a:lnTo>
                    <a:pt x="98230" y="5238326"/>
                  </a:lnTo>
                  <a:lnTo>
                    <a:pt x="137654" y="5260589"/>
                  </a:lnTo>
                  <a:lnTo>
                    <a:pt x="177451" y="5282279"/>
                  </a:lnTo>
                  <a:lnTo>
                    <a:pt x="217616" y="5303392"/>
                  </a:lnTo>
                  <a:lnTo>
                    <a:pt x="258142" y="5323922"/>
                  </a:lnTo>
                  <a:lnTo>
                    <a:pt x="299024" y="5343863"/>
                  </a:lnTo>
                  <a:lnTo>
                    <a:pt x="340255" y="5363210"/>
                  </a:lnTo>
                  <a:lnTo>
                    <a:pt x="381831" y="5381956"/>
                  </a:lnTo>
                  <a:lnTo>
                    <a:pt x="423745" y="5400096"/>
                  </a:lnTo>
                  <a:lnTo>
                    <a:pt x="465992" y="5417625"/>
                  </a:lnTo>
                  <a:lnTo>
                    <a:pt x="508565" y="5434536"/>
                  </a:lnTo>
                  <a:lnTo>
                    <a:pt x="551458" y="5450824"/>
                  </a:lnTo>
                  <a:lnTo>
                    <a:pt x="594667" y="5466483"/>
                  </a:lnTo>
                  <a:lnTo>
                    <a:pt x="638185" y="5481508"/>
                  </a:lnTo>
                  <a:lnTo>
                    <a:pt x="682006" y="5495892"/>
                  </a:lnTo>
                  <a:lnTo>
                    <a:pt x="726125" y="5509631"/>
                  </a:lnTo>
                  <a:lnTo>
                    <a:pt x="770535" y="5522717"/>
                  </a:lnTo>
                  <a:lnTo>
                    <a:pt x="815231" y="5535146"/>
                  </a:lnTo>
                  <a:lnTo>
                    <a:pt x="860207" y="5546913"/>
                  </a:lnTo>
                  <a:lnTo>
                    <a:pt x="905457" y="5558010"/>
                  </a:lnTo>
                  <a:lnTo>
                    <a:pt x="950976" y="5568433"/>
                  </a:lnTo>
                  <a:lnTo>
                    <a:pt x="996757" y="5578175"/>
                  </a:lnTo>
                  <a:lnTo>
                    <a:pt x="1042795" y="5587232"/>
                  </a:lnTo>
                  <a:lnTo>
                    <a:pt x="1089084" y="5595596"/>
                  </a:lnTo>
                  <a:lnTo>
                    <a:pt x="1135618" y="5603264"/>
                  </a:lnTo>
                  <a:lnTo>
                    <a:pt x="1182391" y="5610228"/>
                  </a:lnTo>
                  <a:lnTo>
                    <a:pt x="1229397" y="5616483"/>
                  </a:lnTo>
                  <a:lnTo>
                    <a:pt x="1276631" y="5622024"/>
                  </a:lnTo>
                  <a:lnTo>
                    <a:pt x="1324087" y="5626845"/>
                  </a:lnTo>
                  <a:lnTo>
                    <a:pt x="1371759" y="5630940"/>
                  </a:lnTo>
                  <a:lnTo>
                    <a:pt x="1419641" y="5634303"/>
                  </a:lnTo>
                  <a:lnTo>
                    <a:pt x="1467727" y="5636928"/>
                  </a:lnTo>
                  <a:lnTo>
                    <a:pt x="1516012" y="5638811"/>
                  </a:lnTo>
                  <a:lnTo>
                    <a:pt x="1564489" y="5639944"/>
                  </a:lnTo>
                  <a:lnTo>
                    <a:pt x="1613154" y="5640324"/>
                  </a:lnTo>
                  <a:lnTo>
                    <a:pt x="1661819" y="5639944"/>
                  </a:lnTo>
                  <a:lnTo>
                    <a:pt x="1710297" y="5638811"/>
                  </a:lnTo>
                  <a:lnTo>
                    <a:pt x="1758583" y="5636928"/>
                  </a:lnTo>
                  <a:lnTo>
                    <a:pt x="1806670" y="5634303"/>
                  </a:lnTo>
                  <a:lnTo>
                    <a:pt x="1854553" y="5630940"/>
                  </a:lnTo>
                  <a:lnTo>
                    <a:pt x="1902226" y="5626845"/>
                  </a:lnTo>
                  <a:lnTo>
                    <a:pt x="1949682" y="5622024"/>
                  </a:lnTo>
                  <a:lnTo>
                    <a:pt x="1996917" y="5616483"/>
                  </a:lnTo>
                  <a:lnTo>
                    <a:pt x="2043925" y="5610228"/>
                  </a:lnTo>
                  <a:lnTo>
                    <a:pt x="2090698" y="5603264"/>
                  </a:lnTo>
                  <a:lnTo>
                    <a:pt x="2137233" y="5595596"/>
                  </a:lnTo>
                  <a:lnTo>
                    <a:pt x="2183522" y="5587232"/>
                  </a:lnTo>
                  <a:lnTo>
                    <a:pt x="2229561" y="5578175"/>
                  </a:lnTo>
                  <a:lnTo>
                    <a:pt x="2275343" y="5568433"/>
                  </a:lnTo>
                  <a:lnTo>
                    <a:pt x="2320862" y="5558010"/>
                  </a:lnTo>
                  <a:lnTo>
                    <a:pt x="2366113" y="5546913"/>
                  </a:lnTo>
                  <a:lnTo>
                    <a:pt x="2411089" y="5535146"/>
                  </a:lnTo>
                  <a:lnTo>
                    <a:pt x="2455786" y="5522717"/>
                  </a:lnTo>
                  <a:lnTo>
                    <a:pt x="2500196" y="5509631"/>
                  </a:lnTo>
                  <a:lnTo>
                    <a:pt x="2544315" y="5495892"/>
                  </a:lnTo>
                  <a:lnTo>
                    <a:pt x="2588137" y="5481508"/>
                  </a:lnTo>
                  <a:lnTo>
                    <a:pt x="2631655" y="5466483"/>
                  </a:lnTo>
                  <a:lnTo>
                    <a:pt x="2674864" y="5450824"/>
                  </a:lnTo>
                  <a:lnTo>
                    <a:pt x="2717758" y="5434536"/>
                  </a:lnTo>
                  <a:lnTo>
                    <a:pt x="2760331" y="5417625"/>
                  </a:lnTo>
                  <a:lnTo>
                    <a:pt x="2802578" y="5400096"/>
                  </a:lnTo>
                  <a:lnTo>
                    <a:pt x="2844492" y="5381956"/>
                  </a:lnTo>
                  <a:lnTo>
                    <a:pt x="2886068" y="5363210"/>
                  </a:lnTo>
                  <a:lnTo>
                    <a:pt x="2927300" y="5343863"/>
                  </a:lnTo>
                  <a:lnTo>
                    <a:pt x="2968182" y="5323922"/>
                  </a:lnTo>
                  <a:lnTo>
                    <a:pt x="3008708" y="5303392"/>
                  </a:lnTo>
                  <a:lnTo>
                    <a:pt x="3048873" y="5282279"/>
                  </a:lnTo>
                  <a:lnTo>
                    <a:pt x="3088670" y="5260589"/>
                  </a:lnTo>
                  <a:lnTo>
                    <a:pt x="3128094" y="5238326"/>
                  </a:lnTo>
                  <a:lnTo>
                    <a:pt x="3167139" y="5215498"/>
                  </a:lnTo>
                  <a:lnTo>
                    <a:pt x="3205799" y="5192109"/>
                  </a:lnTo>
                  <a:lnTo>
                    <a:pt x="3244069" y="5168166"/>
                  </a:lnTo>
                  <a:lnTo>
                    <a:pt x="3281942" y="5143674"/>
                  </a:lnTo>
                  <a:lnTo>
                    <a:pt x="3319413" y="5118639"/>
                  </a:lnTo>
                  <a:lnTo>
                    <a:pt x="3356475" y="5093066"/>
                  </a:lnTo>
                  <a:lnTo>
                    <a:pt x="3393124" y="5066962"/>
                  </a:lnTo>
                  <a:lnTo>
                    <a:pt x="3429353" y="5040332"/>
                  </a:lnTo>
                  <a:lnTo>
                    <a:pt x="3465156" y="5013181"/>
                  </a:lnTo>
                  <a:lnTo>
                    <a:pt x="3500528" y="4985516"/>
                  </a:lnTo>
                  <a:lnTo>
                    <a:pt x="3535462" y="4957342"/>
                  </a:lnTo>
                  <a:lnTo>
                    <a:pt x="3569954" y="4928664"/>
                  </a:lnTo>
                  <a:lnTo>
                    <a:pt x="3603997" y="4899490"/>
                  </a:lnTo>
                  <a:lnTo>
                    <a:pt x="3637584" y="4869823"/>
                  </a:lnTo>
                  <a:lnTo>
                    <a:pt x="3670712" y="4839670"/>
                  </a:lnTo>
                  <a:lnTo>
                    <a:pt x="3703373" y="4809038"/>
                  </a:lnTo>
                  <a:lnTo>
                    <a:pt x="3735562" y="4777930"/>
                  </a:lnTo>
                  <a:lnTo>
                    <a:pt x="3767272" y="4746354"/>
                  </a:lnTo>
                  <a:lnTo>
                    <a:pt x="3798499" y="4714314"/>
                  </a:lnTo>
                  <a:lnTo>
                    <a:pt x="3829237" y="4681817"/>
                  </a:lnTo>
                  <a:lnTo>
                    <a:pt x="3859479" y="4648869"/>
                  </a:lnTo>
                  <a:lnTo>
                    <a:pt x="3889219" y="4615474"/>
                  </a:lnTo>
                  <a:lnTo>
                    <a:pt x="3918453" y="4581639"/>
                  </a:lnTo>
                  <a:lnTo>
                    <a:pt x="3947173" y="4547369"/>
                  </a:lnTo>
                  <a:lnTo>
                    <a:pt x="3975375" y="4512670"/>
                  </a:lnTo>
                  <a:lnTo>
                    <a:pt x="4003052" y="4477549"/>
                  </a:lnTo>
                  <a:lnTo>
                    <a:pt x="4030199" y="4442009"/>
                  </a:lnTo>
                  <a:lnTo>
                    <a:pt x="4056809" y="4406058"/>
                  </a:lnTo>
                  <a:lnTo>
                    <a:pt x="4082877" y="4369701"/>
                  </a:lnTo>
                  <a:lnTo>
                    <a:pt x="4108398" y="4332944"/>
                  </a:lnTo>
                  <a:lnTo>
                    <a:pt x="4133365" y="4295792"/>
                  </a:lnTo>
                  <a:lnTo>
                    <a:pt x="4157772" y="4258251"/>
                  </a:lnTo>
                  <a:lnTo>
                    <a:pt x="4181614" y="4220327"/>
                  </a:lnTo>
                  <a:lnTo>
                    <a:pt x="4204885" y="4182025"/>
                  </a:lnTo>
                  <a:lnTo>
                    <a:pt x="4227579" y="4143352"/>
                  </a:lnTo>
                  <a:lnTo>
                    <a:pt x="4249690" y="4104312"/>
                  </a:lnTo>
                  <a:lnTo>
                    <a:pt x="4271212" y="4064912"/>
                  </a:lnTo>
                  <a:lnTo>
                    <a:pt x="4292140" y="4025158"/>
                  </a:lnTo>
                  <a:lnTo>
                    <a:pt x="4312467" y="3985055"/>
                  </a:lnTo>
                  <a:lnTo>
                    <a:pt x="4332189" y="3944608"/>
                  </a:lnTo>
                  <a:lnTo>
                    <a:pt x="4351298" y="3903824"/>
                  </a:lnTo>
                  <a:lnTo>
                    <a:pt x="4369790" y="3862708"/>
                  </a:lnTo>
                  <a:lnTo>
                    <a:pt x="4387659" y="3821266"/>
                  </a:lnTo>
                  <a:lnTo>
                    <a:pt x="4404897" y="3779504"/>
                  </a:lnTo>
                  <a:lnTo>
                    <a:pt x="4421501" y="3737427"/>
                  </a:lnTo>
                  <a:lnTo>
                    <a:pt x="4437464" y="3695041"/>
                  </a:lnTo>
                  <a:lnTo>
                    <a:pt x="4452779" y="3652352"/>
                  </a:lnTo>
                  <a:lnTo>
                    <a:pt x="4467442" y="3609365"/>
                  </a:lnTo>
                  <a:lnTo>
                    <a:pt x="4481447" y="3566087"/>
                  </a:lnTo>
                  <a:lnTo>
                    <a:pt x="4494787" y="3522523"/>
                  </a:lnTo>
                  <a:lnTo>
                    <a:pt x="4507457" y="3478678"/>
                  </a:lnTo>
                  <a:lnTo>
                    <a:pt x="4519451" y="3434558"/>
                  </a:lnTo>
                  <a:lnTo>
                    <a:pt x="4530763" y="3390170"/>
                  </a:lnTo>
                  <a:lnTo>
                    <a:pt x="4541388" y="3345518"/>
                  </a:lnTo>
                  <a:lnTo>
                    <a:pt x="4551319" y="3300609"/>
                  </a:lnTo>
                  <a:lnTo>
                    <a:pt x="4560551" y="3255448"/>
                  </a:lnTo>
                  <a:lnTo>
                    <a:pt x="4569078" y="3210041"/>
                  </a:lnTo>
                  <a:lnTo>
                    <a:pt x="4576894" y="3164394"/>
                  </a:lnTo>
                  <a:lnTo>
                    <a:pt x="4583993" y="3118512"/>
                  </a:lnTo>
                  <a:lnTo>
                    <a:pt x="4590370" y="3072401"/>
                  </a:lnTo>
                  <a:lnTo>
                    <a:pt x="4596018" y="3026066"/>
                  </a:lnTo>
                  <a:lnTo>
                    <a:pt x="4600932" y="2979515"/>
                  </a:lnTo>
                  <a:lnTo>
                    <a:pt x="4605106" y="2932751"/>
                  </a:lnTo>
                  <a:lnTo>
                    <a:pt x="4608534" y="2885781"/>
                  </a:lnTo>
                  <a:lnTo>
                    <a:pt x="4611210" y="2838611"/>
                  </a:lnTo>
                  <a:lnTo>
                    <a:pt x="4613129" y="2791246"/>
                  </a:lnTo>
                  <a:lnTo>
                    <a:pt x="4614285" y="2743693"/>
                  </a:lnTo>
                  <a:lnTo>
                    <a:pt x="4614672" y="2695956"/>
                  </a:lnTo>
                  <a:lnTo>
                    <a:pt x="4614285" y="2648219"/>
                  </a:lnTo>
                  <a:lnTo>
                    <a:pt x="4613129" y="2600665"/>
                  </a:lnTo>
                  <a:lnTo>
                    <a:pt x="4611210" y="2553300"/>
                  </a:lnTo>
                  <a:lnTo>
                    <a:pt x="4608534" y="2506130"/>
                  </a:lnTo>
                  <a:lnTo>
                    <a:pt x="4605106" y="2459160"/>
                  </a:lnTo>
                  <a:lnTo>
                    <a:pt x="4600932" y="2412397"/>
                  </a:lnTo>
                  <a:lnTo>
                    <a:pt x="4596018" y="2365845"/>
                  </a:lnTo>
                  <a:lnTo>
                    <a:pt x="4590370" y="2319511"/>
                  </a:lnTo>
                  <a:lnTo>
                    <a:pt x="4583993" y="2273400"/>
                  </a:lnTo>
                  <a:lnTo>
                    <a:pt x="4576894" y="2227518"/>
                  </a:lnTo>
                  <a:lnTo>
                    <a:pt x="4569078" y="2181870"/>
                  </a:lnTo>
                  <a:lnTo>
                    <a:pt x="4560551" y="2136463"/>
                  </a:lnTo>
                  <a:lnTo>
                    <a:pt x="4551319" y="2091302"/>
                  </a:lnTo>
                  <a:lnTo>
                    <a:pt x="4541388" y="2046393"/>
                  </a:lnTo>
                  <a:lnTo>
                    <a:pt x="4530763" y="2001741"/>
                  </a:lnTo>
                  <a:lnTo>
                    <a:pt x="4519451" y="1957353"/>
                  </a:lnTo>
                  <a:lnTo>
                    <a:pt x="4507457" y="1913233"/>
                  </a:lnTo>
                  <a:lnTo>
                    <a:pt x="4494787" y="1869389"/>
                  </a:lnTo>
                  <a:lnTo>
                    <a:pt x="4481447" y="1825824"/>
                  </a:lnTo>
                  <a:lnTo>
                    <a:pt x="4467442" y="1782546"/>
                  </a:lnTo>
                  <a:lnTo>
                    <a:pt x="4452779" y="1739559"/>
                  </a:lnTo>
                  <a:lnTo>
                    <a:pt x="4437464" y="1696870"/>
                  </a:lnTo>
                  <a:lnTo>
                    <a:pt x="4421501" y="1654484"/>
                  </a:lnTo>
                  <a:lnTo>
                    <a:pt x="4404897" y="1612407"/>
                  </a:lnTo>
                  <a:lnTo>
                    <a:pt x="4387659" y="1570645"/>
                  </a:lnTo>
                  <a:lnTo>
                    <a:pt x="4369790" y="1529203"/>
                  </a:lnTo>
                  <a:lnTo>
                    <a:pt x="4351298" y="1488087"/>
                  </a:lnTo>
                  <a:lnTo>
                    <a:pt x="4332189" y="1447303"/>
                  </a:lnTo>
                  <a:lnTo>
                    <a:pt x="4312467" y="1406857"/>
                  </a:lnTo>
                  <a:lnTo>
                    <a:pt x="4292140" y="1366753"/>
                  </a:lnTo>
                  <a:lnTo>
                    <a:pt x="4271212" y="1326999"/>
                  </a:lnTo>
                  <a:lnTo>
                    <a:pt x="4249690" y="1287599"/>
                  </a:lnTo>
                  <a:lnTo>
                    <a:pt x="4227579" y="1248560"/>
                  </a:lnTo>
                  <a:lnTo>
                    <a:pt x="4204885" y="1209886"/>
                  </a:lnTo>
                  <a:lnTo>
                    <a:pt x="4181614" y="1171585"/>
                  </a:lnTo>
                  <a:lnTo>
                    <a:pt x="4157772" y="1133661"/>
                  </a:lnTo>
                  <a:lnTo>
                    <a:pt x="4133365" y="1096120"/>
                  </a:lnTo>
                  <a:lnTo>
                    <a:pt x="4108398" y="1058968"/>
                  </a:lnTo>
                  <a:lnTo>
                    <a:pt x="4082877" y="1022210"/>
                  </a:lnTo>
                  <a:lnTo>
                    <a:pt x="4056809" y="985853"/>
                  </a:lnTo>
                  <a:lnTo>
                    <a:pt x="4030199" y="949902"/>
                  </a:lnTo>
                  <a:lnTo>
                    <a:pt x="4003052" y="914363"/>
                  </a:lnTo>
                  <a:lnTo>
                    <a:pt x="3975375" y="879241"/>
                  </a:lnTo>
                  <a:lnTo>
                    <a:pt x="3947173" y="844542"/>
                  </a:lnTo>
                  <a:lnTo>
                    <a:pt x="3918453" y="810273"/>
                  </a:lnTo>
                  <a:lnTo>
                    <a:pt x="3889219" y="776438"/>
                  </a:lnTo>
                  <a:lnTo>
                    <a:pt x="3859479" y="743043"/>
                  </a:lnTo>
                  <a:lnTo>
                    <a:pt x="3829237" y="710094"/>
                  </a:lnTo>
                  <a:lnTo>
                    <a:pt x="3798499" y="677597"/>
                  </a:lnTo>
                  <a:lnTo>
                    <a:pt x="3767272" y="645558"/>
                  </a:lnTo>
                  <a:lnTo>
                    <a:pt x="3735562" y="613981"/>
                  </a:lnTo>
                  <a:lnTo>
                    <a:pt x="3703373" y="582874"/>
                  </a:lnTo>
                  <a:lnTo>
                    <a:pt x="3670712" y="552241"/>
                  </a:lnTo>
                  <a:lnTo>
                    <a:pt x="3637584" y="522088"/>
                  </a:lnTo>
                  <a:lnTo>
                    <a:pt x="3603997" y="492422"/>
                  </a:lnTo>
                  <a:lnTo>
                    <a:pt x="3569954" y="463247"/>
                  </a:lnTo>
                  <a:lnTo>
                    <a:pt x="3535462" y="434570"/>
                  </a:lnTo>
                  <a:lnTo>
                    <a:pt x="3500528" y="406396"/>
                  </a:lnTo>
                  <a:lnTo>
                    <a:pt x="3465156" y="378730"/>
                  </a:lnTo>
                  <a:lnTo>
                    <a:pt x="3429353" y="351580"/>
                  </a:lnTo>
                  <a:lnTo>
                    <a:pt x="3393124" y="324949"/>
                  </a:lnTo>
                  <a:lnTo>
                    <a:pt x="3356475" y="298845"/>
                  </a:lnTo>
                  <a:lnTo>
                    <a:pt x="3319413" y="273272"/>
                  </a:lnTo>
                  <a:lnTo>
                    <a:pt x="3281942" y="248237"/>
                  </a:lnTo>
                  <a:lnTo>
                    <a:pt x="3244069" y="223745"/>
                  </a:lnTo>
                  <a:lnTo>
                    <a:pt x="3205799" y="199802"/>
                  </a:lnTo>
                  <a:lnTo>
                    <a:pt x="3167139" y="176413"/>
                  </a:lnTo>
                  <a:lnTo>
                    <a:pt x="3128094" y="153585"/>
                  </a:lnTo>
                  <a:lnTo>
                    <a:pt x="3088670" y="131323"/>
                  </a:lnTo>
                  <a:lnTo>
                    <a:pt x="3048873" y="109632"/>
                  </a:lnTo>
                  <a:lnTo>
                    <a:pt x="3008708" y="88519"/>
                  </a:lnTo>
                  <a:lnTo>
                    <a:pt x="2968182" y="67989"/>
                  </a:lnTo>
                  <a:lnTo>
                    <a:pt x="2927300" y="48048"/>
                  </a:lnTo>
                  <a:lnTo>
                    <a:pt x="2886068" y="28701"/>
                  </a:lnTo>
                  <a:lnTo>
                    <a:pt x="2844492" y="9955"/>
                  </a:lnTo>
                  <a:lnTo>
                    <a:pt x="2821489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7344" y="4151757"/>
            <a:ext cx="78428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a mi comunidad con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todo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mi cariño y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poner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en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práctica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o al</a:t>
            </a:r>
            <a:r>
              <a:rPr dirty="0" sz="1800" spc="-3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servicio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850" y="2184019"/>
            <a:ext cx="8623935" cy="2312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0" spc="-795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r>
              <a:rPr dirty="0" baseline="1543" sz="2700" spc="-7">
                <a:solidFill>
                  <a:srgbClr val="666666"/>
                </a:solidFill>
                <a:latin typeface="Verdana"/>
                <a:cs typeface="Verdana"/>
              </a:rPr>
              <a:t>to</a:t>
            </a:r>
            <a:r>
              <a:rPr dirty="0" baseline="1543" sz="2700" spc="-22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baseline="1543" sz="2700" spc="7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baseline="1543" sz="2700" spc="-15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mun</a:t>
            </a:r>
            <a:r>
              <a:rPr dirty="0" baseline="1543" sz="2700" spc="7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baseline="1543" sz="2700" spc="-15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baseline="1543" sz="2700" spc="-22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.</a:t>
            </a:r>
            <a:r>
              <a:rPr dirty="0" baseline="1543" sz="2700" spc="-7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baseline="1543" sz="2700" spc="22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baseline="1543" sz="2700" spc="-7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m</a:t>
            </a:r>
            <a:r>
              <a:rPr dirty="0" baseline="1543" sz="2700" spc="-15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re</a:t>
            </a:r>
            <a:r>
              <a:rPr dirty="0" baseline="1543" sz="270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me</a:t>
            </a:r>
            <a:r>
              <a:rPr dirty="0" baseline="1543" sz="2700" spc="7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ha</a:t>
            </a:r>
            <a:r>
              <a:rPr dirty="0" baseline="1543" sz="2700" spc="-22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baseline="1543" sz="2700" spc="-15">
                <a:solidFill>
                  <a:srgbClr val="666666"/>
                </a:solidFill>
                <a:latin typeface="Verdana"/>
                <a:cs typeface="Verdana"/>
              </a:rPr>
              <a:t>g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us</a:t>
            </a:r>
            <a:r>
              <a:rPr dirty="0" baseline="1543" sz="2700" spc="-15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baseline="1543" sz="2700" spc="-22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baseline="1543" sz="2700" spc="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baseline="1543" sz="2700" spc="-15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ar</a:t>
            </a:r>
            <a:r>
              <a:rPr dirty="0" baseline="1543" sz="2700" spc="-15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baseline="1543" sz="2700" spc="7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baseline="1543" sz="2700" spc="7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baseline="1543" sz="2700" spc="-15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ar,</a:t>
            </a:r>
            <a:r>
              <a:rPr dirty="0" baseline="1543" sz="270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baseline="1543" sz="2700" spc="-15">
                <a:solidFill>
                  <a:srgbClr val="666666"/>
                </a:solidFill>
                <a:latin typeface="Verdana"/>
                <a:cs typeface="Verdana"/>
              </a:rPr>
              <a:t>g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u</a:t>
            </a:r>
            <a:r>
              <a:rPr dirty="0" baseline="1543" sz="2700" spc="15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ar,</a:t>
            </a:r>
            <a:r>
              <a:rPr dirty="0" baseline="1543" sz="270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ayu</a:t>
            </a:r>
            <a:r>
              <a:rPr dirty="0" baseline="1543" sz="2700" spc="-22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baseline="1543" sz="2700">
                <a:solidFill>
                  <a:srgbClr val="666666"/>
                </a:solidFill>
                <a:latin typeface="Verdana"/>
                <a:cs typeface="Verdana"/>
              </a:rPr>
              <a:t>ar</a:t>
            </a:r>
            <a:endParaRPr baseline="1543" sz="27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 rot="10860000">
            <a:off x="8366668" y="3330111"/>
            <a:ext cx="2074235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0"/>
              </a:lnSpc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45207" y="2116836"/>
            <a:ext cx="6417945" cy="629920"/>
          </a:xfrm>
          <a:custGeom>
            <a:avLst/>
            <a:gdLst/>
            <a:ahLst/>
            <a:cxnLst/>
            <a:rect l="l" t="t" r="r" b="b"/>
            <a:pathLst>
              <a:path w="6417945" h="629919">
                <a:moveTo>
                  <a:pt x="6139688" y="0"/>
                </a:moveTo>
                <a:lnTo>
                  <a:pt x="277875" y="0"/>
                </a:lnTo>
                <a:lnTo>
                  <a:pt x="232815" y="3638"/>
                </a:lnTo>
                <a:lnTo>
                  <a:pt x="190065" y="14171"/>
                </a:lnTo>
                <a:lnTo>
                  <a:pt x="150198" y="31025"/>
                </a:lnTo>
                <a:lnTo>
                  <a:pt x="113787" y="53628"/>
                </a:lnTo>
                <a:lnTo>
                  <a:pt x="81407" y="81406"/>
                </a:lnTo>
                <a:lnTo>
                  <a:pt x="53628" y="113787"/>
                </a:lnTo>
                <a:lnTo>
                  <a:pt x="31025" y="150198"/>
                </a:lnTo>
                <a:lnTo>
                  <a:pt x="14171" y="190065"/>
                </a:lnTo>
                <a:lnTo>
                  <a:pt x="3638" y="232815"/>
                </a:lnTo>
                <a:lnTo>
                  <a:pt x="0" y="277875"/>
                </a:lnTo>
                <a:lnTo>
                  <a:pt x="0" y="351536"/>
                </a:lnTo>
                <a:lnTo>
                  <a:pt x="3638" y="396596"/>
                </a:lnTo>
                <a:lnTo>
                  <a:pt x="14171" y="439346"/>
                </a:lnTo>
                <a:lnTo>
                  <a:pt x="31025" y="479213"/>
                </a:lnTo>
                <a:lnTo>
                  <a:pt x="53628" y="515624"/>
                </a:lnTo>
                <a:lnTo>
                  <a:pt x="81406" y="548005"/>
                </a:lnTo>
                <a:lnTo>
                  <a:pt x="113787" y="575783"/>
                </a:lnTo>
                <a:lnTo>
                  <a:pt x="150198" y="598386"/>
                </a:lnTo>
                <a:lnTo>
                  <a:pt x="190065" y="615240"/>
                </a:lnTo>
                <a:lnTo>
                  <a:pt x="232815" y="625773"/>
                </a:lnTo>
                <a:lnTo>
                  <a:pt x="277875" y="629412"/>
                </a:lnTo>
                <a:lnTo>
                  <a:pt x="6139688" y="629412"/>
                </a:lnTo>
                <a:lnTo>
                  <a:pt x="6184748" y="625773"/>
                </a:lnTo>
                <a:lnTo>
                  <a:pt x="6227498" y="615240"/>
                </a:lnTo>
                <a:lnTo>
                  <a:pt x="6267365" y="598386"/>
                </a:lnTo>
                <a:lnTo>
                  <a:pt x="6303776" y="575783"/>
                </a:lnTo>
                <a:lnTo>
                  <a:pt x="6336157" y="548004"/>
                </a:lnTo>
                <a:lnTo>
                  <a:pt x="6363935" y="515624"/>
                </a:lnTo>
                <a:lnTo>
                  <a:pt x="6386538" y="479213"/>
                </a:lnTo>
                <a:lnTo>
                  <a:pt x="6403392" y="439346"/>
                </a:lnTo>
                <a:lnTo>
                  <a:pt x="6413925" y="396596"/>
                </a:lnTo>
                <a:lnTo>
                  <a:pt x="6417564" y="351536"/>
                </a:lnTo>
                <a:lnTo>
                  <a:pt x="6417564" y="277875"/>
                </a:lnTo>
                <a:lnTo>
                  <a:pt x="6413925" y="232815"/>
                </a:lnTo>
                <a:lnTo>
                  <a:pt x="6403392" y="190065"/>
                </a:lnTo>
                <a:lnTo>
                  <a:pt x="6386538" y="150198"/>
                </a:lnTo>
                <a:lnTo>
                  <a:pt x="6363935" y="113787"/>
                </a:lnTo>
                <a:lnTo>
                  <a:pt x="6336157" y="81406"/>
                </a:lnTo>
                <a:lnTo>
                  <a:pt x="6303776" y="53628"/>
                </a:lnTo>
                <a:lnTo>
                  <a:pt x="6267365" y="31025"/>
                </a:lnTo>
                <a:lnTo>
                  <a:pt x="6227498" y="14171"/>
                </a:lnTo>
                <a:lnTo>
                  <a:pt x="6184748" y="3638"/>
                </a:lnTo>
                <a:lnTo>
                  <a:pt x="613968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705736" y="2168779"/>
            <a:ext cx="7665084" cy="1696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72465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Habilidades del</a:t>
            </a:r>
            <a:r>
              <a:rPr dirty="0" sz="3200" spc="-1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liderazgo</a:t>
            </a:r>
            <a:endParaRPr sz="3200">
              <a:latin typeface="Verdana"/>
              <a:cs typeface="Verdana"/>
            </a:endParaRPr>
          </a:p>
          <a:p>
            <a:pPr algn="ctr" marL="12065" marR="5080" indent="-1270">
              <a:lnSpc>
                <a:spcPct val="107200"/>
              </a:lnSpc>
              <a:spcBef>
                <a:spcPts val="2360"/>
              </a:spcBef>
            </a:pP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Aprendí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muchas lecciones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hermosas de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mi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padre sobre ser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líder,  servir y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ofrecer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ese conocimiento como líder a </a:t>
            </a:r>
            <a:r>
              <a:rPr dirty="0" sz="1800" spc="5">
                <a:solidFill>
                  <a:srgbClr val="666666"/>
                </a:solidFill>
                <a:latin typeface="Verdana"/>
                <a:cs typeface="Verdana"/>
              </a:rPr>
              <a:t>la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comunidad,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800" spc="-5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las 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personas que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me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rodean,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no solo a las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personas mayores,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sino</a:t>
            </a:r>
            <a:r>
              <a:rPr dirty="0" sz="1800" spc="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01392" y="4444365"/>
            <a:ext cx="7071359" cy="780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de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mis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comunidades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lo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que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me </a:t>
            </a:r>
            <a:r>
              <a:rPr dirty="0" sz="1800" spc="-5">
                <a:solidFill>
                  <a:srgbClr val="666666"/>
                </a:solidFill>
                <a:latin typeface="Verdana"/>
                <a:cs typeface="Verdana"/>
              </a:rPr>
              <a:t>enseñaron sobre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ser un</a:t>
            </a:r>
            <a:r>
              <a:rPr dirty="0" sz="1800" spc="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líder.</a:t>
            </a:r>
            <a:endParaRPr sz="1800">
              <a:latin typeface="Verdana"/>
              <a:cs typeface="Verdana"/>
            </a:endParaRPr>
          </a:p>
          <a:p>
            <a:pPr marL="1635125">
              <a:lnSpc>
                <a:spcPct val="100000"/>
              </a:lnSpc>
              <a:spcBef>
                <a:spcPts val="1620"/>
              </a:spcBef>
            </a:pPr>
            <a:r>
              <a:rPr dirty="0" sz="1800" spc="-5" b="1">
                <a:solidFill>
                  <a:srgbClr val="EB134F"/>
                </a:solidFill>
                <a:latin typeface="Verdana"/>
                <a:cs typeface="Verdana"/>
              </a:rPr>
              <a:t>Jesús, </a:t>
            </a:r>
            <a:r>
              <a:rPr dirty="0" sz="1800" b="1">
                <a:solidFill>
                  <a:srgbClr val="EB134F"/>
                </a:solidFill>
                <a:latin typeface="Verdana"/>
                <a:cs typeface="Verdana"/>
              </a:rPr>
              <a:t>82 años,</a:t>
            </a:r>
            <a:r>
              <a:rPr dirty="0" sz="1800" spc="-25" b="1">
                <a:solidFill>
                  <a:srgbClr val="EB134F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EB134F"/>
                </a:solidFill>
                <a:latin typeface="Verdana"/>
                <a:cs typeface="Verdana"/>
              </a:rPr>
              <a:t>Colombia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64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31052" y="2955036"/>
            <a:ext cx="4561840" cy="4604385"/>
          </a:xfrm>
          <a:custGeom>
            <a:avLst/>
            <a:gdLst/>
            <a:ahLst/>
            <a:cxnLst/>
            <a:rect l="l" t="t" r="r" b="b"/>
            <a:pathLst>
              <a:path w="4561840" h="4604384">
                <a:moveTo>
                  <a:pt x="3000755" y="0"/>
                </a:moveTo>
                <a:lnTo>
                  <a:pt x="2952105" y="379"/>
                </a:lnTo>
                <a:lnTo>
                  <a:pt x="2903641" y="1512"/>
                </a:lnTo>
                <a:lnTo>
                  <a:pt x="2855370" y="3395"/>
                </a:lnTo>
                <a:lnTo>
                  <a:pt x="2807297" y="6021"/>
                </a:lnTo>
                <a:lnTo>
                  <a:pt x="2759429" y="9384"/>
                </a:lnTo>
                <a:lnTo>
                  <a:pt x="2711770" y="13478"/>
                </a:lnTo>
                <a:lnTo>
                  <a:pt x="2664328" y="18299"/>
                </a:lnTo>
                <a:lnTo>
                  <a:pt x="2617107" y="23840"/>
                </a:lnTo>
                <a:lnTo>
                  <a:pt x="2570113" y="30095"/>
                </a:lnTo>
                <a:lnTo>
                  <a:pt x="2523353" y="37059"/>
                </a:lnTo>
                <a:lnTo>
                  <a:pt x="2476832" y="44727"/>
                </a:lnTo>
                <a:lnTo>
                  <a:pt x="2430555" y="53092"/>
                </a:lnTo>
                <a:lnTo>
                  <a:pt x="2384530" y="62148"/>
                </a:lnTo>
                <a:lnTo>
                  <a:pt x="2338761" y="71891"/>
                </a:lnTo>
                <a:lnTo>
                  <a:pt x="2293255" y="82313"/>
                </a:lnTo>
                <a:lnTo>
                  <a:pt x="2248017" y="93411"/>
                </a:lnTo>
                <a:lnTo>
                  <a:pt x="2203053" y="105177"/>
                </a:lnTo>
                <a:lnTo>
                  <a:pt x="2158368" y="117606"/>
                </a:lnTo>
                <a:lnTo>
                  <a:pt x="2113970" y="130693"/>
                </a:lnTo>
                <a:lnTo>
                  <a:pt x="2069863" y="144431"/>
                </a:lnTo>
                <a:lnTo>
                  <a:pt x="2026054" y="158815"/>
                </a:lnTo>
                <a:lnTo>
                  <a:pt x="1982547" y="173840"/>
                </a:lnTo>
                <a:lnTo>
                  <a:pt x="1939350" y="189499"/>
                </a:lnTo>
                <a:lnTo>
                  <a:pt x="1896467" y="205787"/>
                </a:lnTo>
                <a:lnTo>
                  <a:pt x="1853905" y="222698"/>
                </a:lnTo>
                <a:lnTo>
                  <a:pt x="1811670" y="240227"/>
                </a:lnTo>
                <a:lnTo>
                  <a:pt x="1769767" y="258367"/>
                </a:lnTo>
                <a:lnTo>
                  <a:pt x="1728202" y="277113"/>
                </a:lnTo>
                <a:lnTo>
                  <a:pt x="1686981" y="296460"/>
                </a:lnTo>
                <a:lnTo>
                  <a:pt x="1646109" y="316401"/>
                </a:lnTo>
                <a:lnTo>
                  <a:pt x="1605594" y="336931"/>
                </a:lnTo>
                <a:lnTo>
                  <a:pt x="1565439" y="358044"/>
                </a:lnTo>
                <a:lnTo>
                  <a:pt x="1525652" y="379735"/>
                </a:lnTo>
                <a:lnTo>
                  <a:pt x="1486238" y="401997"/>
                </a:lnTo>
                <a:lnTo>
                  <a:pt x="1447203" y="424825"/>
                </a:lnTo>
                <a:lnTo>
                  <a:pt x="1408553" y="448214"/>
                </a:lnTo>
                <a:lnTo>
                  <a:pt x="1370293" y="472157"/>
                </a:lnTo>
                <a:lnTo>
                  <a:pt x="1332429" y="496649"/>
                </a:lnTo>
                <a:lnTo>
                  <a:pt x="1294968" y="521684"/>
                </a:lnTo>
                <a:lnTo>
                  <a:pt x="1257914" y="547257"/>
                </a:lnTo>
                <a:lnTo>
                  <a:pt x="1221275" y="573361"/>
                </a:lnTo>
                <a:lnTo>
                  <a:pt x="1185055" y="599991"/>
                </a:lnTo>
                <a:lnTo>
                  <a:pt x="1149260" y="627142"/>
                </a:lnTo>
                <a:lnTo>
                  <a:pt x="1113897" y="654807"/>
                </a:lnTo>
                <a:lnTo>
                  <a:pt x="1078971" y="682982"/>
                </a:lnTo>
                <a:lnTo>
                  <a:pt x="1044487" y="711659"/>
                </a:lnTo>
                <a:lnTo>
                  <a:pt x="1010453" y="740834"/>
                </a:lnTo>
                <a:lnTo>
                  <a:pt x="976873" y="770500"/>
                </a:lnTo>
                <a:lnTo>
                  <a:pt x="943753" y="800653"/>
                </a:lnTo>
                <a:lnTo>
                  <a:pt x="911100" y="831286"/>
                </a:lnTo>
                <a:lnTo>
                  <a:pt x="878919" y="862393"/>
                </a:lnTo>
                <a:lnTo>
                  <a:pt x="847215" y="893969"/>
                </a:lnTo>
                <a:lnTo>
                  <a:pt x="815996" y="926009"/>
                </a:lnTo>
                <a:lnTo>
                  <a:pt x="785266" y="958506"/>
                </a:lnTo>
                <a:lnTo>
                  <a:pt x="755031" y="991455"/>
                </a:lnTo>
                <a:lnTo>
                  <a:pt x="725297" y="1024849"/>
                </a:lnTo>
                <a:lnTo>
                  <a:pt x="696070" y="1058684"/>
                </a:lnTo>
                <a:lnTo>
                  <a:pt x="667356" y="1092954"/>
                </a:lnTo>
                <a:lnTo>
                  <a:pt x="639161" y="1127653"/>
                </a:lnTo>
                <a:lnTo>
                  <a:pt x="611490" y="1162775"/>
                </a:lnTo>
                <a:lnTo>
                  <a:pt x="584349" y="1198314"/>
                </a:lnTo>
                <a:lnTo>
                  <a:pt x="557745" y="1234265"/>
                </a:lnTo>
                <a:lnTo>
                  <a:pt x="531682" y="1270622"/>
                </a:lnTo>
                <a:lnTo>
                  <a:pt x="506167" y="1307379"/>
                </a:lnTo>
                <a:lnTo>
                  <a:pt x="481206" y="1344531"/>
                </a:lnTo>
                <a:lnTo>
                  <a:pt x="456804" y="1382072"/>
                </a:lnTo>
                <a:lnTo>
                  <a:pt x="432967" y="1419997"/>
                </a:lnTo>
                <a:lnTo>
                  <a:pt x="409701" y="1458298"/>
                </a:lnTo>
                <a:lnTo>
                  <a:pt x="387013" y="1496972"/>
                </a:lnTo>
                <a:lnTo>
                  <a:pt x="364906" y="1536011"/>
                </a:lnTo>
                <a:lnTo>
                  <a:pt x="343389" y="1575411"/>
                </a:lnTo>
                <a:lnTo>
                  <a:pt x="322465" y="1615165"/>
                </a:lnTo>
                <a:lnTo>
                  <a:pt x="302142" y="1655269"/>
                </a:lnTo>
                <a:lnTo>
                  <a:pt x="282425" y="1695715"/>
                </a:lnTo>
                <a:lnTo>
                  <a:pt x="263319" y="1736499"/>
                </a:lnTo>
                <a:lnTo>
                  <a:pt x="244831" y="1777615"/>
                </a:lnTo>
                <a:lnTo>
                  <a:pt x="226967" y="1819057"/>
                </a:lnTo>
                <a:lnTo>
                  <a:pt x="209731" y="1860819"/>
                </a:lnTo>
                <a:lnTo>
                  <a:pt x="193131" y="1902896"/>
                </a:lnTo>
                <a:lnTo>
                  <a:pt x="177172" y="1945282"/>
                </a:lnTo>
                <a:lnTo>
                  <a:pt x="161859" y="1987971"/>
                </a:lnTo>
                <a:lnTo>
                  <a:pt x="147199" y="2030958"/>
                </a:lnTo>
                <a:lnTo>
                  <a:pt x="133198" y="2074236"/>
                </a:lnTo>
                <a:lnTo>
                  <a:pt x="119860" y="2117801"/>
                </a:lnTo>
                <a:lnTo>
                  <a:pt x="107193" y="2161645"/>
                </a:lnTo>
                <a:lnTo>
                  <a:pt x="95201" y="2205765"/>
                </a:lnTo>
                <a:lnTo>
                  <a:pt x="83891" y="2250153"/>
                </a:lnTo>
                <a:lnTo>
                  <a:pt x="73269" y="2294805"/>
                </a:lnTo>
                <a:lnTo>
                  <a:pt x="63339" y="2339714"/>
                </a:lnTo>
                <a:lnTo>
                  <a:pt x="54109" y="2384875"/>
                </a:lnTo>
                <a:lnTo>
                  <a:pt x="45584" y="2430282"/>
                </a:lnTo>
                <a:lnTo>
                  <a:pt x="37770" y="2475929"/>
                </a:lnTo>
                <a:lnTo>
                  <a:pt x="30672" y="2521811"/>
                </a:lnTo>
                <a:lnTo>
                  <a:pt x="24297" y="2567923"/>
                </a:lnTo>
                <a:lnTo>
                  <a:pt x="18650" y="2614257"/>
                </a:lnTo>
                <a:lnTo>
                  <a:pt x="13737" y="2660809"/>
                </a:lnTo>
                <a:lnTo>
                  <a:pt x="9563" y="2707572"/>
                </a:lnTo>
                <a:lnTo>
                  <a:pt x="6136" y="2754542"/>
                </a:lnTo>
                <a:lnTo>
                  <a:pt x="3460" y="2801712"/>
                </a:lnTo>
                <a:lnTo>
                  <a:pt x="1541" y="2849077"/>
                </a:lnTo>
                <a:lnTo>
                  <a:pt x="386" y="2896631"/>
                </a:lnTo>
                <a:lnTo>
                  <a:pt x="0" y="2944367"/>
                </a:lnTo>
                <a:lnTo>
                  <a:pt x="386" y="2992105"/>
                </a:lnTo>
                <a:lnTo>
                  <a:pt x="1541" y="3039659"/>
                </a:lnTo>
                <a:lnTo>
                  <a:pt x="3460" y="3087025"/>
                </a:lnTo>
                <a:lnTo>
                  <a:pt x="6136" y="3134195"/>
                </a:lnTo>
                <a:lnTo>
                  <a:pt x="9563" y="3181166"/>
                </a:lnTo>
                <a:lnTo>
                  <a:pt x="13737" y="3227930"/>
                </a:lnTo>
                <a:lnTo>
                  <a:pt x="18650" y="3274482"/>
                </a:lnTo>
                <a:lnTo>
                  <a:pt x="24297" y="3320817"/>
                </a:lnTo>
                <a:lnTo>
                  <a:pt x="30672" y="3366928"/>
                </a:lnTo>
                <a:lnTo>
                  <a:pt x="37770" y="3412810"/>
                </a:lnTo>
                <a:lnTo>
                  <a:pt x="45584" y="3458458"/>
                </a:lnTo>
                <a:lnTo>
                  <a:pt x="54109" y="3503866"/>
                </a:lnTo>
                <a:lnTo>
                  <a:pt x="63339" y="3549027"/>
                </a:lnTo>
                <a:lnTo>
                  <a:pt x="73269" y="3593936"/>
                </a:lnTo>
                <a:lnTo>
                  <a:pt x="83891" y="3638588"/>
                </a:lnTo>
                <a:lnTo>
                  <a:pt x="95201" y="3682977"/>
                </a:lnTo>
                <a:lnTo>
                  <a:pt x="107193" y="3727097"/>
                </a:lnTo>
                <a:lnTo>
                  <a:pt x="119860" y="3770942"/>
                </a:lnTo>
                <a:lnTo>
                  <a:pt x="133198" y="3814506"/>
                </a:lnTo>
                <a:lnTo>
                  <a:pt x="147199" y="3857785"/>
                </a:lnTo>
                <a:lnTo>
                  <a:pt x="161859" y="3900772"/>
                </a:lnTo>
                <a:lnTo>
                  <a:pt x="177172" y="3943461"/>
                </a:lnTo>
                <a:lnTo>
                  <a:pt x="193131" y="3985847"/>
                </a:lnTo>
                <a:lnTo>
                  <a:pt x="209731" y="4027924"/>
                </a:lnTo>
                <a:lnTo>
                  <a:pt x="226967" y="4069686"/>
                </a:lnTo>
                <a:lnTo>
                  <a:pt x="244831" y="4111128"/>
                </a:lnTo>
                <a:lnTo>
                  <a:pt x="263319" y="4152244"/>
                </a:lnTo>
                <a:lnTo>
                  <a:pt x="282425" y="4193029"/>
                </a:lnTo>
                <a:lnTo>
                  <a:pt x="302142" y="4233475"/>
                </a:lnTo>
                <a:lnTo>
                  <a:pt x="322465" y="4273579"/>
                </a:lnTo>
                <a:lnTo>
                  <a:pt x="343389" y="4313333"/>
                </a:lnTo>
                <a:lnTo>
                  <a:pt x="364906" y="4352733"/>
                </a:lnTo>
                <a:lnTo>
                  <a:pt x="387013" y="4391772"/>
                </a:lnTo>
                <a:lnTo>
                  <a:pt x="409702" y="4430446"/>
                </a:lnTo>
                <a:lnTo>
                  <a:pt x="432967" y="4468747"/>
                </a:lnTo>
                <a:lnTo>
                  <a:pt x="456804" y="4506672"/>
                </a:lnTo>
                <a:lnTo>
                  <a:pt x="481206" y="4544213"/>
                </a:lnTo>
                <a:lnTo>
                  <a:pt x="506167" y="4581365"/>
                </a:lnTo>
                <a:lnTo>
                  <a:pt x="521880" y="4604001"/>
                </a:lnTo>
                <a:lnTo>
                  <a:pt x="4561331" y="4604001"/>
                </a:lnTo>
                <a:lnTo>
                  <a:pt x="4561331" y="429075"/>
                </a:lnTo>
                <a:lnTo>
                  <a:pt x="4554308" y="424825"/>
                </a:lnTo>
                <a:lnTo>
                  <a:pt x="4515273" y="401997"/>
                </a:lnTo>
                <a:lnTo>
                  <a:pt x="4475859" y="379735"/>
                </a:lnTo>
                <a:lnTo>
                  <a:pt x="4436072" y="358044"/>
                </a:lnTo>
                <a:lnTo>
                  <a:pt x="4395917" y="336931"/>
                </a:lnTo>
                <a:lnTo>
                  <a:pt x="4355402" y="316401"/>
                </a:lnTo>
                <a:lnTo>
                  <a:pt x="4314530" y="296460"/>
                </a:lnTo>
                <a:lnTo>
                  <a:pt x="4273309" y="277113"/>
                </a:lnTo>
                <a:lnTo>
                  <a:pt x="4231744" y="258367"/>
                </a:lnTo>
                <a:lnTo>
                  <a:pt x="4189841" y="240227"/>
                </a:lnTo>
                <a:lnTo>
                  <a:pt x="4147606" y="222698"/>
                </a:lnTo>
                <a:lnTo>
                  <a:pt x="4105044" y="205787"/>
                </a:lnTo>
                <a:lnTo>
                  <a:pt x="4062161" y="189499"/>
                </a:lnTo>
                <a:lnTo>
                  <a:pt x="4018964" y="173840"/>
                </a:lnTo>
                <a:lnTo>
                  <a:pt x="3975457" y="158815"/>
                </a:lnTo>
                <a:lnTo>
                  <a:pt x="3931648" y="144431"/>
                </a:lnTo>
                <a:lnTo>
                  <a:pt x="3887541" y="130693"/>
                </a:lnTo>
                <a:lnTo>
                  <a:pt x="3843143" y="117606"/>
                </a:lnTo>
                <a:lnTo>
                  <a:pt x="3798458" y="105177"/>
                </a:lnTo>
                <a:lnTo>
                  <a:pt x="3753494" y="93411"/>
                </a:lnTo>
                <a:lnTo>
                  <a:pt x="3708256" y="82313"/>
                </a:lnTo>
                <a:lnTo>
                  <a:pt x="3662750" y="71891"/>
                </a:lnTo>
                <a:lnTo>
                  <a:pt x="3616981" y="62148"/>
                </a:lnTo>
                <a:lnTo>
                  <a:pt x="3570956" y="53092"/>
                </a:lnTo>
                <a:lnTo>
                  <a:pt x="3524679" y="44727"/>
                </a:lnTo>
                <a:lnTo>
                  <a:pt x="3478158" y="37059"/>
                </a:lnTo>
                <a:lnTo>
                  <a:pt x="3431398" y="30095"/>
                </a:lnTo>
                <a:lnTo>
                  <a:pt x="3384404" y="23840"/>
                </a:lnTo>
                <a:lnTo>
                  <a:pt x="3337183" y="18299"/>
                </a:lnTo>
                <a:lnTo>
                  <a:pt x="3289741" y="13478"/>
                </a:lnTo>
                <a:lnTo>
                  <a:pt x="3242082" y="9384"/>
                </a:lnTo>
                <a:lnTo>
                  <a:pt x="3194214" y="6021"/>
                </a:lnTo>
                <a:lnTo>
                  <a:pt x="3146141" y="3395"/>
                </a:lnTo>
                <a:lnTo>
                  <a:pt x="3097870" y="1512"/>
                </a:lnTo>
                <a:lnTo>
                  <a:pt x="3049406" y="379"/>
                </a:lnTo>
                <a:lnTo>
                  <a:pt x="3000755" y="0"/>
                </a:lnTo>
                <a:close/>
              </a:path>
            </a:pathLst>
          </a:custGeom>
          <a:solidFill>
            <a:srgbClr val="F5F6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1625" y="3319399"/>
            <a:ext cx="777875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666666"/>
                </a:solidFill>
                <a:latin typeface="Verdana"/>
                <a:cs typeface="Verdana"/>
              </a:rPr>
              <a:t>Tengo </a:t>
            </a:r>
            <a:r>
              <a:rPr dirty="0" sz="2200">
                <a:solidFill>
                  <a:srgbClr val="666666"/>
                </a:solidFill>
                <a:latin typeface="Verdana"/>
                <a:cs typeface="Verdana"/>
              </a:rPr>
              <a:t>la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oportunidad de reunirme con otros,</a:t>
            </a:r>
            <a:r>
              <a:rPr dirty="0" sz="2200" spc="7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compartir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2313" y="3677234"/>
            <a:ext cx="74383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666666"/>
                </a:solidFill>
                <a:latin typeface="Verdana"/>
                <a:cs typeface="Verdana"/>
              </a:rPr>
              <a:t>mis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experiencias y debatir con ellos. </a:t>
            </a:r>
            <a:r>
              <a:rPr dirty="0" sz="2200" spc="-10">
                <a:solidFill>
                  <a:srgbClr val="666666"/>
                </a:solidFill>
                <a:latin typeface="Verdana"/>
                <a:cs typeface="Verdana"/>
              </a:rPr>
              <a:t>Todos</a:t>
            </a:r>
            <a:r>
              <a:rPr dirty="0" sz="2200" spc="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podemos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9244" y="4035933"/>
            <a:ext cx="776350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expresar nuestras necesidades, identificar soluciones</a:t>
            </a:r>
            <a:r>
              <a:rPr dirty="0" sz="2200" spc="1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y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7469" y="4395597"/>
            <a:ext cx="72320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formar una Voz colectiva, </a:t>
            </a:r>
            <a:r>
              <a:rPr dirty="0" sz="2200">
                <a:solidFill>
                  <a:srgbClr val="666666"/>
                </a:solidFill>
                <a:latin typeface="Verdana"/>
                <a:cs typeface="Verdana"/>
              </a:rPr>
              <a:t>legítima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y</a:t>
            </a:r>
            <a:r>
              <a:rPr dirty="0" sz="2200" spc="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representativa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50" y="2527554"/>
            <a:ext cx="807085" cy="231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 rot="10860000">
            <a:off x="8442868" y="3368211"/>
            <a:ext cx="2074235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0"/>
              </a:lnSpc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32532" y="2459736"/>
            <a:ext cx="5457825" cy="629920"/>
          </a:xfrm>
          <a:custGeom>
            <a:avLst/>
            <a:gdLst/>
            <a:ahLst/>
            <a:cxnLst/>
            <a:rect l="l" t="t" r="r" b="b"/>
            <a:pathLst>
              <a:path w="5457825" h="629919">
                <a:moveTo>
                  <a:pt x="5179568" y="0"/>
                </a:moveTo>
                <a:lnTo>
                  <a:pt x="277875" y="0"/>
                </a:lnTo>
                <a:lnTo>
                  <a:pt x="232815" y="3638"/>
                </a:lnTo>
                <a:lnTo>
                  <a:pt x="190065" y="14171"/>
                </a:lnTo>
                <a:lnTo>
                  <a:pt x="150198" y="31025"/>
                </a:lnTo>
                <a:lnTo>
                  <a:pt x="113787" y="53628"/>
                </a:lnTo>
                <a:lnTo>
                  <a:pt x="81407" y="81406"/>
                </a:lnTo>
                <a:lnTo>
                  <a:pt x="53628" y="113787"/>
                </a:lnTo>
                <a:lnTo>
                  <a:pt x="31025" y="150198"/>
                </a:lnTo>
                <a:lnTo>
                  <a:pt x="14171" y="190065"/>
                </a:lnTo>
                <a:lnTo>
                  <a:pt x="3638" y="232815"/>
                </a:lnTo>
                <a:lnTo>
                  <a:pt x="0" y="277875"/>
                </a:lnTo>
                <a:lnTo>
                  <a:pt x="0" y="351536"/>
                </a:lnTo>
                <a:lnTo>
                  <a:pt x="3638" y="396596"/>
                </a:lnTo>
                <a:lnTo>
                  <a:pt x="14171" y="439346"/>
                </a:lnTo>
                <a:lnTo>
                  <a:pt x="31025" y="479213"/>
                </a:lnTo>
                <a:lnTo>
                  <a:pt x="53628" y="515624"/>
                </a:lnTo>
                <a:lnTo>
                  <a:pt x="81406" y="548005"/>
                </a:lnTo>
                <a:lnTo>
                  <a:pt x="113787" y="575783"/>
                </a:lnTo>
                <a:lnTo>
                  <a:pt x="150198" y="598386"/>
                </a:lnTo>
                <a:lnTo>
                  <a:pt x="190065" y="615240"/>
                </a:lnTo>
                <a:lnTo>
                  <a:pt x="232815" y="625773"/>
                </a:lnTo>
                <a:lnTo>
                  <a:pt x="277875" y="629412"/>
                </a:lnTo>
                <a:lnTo>
                  <a:pt x="5179568" y="629412"/>
                </a:lnTo>
                <a:lnTo>
                  <a:pt x="5224628" y="625773"/>
                </a:lnTo>
                <a:lnTo>
                  <a:pt x="5267378" y="615240"/>
                </a:lnTo>
                <a:lnTo>
                  <a:pt x="5307245" y="598386"/>
                </a:lnTo>
                <a:lnTo>
                  <a:pt x="5343656" y="575783"/>
                </a:lnTo>
                <a:lnTo>
                  <a:pt x="5376037" y="548004"/>
                </a:lnTo>
                <a:lnTo>
                  <a:pt x="5403815" y="515624"/>
                </a:lnTo>
                <a:lnTo>
                  <a:pt x="5426418" y="479213"/>
                </a:lnTo>
                <a:lnTo>
                  <a:pt x="5443272" y="439346"/>
                </a:lnTo>
                <a:lnTo>
                  <a:pt x="5453805" y="396596"/>
                </a:lnTo>
                <a:lnTo>
                  <a:pt x="5457444" y="351536"/>
                </a:lnTo>
                <a:lnTo>
                  <a:pt x="5457444" y="277875"/>
                </a:lnTo>
                <a:lnTo>
                  <a:pt x="5453805" y="232815"/>
                </a:lnTo>
                <a:lnTo>
                  <a:pt x="5443272" y="190065"/>
                </a:lnTo>
                <a:lnTo>
                  <a:pt x="5426418" y="150198"/>
                </a:lnTo>
                <a:lnTo>
                  <a:pt x="5403815" y="113787"/>
                </a:lnTo>
                <a:lnTo>
                  <a:pt x="5376037" y="81406"/>
                </a:lnTo>
                <a:lnTo>
                  <a:pt x="5343656" y="53628"/>
                </a:lnTo>
                <a:lnTo>
                  <a:pt x="5307245" y="31025"/>
                </a:lnTo>
                <a:lnTo>
                  <a:pt x="5267378" y="14171"/>
                </a:lnTo>
                <a:lnTo>
                  <a:pt x="5224628" y="3638"/>
                </a:lnTo>
                <a:lnTo>
                  <a:pt x="517956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63926" y="2511374"/>
            <a:ext cx="499364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Compartir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2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combinar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65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47385" cy="5640705"/>
            <a:chOff x="0" y="0"/>
            <a:chExt cx="5747385" cy="564070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615180" cy="5640705"/>
            </a:xfrm>
            <a:custGeom>
              <a:avLst/>
              <a:gdLst/>
              <a:ahLst/>
              <a:cxnLst/>
              <a:rect l="l" t="t" r="r" b="b"/>
              <a:pathLst>
                <a:path w="4615180" h="5640705">
                  <a:moveTo>
                    <a:pt x="2821489" y="0"/>
                  </a:moveTo>
                  <a:lnTo>
                    <a:pt x="404834" y="0"/>
                  </a:lnTo>
                  <a:lnTo>
                    <a:pt x="381831" y="9955"/>
                  </a:lnTo>
                  <a:lnTo>
                    <a:pt x="340255" y="28701"/>
                  </a:lnTo>
                  <a:lnTo>
                    <a:pt x="299024" y="48048"/>
                  </a:lnTo>
                  <a:lnTo>
                    <a:pt x="258142" y="67989"/>
                  </a:lnTo>
                  <a:lnTo>
                    <a:pt x="217616" y="88519"/>
                  </a:lnTo>
                  <a:lnTo>
                    <a:pt x="177451" y="109632"/>
                  </a:lnTo>
                  <a:lnTo>
                    <a:pt x="137654" y="131323"/>
                  </a:lnTo>
                  <a:lnTo>
                    <a:pt x="98230" y="153585"/>
                  </a:lnTo>
                  <a:lnTo>
                    <a:pt x="59185" y="176413"/>
                  </a:lnTo>
                  <a:lnTo>
                    <a:pt x="20524" y="199802"/>
                  </a:lnTo>
                  <a:lnTo>
                    <a:pt x="0" y="212643"/>
                  </a:lnTo>
                  <a:lnTo>
                    <a:pt x="0" y="5179268"/>
                  </a:lnTo>
                  <a:lnTo>
                    <a:pt x="59185" y="5215498"/>
                  </a:lnTo>
                  <a:lnTo>
                    <a:pt x="98230" y="5238326"/>
                  </a:lnTo>
                  <a:lnTo>
                    <a:pt x="137654" y="5260589"/>
                  </a:lnTo>
                  <a:lnTo>
                    <a:pt x="177451" y="5282279"/>
                  </a:lnTo>
                  <a:lnTo>
                    <a:pt x="217616" y="5303392"/>
                  </a:lnTo>
                  <a:lnTo>
                    <a:pt x="258142" y="5323922"/>
                  </a:lnTo>
                  <a:lnTo>
                    <a:pt x="299024" y="5343863"/>
                  </a:lnTo>
                  <a:lnTo>
                    <a:pt x="340255" y="5363210"/>
                  </a:lnTo>
                  <a:lnTo>
                    <a:pt x="381831" y="5381956"/>
                  </a:lnTo>
                  <a:lnTo>
                    <a:pt x="423745" y="5400096"/>
                  </a:lnTo>
                  <a:lnTo>
                    <a:pt x="465992" y="5417625"/>
                  </a:lnTo>
                  <a:lnTo>
                    <a:pt x="508565" y="5434536"/>
                  </a:lnTo>
                  <a:lnTo>
                    <a:pt x="551458" y="5450824"/>
                  </a:lnTo>
                  <a:lnTo>
                    <a:pt x="594667" y="5466483"/>
                  </a:lnTo>
                  <a:lnTo>
                    <a:pt x="638185" y="5481508"/>
                  </a:lnTo>
                  <a:lnTo>
                    <a:pt x="682006" y="5495892"/>
                  </a:lnTo>
                  <a:lnTo>
                    <a:pt x="726125" y="5509631"/>
                  </a:lnTo>
                  <a:lnTo>
                    <a:pt x="770535" y="5522717"/>
                  </a:lnTo>
                  <a:lnTo>
                    <a:pt x="815231" y="5535146"/>
                  </a:lnTo>
                  <a:lnTo>
                    <a:pt x="860207" y="5546913"/>
                  </a:lnTo>
                  <a:lnTo>
                    <a:pt x="905457" y="5558010"/>
                  </a:lnTo>
                  <a:lnTo>
                    <a:pt x="950976" y="5568433"/>
                  </a:lnTo>
                  <a:lnTo>
                    <a:pt x="996757" y="5578175"/>
                  </a:lnTo>
                  <a:lnTo>
                    <a:pt x="1042795" y="5587232"/>
                  </a:lnTo>
                  <a:lnTo>
                    <a:pt x="1089084" y="5595596"/>
                  </a:lnTo>
                  <a:lnTo>
                    <a:pt x="1135618" y="5603264"/>
                  </a:lnTo>
                  <a:lnTo>
                    <a:pt x="1182391" y="5610228"/>
                  </a:lnTo>
                  <a:lnTo>
                    <a:pt x="1229397" y="5616483"/>
                  </a:lnTo>
                  <a:lnTo>
                    <a:pt x="1276631" y="5622024"/>
                  </a:lnTo>
                  <a:lnTo>
                    <a:pt x="1324087" y="5626845"/>
                  </a:lnTo>
                  <a:lnTo>
                    <a:pt x="1371759" y="5630940"/>
                  </a:lnTo>
                  <a:lnTo>
                    <a:pt x="1419641" y="5634303"/>
                  </a:lnTo>
                  <a:lnTo>
                    <a:pt x="1467727" y="5636928"/>
                  </a:lnTo>
                  <a:lnTo>
                    <a:pt x="1516012" y="5638811"/>
                  </a:lnTo>
                  <a:lnTo>
                    <a:pt x="1564489" y="5639944"/>
                  </a:lnTo>
                  <a:lnTo>
                    <a:pt x="1613154" y="5640324"/>
                  </a:lnTo>
                  <a:lnTo>
                    <a:pt x="1661819" y="5639944"/>
                  </a:lnTo>
                  <a:lnTo>
                    <a:pt x="1710297" y="5638811"/>
                  </a:lnTo>
                  <a:lnTo>
                    <a:pt x="1758583" y="5636928"/>
                  </a:lnTo>
                  <a:lnTo>
                    <a:pt x="1806670" y="5634303"/>
                  </a:lnTo>
                  <a:lnTo>
                    <a:pt x="1854553" y="5630940"/>
                  </a:lnTo>
                  <a:lnTo>
                    <a:pt x="1902226" y="5626845"/>
                  </a:lnTo>
                  <a:lnTo>
                    <a:pt x="1949682" y="5622024"/>
                  </a:lnTo>
                  <a:lnTo>
                    <a:pt x="1996917" y="5616483"/>
                  </a:lnTo>
                  <a:lnTo>
                    <a:pt x="2043925" y="5610228"/>
                  </a:lnTo>
                  <a:lnTo>
                    <a:pt x="2090698" y="5603264"/>
                  </a:lnTo>
                  <a:lnTo>
                    <a:pt x="2137233" y="5595596"/>
                  </a:lnTo>
                  <a:lnTo>
                    <a:pt x="2183522" y="5587232"/>
                  </a:lnTo>
                  <a:lnTo>
                    <a:pt x="2229561" y="5578175"/>
                  </a:lnTo>
                  <a:lnTo>
                    <a:pt x="2275343" y="5568433"/>
                  </a:lnTo>
                  <a:lnTo>
                    <a:pt x="2320862" y="5558010"/>
                  </a:lnTo>
                  <a:lnTo>
                    <a:pt x="2366113" y="5546913"/>
                  </a:lnTo>
                  <a:lnTo>
                    <a:pt x="2411089" y="5535146"/>
                  </a:lnTo>
                  <a:lnTo>
                    <a:pt x="2455786" y="5522717"/>
                  </a:lnTo>
                  <a:lnTo>
                    <a:pt x="2500196" y="5509631"/>
                  </a:lnTo>
                  <a:lnTo>
                    <a:pt x="2544315" y="5495892"/>
                  </a:lnTo>
                  <a:lnTo>
                    <a:pt x="2588137" y="5481508"/>
                  </a:lnTo>
                  <a:lnTo>
                    <a:pt x="2631655" y="5466483"/>
                  </a:lnTo>
                  <a:lnTo>
                    <a:pt x="2674864" y="5450824"/>
                  </a:lnTo>
                  <a:lnTo>
                    <a:pt x="2717758" y="5434536"/>
                  </a:lnTo>
                  <a:lnTo>
                    <a:pt x="2760331" y="5417625"/>
                  </a:lnTo>
                  <a:lnTo>
                    <a:pt x="2802578" y="5400096"/>
                  </a:lnTo>
                  <a:lnTo>
                    <a:pt x="2844492" y="5381956"/>
                  </a:lnTo>
                  <a:lnTo>
                    <a:pt x="2886068" y="5363210"/>
                  </a:lnTo>
                  <a:lnTo>
                    <a:pt x="2927300" y="5343863"/>
                  </a:lnTo>
                  <a:lnTo>
                    <a:pt x="2968182" y="5323922"/>
                  </a:lnTo>
                  <a:lnTo>
                    <a:pt x="3008708" y="5303392"/>
                  </a:lnTo>
                  <a:lnTo>
                    <a:pt x="3048873" y="5282279"/>
                  </a:lnTo>
                  <a:lnTo>
                    <a:pt x="3088670" y="5260589"/>
                  </a:lnTo>
                  <a:lnTo>
                    <a:pt x="3128094" y="5238326"/>
                  </a:lnTo>
                  <a:lnTo>
                    <a:pt x="3167139" y="5215498"/>
                  </a:lnTo>
                  <a:lnTo>
                    <a:pt x="3205799" y="5192109"/>
                  </a:lnTo>
                  <a:lnTo>
                    <a:pt x="3244069" y="5168166"/>
                  </a:lnTo>
                  <a:lnTo>
                    <a:pt x="3281942" y="5143674"/>
                  </a:lnTo>
                  <a:lnTo>
                    <a:pt x="3319413" y="5118639"/>
                  </a:lnTo>
                  <a:lnTo>
                    <a:pt x="3356475" y="5093066"/>
                  </a:lnTo>
                  <a:lnTo>
                    <a:pt x="3393124" y="5066962"/>
                  </a:lnTo>
                  <a:lnTo>
                    <a:pt x="3429353" y="5040332"/>
                  </a:lnTo>
                  <a:lnTo>
                    <a:pt x="3465156" y="5013181"/>
                  </a:lnTo>
                  <a:lnTo>
                    <a:pt x="3500528" y="4985516"/>
                  </a:lnTo>
                  <a:lnTo>
                    <a:pt x="3535462" y="4957342"/>
                  </a:lnTo>
                  <a:lnTo>
                    <a:pt x="3569954" y="4928664"/>
                  </a:lnTo>
                  <a:lnTo>
                    <a:pt x="3603997" y="4899490"/>
                  </a:lnTo>
                  <a:lnTo>
                    <a:pt x="3637584" y="4869823"/>
                  </a:lnTo>
                  <a:lnTo>
                    <a:pt x="3670712" y="4839670"/>
                  </a:lnTo>
                  <a:lnTo>
                    <a:pt x="3703373" y="4809038"/>
                  </a:lnTo>
                  <a:lnTo>
                    <a:pt x="3735562" y="4777930"/>
                  </a:lnTo>
                  <a:lnTo>
                    <a:pt x="3767272" y="4746354"/>
                  </a:lnTo>
                  <a:lnTo>
                    <a:pt x="3798499" y="4714314"/>
                  </a:lnTo>
                  <a:lnTo>
                    <a:pt x="3829237" y="4681817"/>
                  </a:lnTo>
                  <a:lnTo>
                    <a:pt x="3859479" y="4648869"/>
                  </a:lnTo>
                  <a:lnTo>
                    <a:pt x="3889219" y="4615474"/>
                  </a:lnTo>
                  <a:lnTo>
                    <a:pt x="3918453" y="4581639"/>
                  </a:lnTo>
                  <a:lnTo>
                    <a:pt x="3947173" y="4547369"/>
                  </a:lnTo>
                  <a:lnTo>
                    <a:pt x="3975375" y="4512670"/>
                  </a:lnTo>
                  <a:lnTo>
                    <a:pt x="4003052" y="4477549"/>
                  </a:lnTo>
                  <a:lnTo>
                    <a:pt x="4030199" y="4442009"/>
                  </a:lnTo>
                  <a:lnTo>
                    <a:pt x="4056809" y="4406058"/>
                  </a:lnTo>
                  <a:lnTo>
                    <a:pt x="4082877" y="4369701"/>
                  </a:lnTo>
                  <a:lnTo>
                    <a:pt x="4108398" y="4332944"/>
                  </a:lnTo>
                  <a:lnTo>
                    <a:pt x="4133365" y="4295792"/>
                  </a:lnTo>
                  <a:lnTo>
                    <a:pt x="4157772" y="4258251"/>
                  </a:lnTo>
                  <a:lnTo>
                    <a:pt x="4181614" y="4220327"/>
                  </a:lnTo>
                  <a:lnTo>
                    <a:pt x="4204885" y="4182025"/>
                  </a:lnTo>
                  <a:lnTo>
                    <a:pt x="4227579" y="4143352"/>
                  </a:lnTo>
                  <a:lnTo>
                    <a:pt x="4249690" y="4104312"/>
                  </a:lnTo>
                  <a:lnTo>
                    <a:pt x="4271212" y="4064912"/>
                  </a:lnTo>
                  <a:lnTo>
                    <a:pt x="4292140" y="4025158"/>
                  </a:lnTo>
                  <a:lnTo>
                    <a:pt x="4312467" y="3985055"/>
                  </a:lnTo>
                  <a:lnTo>
                    <a:pt x="4332189" y="3944608"/>
                  </a:lnTo>
                  <a:lnTo>
                    <a:pt x="4351298" y="3903824"/>
                  </a:lnTo>
                  <a:lnTo>
                    <a:pt x="4369790" y="3862708"/>
                  </a:lnTo>
                  <a:lnTo>
                    <a:pt x="4387659" y="3821266"/>
                  </a:lnTo>
                  <a:lnTo>
                    <a:pt x="4404897" y="3779504"/>
                  </a:lnTo>
                  <a:lnTo>
                    <a:pt x="4421501" y="3737427"/>
                  </a:lnTo>
                  <a:lnTo>
                    <a:pt x="4437464" y="3695041"/>
                  </a:lnTo>
                  <a:lnTo>
                    <a:pt x="4452779" y="3652352"/>
                  </a:lnTo>
                  <a:lnTo>
                    <a:pt x="4467442" y="3609365"/>
                  </a:lnTo>
                  <a:lnTo>
                    <a:pt x="4481447" y="3566087"/>
                  </a:lnTo>
                  <a:lnTo>
                    <a:pt x="4494787" y="3522523"/>
                  </a:lnTo>
                  <a:lnTo>
                    <a:pt x="4507457" y="3478678"/>
                  </a:lnTo>
                  <a:lnTo>
                    <a:pt x="4519451" y="3434558"/>
                  </a:lnTo>
                  <a:lnTo>
                    <a:pt x="4530763" y="3390170"/>
                  </a:lnTo>
                  <a:lnTo>
                    <a:pt x="4541388" y="3345518"/>
                  </a:lnTo>
                  <a:lnTo>
                    <a:pt x="4551319" y="3300609"/>
                  </a:lnTo>
                  <a:lnTo>
                    <a:pt x="4560551" y="3255448"/>
                  </a:lnTo>
                  <a:lnTo>
                    <a:pt x="4569078" y="3210041"/>
                  </a:lnTo>
                  <a:lnTo>
                    <a:pt x="4576894" y="3164394"/>
                  </a:lnTo>
                  <a:lnTo>
                    <a:pt x="4583993" y="3118512"/>
                  </a:lnTo>
                  <a:lnTo>
                    <a:pt x="4590370" y="3072401"/>
                  </a:lnTo>
                  <a:lnTo>
                    <a:pt x="4596018" y="3026066"/>
                  </a:lnTo>
                  <a:lnTo>
                    <a:pt x="4600932" y="2979515"/>
                  </a:lnTo>
                  <a:lnTo>
                    <a:pt x="4605106" y="2932751"/>
                  </a:lnTo>
                  <a:lnTo>
                    <a:pt x="4608534" y="2885781"/>
                  </a:lnTo>
                  <a:lnTo>
                    <a:pt x="4611210" y="2838611"/>
                  </a:lnTo>
                  <a:lnTo>
                    <a:pt x="4613129" y="2791246"/>
                  </a:lnTo>
                  <a:lnTo>
                    <a:pt x="4614285" y="2743693"/>
                  </a:lnTo>
                  <a:lnTo>
                    <a:pt x="4614672" y="2695956"/>
                  </a:lnTo>
                  <a:lnTo>
                    <a:pt x="4614285" y="2648219"/>
                  </a:lnTo>
                  <a:lnTo>
                    <a:pt x="4613129" y="2600665"/>
                  </a:lnTo>
                  <a:lnTo>
                    <a:pt x="4611210" y="2553300"/>
                  </a:lnTo>
                  <a:lnTo>
                    <a:pt x="4608534" y="2506130"/>
                  </a:lnTo>
                  <a:lnTo>
                    <a:pt x="4605106" y="2459160"/>
                  </a:lnTo>
                  <a:lnTo>
                    <a:pt x="4600932" y="2412397"/>
                  </a:lnTo>
                  <a:lnTo>
                    <a:pt x="4596018" y="2365845"/>
                  </a:lnTo>
                  <a:lnTo>
                    <a:pt x="4590370" y="2319511"/>
                  </a:lnTo>
                  <a:lnTo>
                    <a:pt x="4583993" y="2273400"/>
                  </a:lnTo>
                  <a:lnTo>
                    <a:pt x="4576894" y="2227518"/>
                  </a:lnTo>
                  <a:lnTo>
                    <a:pt x="4569078" y="2181870"/>
                  </a:lnTo>
                  <a:lnTo>
                    <a:pt x="4560551" y="2136463"/>
                  </a:lnTo>
                  <a:lnTo>
                    <a:pt x="4551319" y="2091302"/>
                  </a:lnTo>
                  <a:lnTo>
                    <a:pt x="4541388" y="2046393"/>
                  </a:lnTo>
                  <a:lnTo>
                    <a:pt x="4530763" y="2001741"/>
                  </a:lnTo>
                  <a:lnTo>
                    <a:pt x="4519451" y="1957353"/>
                  </a:lnTo>
                  <a:lnTo>
                    <a:pt x="4507457" y="1913233"/>
                  </a:lnTo>
                  <a:lnTo>
                    <a:pt x="4494787" y="1869389"/>
                  </a:lnTo>
                  <a:lnTo>
                    <a:pt x="4481447" y="1825824"/>
                  </a:lnTo>
                  <a:lnTo>
                    <a:pt x="4467442" y="1782546"/>
                  </a:lnTo>
                  <a:lnTo>
                    <a:pt x="4452779" y="1739559"/>
                  </a:lnTo>
                  <a:lnTo>
                    <a:pt x="4437464" y="1696870"/>
                  </a:lnTo>
                  <a:lnTo>
                    <a:pt x="4421501" y="1654484"/>
                  </a:lnTo>
                  <a:lnTo>
                    <a:pt x="4404897" y="1612407"/>
                  </a:lnTo>
                  <a:lnTo>
                    <a:pt x="4387659" y="1570645"/>
                  </a:lnTo>
                  <a:lnTo>
                    <a:pt x="4369790" y="1529203"/>
                  </a:lnTo>
                  <a:lnTo>
                    <a:pt x="4351298" y="1488087"/>
                  </a:lnTo>
                  <a:lnTo>
                    <a:pt x="4332189" y="1447303"/>
                  </a:lnTo>
                  <a:lnTo>
                    <a:pt x="4312467" y="1406857"/>
                  </a:lnTo>
                  <a:lnTo>
                    <a:pt x="4292140" y="1366753"/>
                  </a:lnTo>
                  <a:lnTo>
                    <a:pt x="4271212" y="1326999"/>
                  </a:lnTo>
                  <a:lnTo>
                    <a:pt x="4249690" y="1287599"/>
                  </a:lnTo>
                  <a:lnTo>
                    <a:pt x="4227579" y="1248560"/>
                  </a:lnTo>
                  <a:lnTo>
                    <a:pt x="4204885" y="1209886"/>
                  </a:lnTo>
                  <a:lnTo>
                    <a:pt x="4181614" y="1171585"/>
                  </a:lnTo>
                  <a:lnTo>
                    <a:pt x="4157772" y="1133661"/>
                  </a:lnTo>
                  <a:lnTo>
                    <a:pt x="4133365" y="1096120"/>
                  </a:lnTo>
                  <a:lnTo>
                    <a:pt x="4108398" y="1058968"/>
                  </a:lnTo>
                  <a:lnTo>
                    <a:pt x="4082877" y="1022210"/>
                  </a:lnTo>
                  <a:lnTo>
                    <a:pt x="4056809" y="985853"/>
                  </a:lnTo>
                  <a:lnTo>
                    <a:pt x="4030199" y="949902"/>
                  </a:lnTo>
                  <a:lnTo>
                    <a:pt x="4003052" y="914363"/>
                  </a:lnTo>
                  <a:lnTo>
                    <a:pt x="3975375" y="879241"/>
                  </a:lnTo>
                  <a:lnTo>
                    <a:pt x="3947173" y="844542"/>
                  </a:lnTo>
                  <a:lnTo>
                    <a:pt x="3918453" y="810273"/>
                  </a:lnTo>
                  <a:lnTo>
                    <a:pt x="3889219" y="776438"/>
                  </a:lnTo>
                  <a:lnTo>
                    <a:pt x="3859479" y="743043"/>
                  </a:lnTo>
                  <a:lnTo>
                    <a:pt x="3829237" y="710094"/>
                  </a:lnTo>
                  <a:lnTo>
                    <a:pt x="3798499" y="677597"/>
                  </a:lnTo>
                  <a:lnTo>
                    <a:pt x="3767272" y="645558"/>
                  </a:lnTo>
                  <a:lnTo>
                    <a:pt x="3735562" y="613981"/>
                  </a:lnTo>
                  <a:lnTo>
                    <a:pt x="3703373" y="582874"/>
                  </a:lnTo>
                  <a:lnTo>
                    <a:pt x="3670712" y="552241"/>
                  </a:lnTo>
                  <a:lnTo>
                    <a:pt x="3637584" y="522088"/>
                  </a:lnTo>
                  <a:lnTo>
                    <a:pt x="3603997" y="492422"/>
                  </a:lnTo>
                  <a:lnTo>
                    <a:pt x="3569954" y="463247"/>
                  </a:lnTo>
                  <a:lnTo>
                    <a:pt x="3535462" y="434570"/>
                  </a:lnTo>
                  <a:lnTo>
                    <a:pt x="3500528" y="406396"/>
                  </a:lnTo>
                  <a:lnTo>
                    <a:pt x="3465156" y="378730"/>
                  </a:lnTo>
                  <a:lnTo>
                    <a:pt x="3429353" y="351580"/>
                  </a:lnTo>
                  <a:lnTo>
                    <a:pt x="3393124" y="324949"/>
                  </a:lnTo>
                  <a:lnTo>
                    <a:pt x="3356475" y="298845"/>
                  </a:lnTo>
                  <a:lnTo>
                    <a:pt x="3319413" y="273272"/>
                  </a:lnTo>
                  <a:lnTo>
                    <a:pt x="3281942" y="248237"/>
                  </a:lnTo>
                  <a:lnTo>
                    <a:pt x="3244069" y="223745"/>
                  </a:lnTo>
                  <a:lnTo>
                    <a:pt x="3205799" y="199802"/>
                  </a:lnTo>
                  <a:lnTo>
                    <a:pt x="3167139" y="176413"/>
                  </a:lnTo>
                  <a:lnTo>
                    <a:pt x="3128094" y="153585"/>
                  </a:lnTo>
                  <a:lnTo>
                    <a:pt x="3088670" y="131323"/>
                  </a:lnTo>
                  <a:lnTo>
                    <a:pt x="3048873" y="109632"/>
                  </a:lnTo>
                  <a:lnTo>
                    <a:pt x="3008708" y="88519"/>
                  </a:lnTo>
                  <a:lnTo>
                    <a:pt x="2968182" y="67989"/>
                  </a:lnTo>
                  <a:lnTo>
                    <a:pt x="2927300" y="48048"/>
                  </a:lnTo>
                  <a:lnTo>
                    <a:pt x="2886068" y="28701"/>
                  </a:lnTo>
                  <a:lnTo>
                    <a:pt x="2844492" y="9955"/>
                  </a:lnTo>
                  <a:lnTo>
                    <a:pt x="2821489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4925" y="1974545"/>
            <a:ext cx="8075930" cy="14903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Ejemplos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de actividades para </a:t>
            </a: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crear  ciudades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y </a:t>
            </a: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comunidades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amigables  </a:t>
            </a: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con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las </a:t>
            </a: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personas mayores que</a:t>
            </a:r>
            <a:r>
              <a:rPr dirty="0" sz="3200" spc="-10" b="1">
                <a:solidFill>
                  <a:srgbClr val="EC7C30"/>
                </a:solidFill>
                <a:latin typeface="Verdana"/>
                <a:cs typeface="Verdana"/>
              </a:rPr>
              <a:t> se: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2550" y="3800348"/>
            <a:ext cx="5783580" cy="17627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6700" marR="5080" indent="-254635">
              <a:lnSpc>
                <a:spcPct val="99600"/>
              </a:lnSpc>
              <a:spcBef>
                <a:spcPts val="105"/>
              </a:spcBef>
              <a:buClr>
                <a:srgbClr val="EB134F"/>
              </a:buClr>
              <a:buFont typeface="Arial"/>
              <a:buChar char="●"/>
              <a:tabLst>
                <a:tab pos="267335" algn="l"/>
              </a:tabLst>
            </a:pP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Crear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una Voz colectiva: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dar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las personas 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mayores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oportunidades y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capacidad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de 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reunirse con otros en un espacio seguro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para 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discutir temas que afectan sus</a:t>
            </a:r>
            <a:r>
              <a:rPr dirty="0" sz="1900" spc="6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vidas.</a:t>
            </a:r>
            <a:endParaRPr sz="1900">
              <a:latin typeface="Verdana"/>
              <a:cs typeface="Verdana"/>
            </a:endParaRPr>
          </a:p>
          <a:p>
            <a:pPr marL="266700" indent="-254635">
              <a:lnSpc>
                <a:spcPct val="100000"/>
              </a:lnSpc>
              <a:spcBef>
                <a:spcPts val="25"/>
              </a:spcBef>
              <a:buClr>
                <a:srgbClr val="EB134F"/>
              </a:buClr>
              <a:buFont typeface="Arial"/>
              <a:buChar char="●"/>
              <a:tabLst>
                <a:tab pos="267335" algn="l"/>
              </a:tabLst>
            </a:pP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Formar grupos de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1900" spc="8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mayores.</a:t>
            </a:r>
            <a:endParaRPr sz="1900">
              <a:latin typeface="Verdana"/>
              <a:cs typeface="Verdana"/>
            </a:endParaRPr>
          </a:p>
          <a:p>
            <a:pPr marL="266700" indent="-254635">
              <a:lnSpc>
                <a:spcPct val="100000"/>
              </a:lnSpc>
              <a:buClr>
                <a:srgbClr val="EB134F"/>
              </a:buClr>
              <a:buFont typeface="Arial"/>
              <a:buChar char="●"/>
              <a:tabLst>
                <a:tab pos="267335" algn="l"/>
              </a:tabLst>
            </a:pP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Formar grupos</a:t>
            </a:r>
            <a:r>
              <a:rPr dirty="0" sz="1900" spc="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intergeneracionales.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51547" y="4037074"/>
            <a:ext cx="3640835" cy="3521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36547" y="3614928"/>
            <a:ext cx="1965960" cy="36830"/>
          </a:xfrm>
          <a:custGeom>
            <a:avLst/>
            <a:gdLst/>
            <a:ahLst/>
            <a:cxnLst/>
            <a:rect l="l" t="t" r="r" b="b"/>
            <a:pathLst>
              <a:path w="1965960" h="36829">
                <a:moveTo>
                  <a:pt x="1965960" y="0"/>
                </a:moveTo>
                <a:lnTo>
                  <a:pt x="0" y="0"/>
                </a:lnTo>
                <a:lnTo>
                  <a:pt x="0" y="36575"/>
                </a:lnTo>
                <a:lnTo>
                  <a:pt x="1965960" y="36575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66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765" cy="7559040"/>
            <a:chOff x="0" y="0"/>
            <a:chExt cx="10692765" cy="7559040"/>
          </a:xfrm>
        </p:grpSpPr>
        <p:sp>
          <p:nvSpPr>
            <p:cNvPr id="4" name="object 4"/>
            <p:cNvSpPr/>
            <p:nvPr/>
          </p:nvSpPr>
          <p:spPr>
            <a:xfrm>
              <a:off x="0" y="3435094"/>
              <a:ext cx="10692383" cy="4123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345305" cy="4502150"/>
            </a:xfrm>
            <a:custGeom>
              <a:avLst/>
              <a:gdLst/>
              <a:ahLst/>
              <a:cxnLst/>
              <a:rect l="l" t="t" r="r" b="b"/>
              <a:pathLst>
                <a:path w="4345305" h="4502150">
                  <a:moveTo>
                    <a:pt x="3890299" y="0"/>
                  </a:moveTo>
                  <a:lnTo>
                    <a:pt x="0" y="0"/>
                  </a:lnTo>
                  <a:lnTo>
                    <a:pt x="0" y="4191243"/>
                  </a:lnTo>
                  <a:lnTo>
                    <a:pt x="70507" y="4224860"/>
                  </a:lnTo>
                  <a:lnTo>
                    <a:pt x="112083" y="4243601"/>
                  </a:lnTo>
                  <a:lnTo>
                    <a:pt x="153997" y="4261736"/>
                  </a:lnTo>
                  <a:lnTo>
                    <a:pt x="196244" y="4279260"/>
                  </a:lnTo>
                  <a:lnTo>
                    <a:pt x="238817" y="4296167"/>
                  </a:lnTo>
                  <a:lnTo>
                    <a:pt x="281710" y="4312450"/>
                  </a:lnTo>
                  <a:lnTo>
                    <a:pt x="324919" y="4328105"/>
                  </a:lnTo>
                  <a:lnTo>
                    <a:pt x="368437" y="4343125"/>
                  </a:lnTo>
                  <a:lnTo>
                    <a:pt x="412258" y="4357505"/>
                  </a:lnTo>
                  <a:lnTo>
                    <a:pt x="456377" y="4371240"/>
                  </a:lnTo>
                  <a:lnTo>
                    <a:pt x="500787" y="4384323"/>
                  </a:lnTo>
                  <a:lnTo>
                    <a:pt x="545483" y="4396748"/>
                  </a:lnTo>
                  <a:lnTo>
                    <a:pt x="590459" y="4408511"/>
                  </a:lnTo>
                  <a:lnTo>
                    <a:pt x="635709" y="4419605"/>
                  </a:lnTo>
                  <a:lnTo>
                    <a:pt x="681228" y="4430025"/>
                  </a:lnTo>
                  <a:lnTo>
                    <a:pt x="727009" y="4439765"/>
                  </a:lnTo>
                  <a:lnTo>
                    <a:pt x="773047" y="4448819"/>
                  </a:lnTo>
                  <a:lnTo>
                    <a:pt x="819336" y="4457181"/>
                  </a:lnTo>
                  <a:lnTo>
                    <a:pt x="865870" y="4464846"/>
                  </a:lnTo>
                  <a:lnTo>
                    <a:pt x="912643" y="4471809"/>
                  </a:lnTo>
                  <a:lnTo>
                    <a:pt x="959649" y="4478062"/>
                  </a:lnTo>
                  <a:lnTo>
                    <a:pt x="1006883" y="4483602"/>
                  </a:lnTo>
                  <a:lnTo>
                    <a:pt x="1054339" y="4488421"/>
                  </a:lnTo>
                  <a:lnTo>
                    <a:pt x="1102011" y="4492514"/>
                  </a:lnTo>
                  <a:lnTo>
                    <a:pt x="1149893" y="4495876"/>
                  </a:lnTo>
                  <a:lnTo>
                    <a:pt x="1197979" y="4498501"/>
                  </a:lnTo>
                  <a:lnTo>
                    <a:pt x="1246264" y="4500383"/>
                  </a:lnTo>
                  <a:lnTo>
                    <a:pt x="1294741" y="4501517"/>
                  </a:lnTo>
                  <a:lnTo>
                    <a:pt x="1343406" y="4501896"/>
                  </a:lnTo>
                  <a:lnTo>
                    <a:pt x="1392071" y="4501517"/>
                  </a:lnTo>
                  <a:lnTo>
                    <a:pt x="1440549" y="4500383"/>
                  </a:lnTo>
                  <a:lnTo>
                    <a:pt x="1488835" y="4498501"/>
                  </a:lnTo>
                  <a:lnTo>
                    <a:pt x="1536922" y="4495876"/>
                  </a:lnTo>
                  <a:lnTo>
                    <a:pt x="1584805" y="4492514"/>
                  </a:lnTo>
                  <a:lnTo>
                    <a:pt x="1632478" y="4488421"/>
                  </a:lnTo>
                  <a:lnTo>
                    <a:pt x="1679934" y="4483602"/>
                  </a:lnTo>
                  <a:lnTo>
                    <a:pt x="1727169" y="4478062"/>
                  </a:lnTo>
                  <a:lnTo>
                    <a:pt x="1774177" y="4471809"/>
                  </a:lnTo>
                  <a:lnTo>
                    <a:pt x="1820950" y="4464846"/>
                  </a:lnTo>
                  <a:lnTo>
                    <a:pt x="1867485" y="4457181"/>
                  </a:lnTo>
                  <a:lnTo>
                    <a:pt x="1913774" y="4448819"/>
                  </a:lnTo>
                  <a:lnTo>
                    <a:pt x="1959813" y="4439765"/>
                  </a:lnTo>
                  <a:lnTo>
                    <a:pt x="2005595" y="4430025"/>
                  </a:lnTo>
                  <a:lnTo>
                    <a:pt x="2051114" y="4419605"/>
                  </a:lnTo>
                  <a:lnTo>
                    <a:pt x="2096365" y="4408511"/>
                  </a:lnTo>
                  <a:lnTo>
                    <a:pt x="2141341" y="4396748"/>
                  </a:lnTo>
                  <a:lnTo>
                    <a:pt x="2186038" y="4384323"/>
                  </a:lnTo>
                  <a:lnTo>
                    <a:pt x="2230448" y="4371240"/>
                  </a:lnTo>
                  <a:lnTo>
                    <a:pt x="2274567" y="4357505"/>
                  </a:lnTo>
                  <a:lnTo>
                    <a:pt x="2318389" y="4343125"/>
                  </a:lnTo>
                  <a:lnTo>
                    <a:pt x="2361907" y="4328105"/>
                  </a:lnTo>
                  <a:lnTo>
                    <a:pt x="2405116" y="4312450"/>
                  </a:lnTo>
                  <a:lnTo>
                    <a:pt x="2448010" y="4296167"/>
                  </a:lnTo>
                  <a:lnTo>
                    <a:pt x="2490583" y="4279260"/>
                  </a:lnTo>
                  <a:lnTo>
                    <a:pt x="2532830" y="4261736"/>
                  </a:lnTo>
                  <a:lnTo>
                    <a:pt x="2574744" y="4243601"/>
                  </a:lnTo>
                  <a:lnTo>
                    <a:pt x="2616320" y="4224860"/>
                  </a:lnTo>
                  <a:lnTo>
                    <a:pt x="2657552" y="4205519"/>
                  </a:lnTo>
                  <a:lnTo>
                    <a:pt x="2698434" y="4185583"/>
                  </a:lnTo>
                  <a:lnTo>
                    <a:pt x="2738960" y="4165059"/>
                  </a:lnTo>
                  <a:lnTo>
                    <a:pt x="2779125" y="4143952"/>
                  </a:lnTo>
                  <a:lnTo>
                    <a:pt x="2818922" y="4122267"/>
                  </a:lnTo>
                  <a:lnTo>
                    <a:pt x="2858346" y="4100011"/>
                  </a:lnTo>
                  <a:lnTo>
                    <a:pt x="2897391" y="4077189"/>
                  </a:lnTo>
                  <a:lnTo>
                    <a:pt x="2936051" y="4053807"/>
                  </a:lnTo>
                  <a:lnTo>
                    <a:pt x="2974321" y="4029871"/>
                  </a:lnTo>
                  <a:lnTo>
                    <a:pt x="3012194" y="4005385"/>
                  </a:lnTo>
                  <a:lnTo>
                    <a:pt x="3049665" y="3980357"/>
                  </a:lnTo>
                  <a:lnTo>
                    <a:pt x="3086727" y="3954791"/>
                  </a:lnTo>
                  <a:lnTo>
                    <a:pt x="3123376" y="3928694"/>
                  </a:lnTo>
                  <a:lnTo>
                    <a:pt x="3159605" y="3902071"/>
                  </a:lnTo>
                  <a:lnTo>
                    <a:pt x="3195408" y="3874928"/>
                  </a:lnTo>
                  <a:lnTo>
                    <a:pt x="3230780" y="3847270"/>
                  </a:lnTo>
                  <a:lnTo>
                    <a:pt x="3265714" y="3819103"/>
                  </a:lnTo>
                  <a:lnTo>
                    <a:pt x="3300206" y="3790434"/>
                  </a:lnTo>
                  <a:lnTo>
                    <a:pt x="3334249" y="3761267"/>
                  </a:lnTo>
                  <a:lnTo>
                    <a:pt x="3367836" y="3731608"/>
                  </a:lnTo>
                  <a:lnTo>
                    <a:pt x="3400964" y="3701464"/>
                  </a:lnTo>
                  <a:lnTo>
                    <a:pt x="3433625" y="3670839"/>
                  </a:lnTo>
                  <a:lnTo>
                    <a:pt x="3465814" y="3639740"/>
                  </a:lnTo>
                  <a:lnTo>
                    <a:pt x="3497524" y="3608172"/>
                  </a:lnTo>
                  <a:lnTo>
                    <a:pt x="3528751" y="3576141"/>
                  </a:lnTo>
                  <a:lnTo>
                    <a:pt x="3559489" y="3543653"/>
                  </a:lnTo>
                  <a:lnTo>
                    <a:pt x="3589731" y="3510713"/>
                  </a:lnTo>
                  <a:lnTo>
                    <a:pt x="3619471" y="3477327"/>
                  </a:lnTo>
                  <a:lnTo>
                    <a:pt x="3648705" y="3443501"/>
                  </a:lnTo>
                  <a:lnTo>
                    <a:pt x="3677425" y="3409241"/>
                  </a:lnTo>
                  <a:lnTo>
                    <a:pt x="3705627" y="3374551"/>
                  </a:lnTo>
                  <a:lnTo>
                    <a:pt x="3733304" y="3339439"/>
                  </a:lnTo>
                  <a:lnTo>
                    <a:pt x="3760451" y="3303909"/>
                  </a:lnTo>
                  <a:lnTo>
                    <a:pt x="3787061" y="3267967"/>
                  </a:lnTo>
                  <a:lnTo>
                    <a:pt x="3813129" y="3231619"/>
                  </a:lnTo>
                  <a:lnTo>
                    <a:pt x="3838650" y="3194872"/>
                  </a:lnTo>
                  <a:lnTo>
                    <a:pt x="3863617" y="3157729"/>
                  </a:lnTo>
                  <a:lnTo>
                    <a:pt x="3888024" y="3120198"/>
                  </a:lnTo>
                  <a:lnTo>
                    <a:pt x="3911866" y="3082284"/>
                  </a:lnTo>
                  <a:lnTo>
                    <a:pt x="3935137" y="3043992"/>
                  </a:lnTo>
                  <a:lnTo>
                    <a:pt x="3957831" y="3005329"/>
                  </a:lnTo>
                  <a:lnTo>
                    <a:pt x="3979942" y="2966299"/>
                  </a:lnTo>
                  <a:lnTo>
                    <a:pt x="4001464" y="2926910"/>
                  </a:lnTo>
                  <a:lnTo>
                    <a:pt x="4022392" y="2887165"/>
                  </a:lnTo>
                  <a:lnTo>
                    <a:pt x="4042719" y="2847072"/>
                  </a:lnTo>
                  <a:lnTo>
                    <a:pt x="4062441" y="2806636"/>
                  </a:lnTo>
                  <a:lnTo>
                    <a:pt x="4081550" y="2765862"/>
                  </a:lnTo>
                  <a:lnTo>
                    <a:pt x="4100042" y="2724757"/>
                  </a:lnTo>
                  <a:lnTo>
                    <a:pt x="4117911" y="2683326"/>
                  </a:lnTo>
                  <a:lnTo>
                    <a:pt x="4135149" y="2641574"/>
                  </a:lnTo>
                  <a:lnTo>
                    <a:pt x="4151753" y="2599508"/>
                  </a:lnTo>
                  <a:lnTo>
                    <a:pt x="4167716" y="2557132"/>
                  </a:lnTo>
                  <a:lnTo>
                    <a:pt x="4183031" y="2514454"/>
                  </a:lnTo>
                  <a:lnTo>
                    <a:pt x="4197694" y="2471478"/>
                  </a:lnTo>
                  <a:lnTo>
                    <a:pt x="4211699" y="2428211"/>
                  </a:lnTo>
                  <a:lnTo>
                    <a:pt x="4225039" y="2384657"/>
                  </a:lnTo>
                  <a:lnTo>
                    <a:pt x="4237709" y="2340823"/>
                  </a:lnTo>
                  <a:lnTo>
                    <a:pt x="4249703" y="2296715"/>
                  </a:lnTo>
                  <a:lnTo>
                    <a:pt x="4261015" y="2252337"/>
                  </a:lnTo>
                  <a:lnTo>
                    <a:pt x="4271640" y="2207696"/>
                  </a:lnTo>
                  <a:lnTo>
                    <a:pt x="4281571" y="2162798"/>
                  </a:lnTo>
                  <a:lnTo>
                    <a:pt x="4290803" y="2117648"/>
                  </a:lnTo>
                  <a:lnTo>
                    <a:pt x="4299330" y="2072252"/>
                  </a:lnTo>
                  <a:lnTo>
                    <a:pt x="4307146" y="2026616"/>
                  </a:lnTo>
                  <a:lnTo>
                    <a:pt x="4314245" y="1980745"/>
                  </a:lnTo>
                  <a:lnTo>
                    <a:pt x="4320622" y="1934645"/>
                  </a:lnTo>
                  <a:lnTo>
                    <a:pt x="4326270" y="1888322"/>
                  </a:lnTo>
                  <a:lnTo>
                    <a:pt x="4331184" y="1841781"/>
                  </a:lnTo>
                  <a:lnTo>
                    <a:pt x="4335358" y="1795029"/>
                  </a:lnTo>
                  <a:lnTo>
                    <a:pt x="4338786" y="1748070"/>
                  </a:lnTo>
                  <a:lnTo>
                    <a:pt x="4341462" y="1700912"/>
                  </a:lnTo>
                  <a:lnTo>
                    <a:pt x="4343381" y="1653558"/>
                  </a:lnTo>
                  <a:lnTo>
                    <a:pt x="4344537" y="1606015"/>
                  </a:lnTo>
                  <a:lnTo>
                    <a:pt x="4344924" y="1558290"/>
                  </a:lnTo>
                  <a:lnTo>
                    <a:pt x="4344537" y="1510564"/>
                  </a:lnTo>
                  <a:lnTo>
                    <a:pt x="4343381" y="1463021"/>
                  </a:lnTo>
                  <a:lnTo>
                    <a:pt x="4341462" y="1415668"/>
                  </a:lnTo>
                  <a:lnTo>
                    <a:pt x="4338786" y="1368509"/>
                  </a:lnTo>
                  <a:lnTo>
                    <a:pt x="4335358" y="1321550"/>
                  </a:lnTo>
                  <a:lnTo>
                    <a:pt x="4331184" y="1274798"/>
                  </a:lnTo>
                  <a:lnTo>
                    <a:pt x="4326270" y="1228257"/>
                  </a:lnTo>
                  <a:lnTo>
                    <a:pt x="4320622" y="1181934"/>
                  </a:lnTo>
                  <a:lnTo>
                    <a:pt x="4314245" y="1135834"/>
                  </a:lnTo>
                  <a:lnTo>
                    <a:pt x="4307146" y="1089963"/>
                  </a:lnTo>
                  <a:lnTo>
                    <a:pt x="4299330" y="1044327"/>
                  </a:lnTo>
                  <a:lnTo>
                    <a:pt x="4290803" y="998931"/>
                  </a:lnTo>
                  <a:lnTo>
                    <a:pt x="4281571" y="953781"/>
                  </a:lnTo>
                  <a:lnTo>
                    <a:pt x="4271640" y="908883"/>
                  </a:lnTo>
                  <a:lnTo>
                    <a:pt x="4261015" y="864242"/>
                  </a:lnTo>
                  <a:lnTo>
                    <a:pt x="4249703" y="819865"/>
                  </a:lnTo>
                  <a:lnTo>
                    <a:pt x="4237709" y="775756"/>
                  </a:lnTo>
                  <a:lnTo>
                    <a:pt x="4225039" y="731922"/>
                  </a:lnTo>
                  <a:lnTo>
                    <a:pt x="4211699" y="688369"/>
                  </a:lnTo>
                  <a:lnTo>
                    <a:pt x="4197694" y="645101"/>
                  </a:lnTo>
                  <a:lnTo>
                    <a:pt x="4183031" y="602125"/>
                  </a:lnTo>
                  <a:lnTo>
                    <a:pt x="4167716" y="559447"/>
                  </a:lnTo>
                  <a:lnTo>
                    <a:pt x="4151753" y="517072"/>
                  </a:lnTo>
                  <a:lnTo>
                    <a:pt x="4135149" y="475005"/>
                  </a:lnTo>
                  <a:lnTo>
                    <a:pt x="4117911" y="433254"/>
                  </a:lnTo>
                  <a:lnTo>
                    <a:pt x="4100042" y="391822"/>
                  </a:lnTo>
                  <a:lnTo>
                    <a:pt x="4081550" y="350717"/>
                  </a:lnTo>
                  <a:lnTo>
                    <a:pt x="4062441" y="309943"/>
                  </a:lnTo>
                  <a:lnTo>
                    <a:pt x="4042719" y="269507"/>
                  </a:lnTo>
                  <a:lnTo>
                    <a:pt x="4022392" y="229414"/>
                  </a:lnTo>
                  <a:lnTo>
                    <a:pt x="4001464" y="189670"/>
                  </a:lnTo>
                  <a:lnTo>
                    <a:pt x="3979942" y="150280"/>
                  </a:lnTo>
                  <a:lnTo>
                    <a:pt x="3957831" y="111251"/>
                  </a:lnTo>
                  <a:lnTo>
                    <a:pt x="3935137" y="72587"/>
                  </a:lnTo>
                  <a:lnTo>
                    <a:pt x="3911866" y="34296"/>
                  </a:lnTo>
                  <a:lnTo>
                    <a:pt x="3890299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8586" y="1173488"/>
            <a:ext cx="8240395" cy="153987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3200" spc="-5" b="1">
                <a:solidFill>
                  <a:srgbClr val="EB134F"/>
                </a:solidFill>
                <a:latin typeface="Verdana"/>
                <a:cs typeface="Verdana"/>
              </a:rPr>
              <a:t>El </a:t>
            </a:r>
            <a:r>
              <a:rPr dirty="0" sz="3200" b="1">
                <a:solidFill>
                  <a:srgbClr val="EB134F"/>
                </a:solidFill>
                <a:latin typeface="Verdana"/>
                <a:cs typeface="Verdana"/>
              </a:rPr>
              <a:t>Protocolo de</a:t>
            </a:r>
            <a:r>
              <a:rPr dirty="0" sz="3200" spc="10" b="1">
                <a:solidFill>
                  <a:srgbClr val="EB134F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EB134F"/>
                </a:solidFill>
                <a:latin typeface="Verdana"/>
                <a:cs typeface="Verdana"/>
              </a:rPr>
              <a:t>Vancouver</a:t>
            </a:r>
            <a:endParaRPr sz="3200">
              <a:latin typeface="Verdana"/>
              <a:cs typeface="Verdana"/>
            </a:endParaRPr>
          </a:p>
          <a:p>
            <a:pPr marL="107314" marR="5080">
              <a:lnSpc>
                <a:spcPct val="106900"/>
              </a:lnSpc>
              <a:spcBef>
                <a:spcPts val="185"/>
              </a:spcBef>
            </a:pP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El Protocolo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Vancouver es una metodología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para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sacar a la luz 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los problemas que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enfrentan las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personas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mayores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en su  comunidad.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67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47385" cy="4502150"/>
            <a:chOff x="0" y="0"/>
            <a:chExt cx="5747385" cy="450215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345305" cy="4502150"/>
            </a:xfrm>
            <a:custGeom>
              <a:avLst/>
              <a:gdLst/>
              <a:ahLst/>
              <a:cxnLst/>
              <a:rect l="l" t="t" r="r" b="b"/>
              <a:pathLst>
                <a:path w="4345305" h="4502150">
                  <a:moveTo>
                    <a:pt x="3890299" y="0"/>
                  </a:moveTo>
                  <a:lnTo>
                    <a:pt x="0" y="0"/>
                  </a:lnTo>
                  <a:lnTo>
                    <a:pt x="0" y="4191243"/>
                  </a:lnTo>
                  <a:lnTo>
                    <a:pt x="70507" y="4224860"/>
                  </a:lnTo>
                  <a:lnTo>
                    <a:pt x="112083" y="4243601"/>
                  </a:lnTo>
                  <a:lnTo>
                    <a:pt x="153997" y="4261736"/>
                  </a:lnTo>
                  <a:lnTo>
                    <a:pt x="196244" y="4279260"/>
                  </a:lnTo>
                  <a:lnTo>
                    <a:pt x="238817" y="4296167"/>
                  </a:lnTo>
                  <a:lnTo>
                    <a:pt x="281710" y="4312450"/>
                  </a:lnTo>
                  <a:lnTo>
                    <a:pt x="324919" y="4328105"/>
                  </a:lnTo>
                  <a:lnTo>
                    <a:pt x="368437" y="4343125"/>
                  </a:lnTo>
                  <a:lnTo>
                    <a:pt x="412258" y="4357505"/>
                  </a:lnTo>
                  <a:lnTo>
                    <a:pt x="456377" y="4371240"/>
                  </a:lnTo>
                  <a:lnTo>
                    <a:pt x="500787" y="4384323"/>
                  </a:lnTo>
                  <a:lnTo>
                    <a:pt x="545483" y="4396748"/>
                  </a:lnTo>
                  <a:lnTo>
                    <a:pt x="590459" y="4408511"/>
                  </a:lnTo>
                  <a:lnTo>
                    <a:pt x="635709" y="4419605"/>
                  </a:lnTo>
                  <a:lnTo>
                    <a:pt x="681228" y="4430025"/>
                  </a:lnTo>
                  <a:lnTo>
                    <a:pt x="727009" y="4439765"/>
                  </a:lnTo>
                  <a:lnTo>
                    <a:pt x="773047" y="4448819"/>
                  </a:lnTo>
                  <a:lnTo>
                    <a:pt x="819336" y="4457181"/>
                  </a:lnTo>
                  <a:lnTo>
                    <a:pt x="865870" y="4464846"/>
                  </a:lnTo>
                  <a:lnTo>
                    <a:pt x="912643" y="4471809"/>
                  </a:lnTo>
                  <a:lnTo>
                    <a:pt x="959649" y="4478062"/>
                  </a:lnTo>
                  <a:lnTo>
                    <a:pt x="1006883" y="4483602"/>
                  </a:lnTo>
                  <a:lnTo>
                    <a:pt x="1054339" y="4488421"/>
                  </a:lnTo>
                  <a:lnTo>
                    <a:pt x="1102011" y="4492514"/>
                  </a:lnTo>
                  <a:lnTo>
                    <a:pt x="1149893" y="4495876"/>
                  </a:lnTo>
                  <a:lnTo>
                    <a:pt x="1197979" y="4498501"/>
                  </a:lnTo>
                  <a:lnTo>
                    <a:pt x="1246264" y="4500383"/>
                  </a:lnTo>
                  <a:lnTo>
                    <a:pt x="1294741" y="4501517"/>
                  </a:lnTo>
                  <a:lnTo>
                    <a:pt x="1343406" y="4501896"/>
                  </a:lnTo>
                  <a:lnTo>
                    <a:pt x="1392071" y="4501517"/>
                  </a:lnTo>
                  <a:lnTo>
                    <a:pt x="1440549" y="4500383"/>
                  </a:lnTo>
                  <a:lnTo>
                    <a:pt x="1488835" y="4498501"/>
                  </a:lnTo>
                  <a:lnTo>
                    <a:pt x="1536922" y="4495876"/>
                  </a:lnTo>
                  <a:lnTo>
                    <a:pt x="1584805" y="4492514"/>
                  </a:lnTo>
                  <a:lnTo>
                    <a:pt x="1632478" y="4488421"/>
                  </a:lnTo>
                  <a:lnTo>
                    <a:pt x="1679934" y="4483602"/>
                  </a:lnTo>
                  <a:lnTo>
                    <a:pt x="1727169" y="4478062"/>
                  </a:lnTo>
                  <a:lnTo>
                    <a:pt x="1774177" y="4471809"/>
                  </a:lnTo>
                  <a:lnTo>
                    <a:pt x="1820950" y="4464846"/>
                  </a:lnTo>
                  <a:lnTo>
                    <a:pt x="1867485" y="4457181"/>
                  </a:lnTo>
                  <a:lnTo>
                    <a:pt x="1913774" y="4448819"/>
                  </a:lnTo>
                  <a:lnTo>
                    <a:pt x="1959813" y="4439765"/>
                  </a:lnTo>
                  <a:lnTo>
                    <a:pt x="2005595" y="4430025"/>
                  </a:lnTo>
                  <a:lnTo>
                    <a:pt x="2051114" y="4419605"/>
                  </a:lnTo>
                  <a:lnTo>
                    <a:pt x="2096365" y="4408511"/>
                  </a:lnTo>
                  <a:lnTo>
                    <a:pt x="2141341" y="4396748"/>
                  </a:lnTo>
                  <a:lnTo>
                    <a:pt x="2186038" y="4384323"/>
                  </a:lnTo>
                  <a:lnTo>
                    <a:pt x="2230448" y="4371240"/>
                  </a:lnTo>
                  <a:lnTo>
                    <a:pt x="2274567" y="4357505"/>
                  </a:lnTo>
                  <a:lnTo>
                    <a:pt x="2318389" y="4343125"/>
                  </a:lnTo>
                  <a:lnTo>
                    <a:pt x="2361907" y="4328105"/>
                  </a:lnTo>
                  <a:lnTo>
                    <a:pt x="2405116" y="4312450"/>
                  </a:lnTo>
                  <a:lnTo>
                    <a:pt x="2448010" y="4296167"/>
                  </a:lnTo>
                  <a:lnTo>
                    <a:pt x="2490583" y="4279260"/>
                  </a:lnTo>
                  <a:lnTo>
                    <a:pt x="2532830" y="4261736"/>
                  </a:lnTo>
                  <a:lnTo>
                    <a:pt x="2574744" y="4243601"/>
                  </a:lnTo>
                  <a:lnTo>
                    <a:pt x="2616320" y="4224860"/>
                  </a:lnTo>
                  <a:lnTo>
                    <a:pt x="2657552" y="4205519"/>
                  </a:lnTo>
                  <a:lnTo>
                    <a:pt x="2698434" y="4185583"/>
                  </a:lnTo>
                  <a:lnTo>
                    <a:pt x="2738960" y="4165059"/>
                  </a:lnTo>
                  <a:lnTo>
                    <a:pt x="2779125" y="4143952"/>
                  </a:lnTo>
                  <a:lnTo>
                    <a:pt x="2818922" y="4122267"/>
                  </a:lnTo>
                  <a:lnTo>
                    <a:pt x="2858346" y="4100011"/>
                  </a:lnTo>
                  <a:lnTo>
                    <a:pt x="2897391" y="4077189"/>
                  </a:lnTo>
                  <a:lnTo>
                    <a:pt x="2936051" y="4053807"/>
                  </a:lnTo>
                  <a:lnTo>
                    <a:pt x="2974321" y="4029871"/>
                  </a:lnTo>
                  <a:lnTo>
                    <a:pt x="3012194" y="4005385"/>
                  </a:lnTo>
                  <a:lnTo>
                    <a:pt x="3049665" y="3980357"/>
                  </a:lnTo>
                  <a:lnTo>
                    <a:pt x="3086727" y="3954791"/>
                  </a:lnTo>
                  <a:lnTo>
                    <a:pt x="3123376" y="3928694"/>
                  </a:lnTo>
                  <a:lnTo>
                    <a:pt x="3159605" y="3902071"/>
                  </a:lnTo>
                  <a:lnTo>
                    <a:pt x="3195408" y="3874928"/>
                  </a:lnTo>
                  <a:lnTo>
                    <a:pt x="3230780" y="3847270"/>
                  </a:lnTo>
                  <a:lnTo>
                    <a:pt x="3265714" y="3819103"/>
                  </a:lnTo>
                  <a:lnTo>
                    <a:pt x="3300206" y="3790434"/>
                  </a:lnTo>
                  <a:lnTo>
                    <a:pt x="3334249" y="3761267"/>
                  </a:lnTo>
                  <a:lnTo>
                    <a:pt x="3367836" y="3731608"/>
                  </a:lnTo>
                  <a:lnTo>
                    <a:pt x="3400964" y="3701464"/>
                  </a:lnTo>
                  <a:lnTo>
                    <a:pt x="3433625" y="3670839"/>
                  </a:lnTo>
                  <a:lnTo>
                    <a:pt x="3465814" y="3639740"/>
                  </a:lnTo>
                  <a:lnTo>
                    <a:pt x="3497524" y="3608172"/>
                  </a:lnTo>
                  <a:lnTo>
                    <a:pt x="3528751" y="3576141"/>
                  </a:lnTo>
                  <a:lnTo>
                    <a:pt x="3559489" y="3543653"/>
                  </a:lnTo>
                  <a:lnTo>
                    <a:pt x="3589731" y="3510713"/>
                  </a:lnTo>
                  <a:lnTo>
                    <a:pt x="3619471" y="3477327"/>
                  </a:lnTo>
                  <a:lnTo>
                    <a:pt x="3648705" y="3443501"/>
                  </a:lnTo>
                  <a:lnTo>
                    <a:pt x="3677425" y="3409241"/>
                  </a:lnTo>
                  <a:lnTo>
                    <a:pt x="3705627" y="3374551"/>
                  </a:lnTo>
                  <a:lnTo>
                    <a:pt x="3733304" y="3339439"/>
                  </a:lnTo>
                  <a:lnTo>
                    <a:pt x="3760451" y="3303909"/>
                  </a:lnTo>
                  <a:lnTo>
                    <a:pt x="3787061" y="3267967"/>
                  </a:lnTo>
                  <a:lnTo>
                    <a:pt x="3813129" y="3231619"/>
                  </a:lnTo>
                  <a:lnTo>
                    <a:pt x="3838650" y="3194872"/>
                  </a:lnTo>
                  <a:lnTo>
                    <a:pt x="3863617" y="3157729"/>
                  </a:lnTo>
                  <a:lnTo>
                    <a:pt x="3888024" y="3120198"/>
                  </a:lnTo>
                  <a:lnTo>
                    <a:pt x="3911866" y="3082284"/>
                  </a:lnTo>
                  <a:lnTo>
                    <a:pt x="3935137" y="3043992"/>
                  </a:lnTo>
                  <a:lnTo>
                    <a:pt x="3957831" y="3005329"/>
                  </a:lnTo>
                  <a:lnTo>
                    <a:pt x="3979942" y="2966299"/>
                  </a:lnTo>
                  <a:lnTo>
                    <a:pt x="4001464" y="2926910"/>
                  </a:lnTo>
                  <a:lnTo>
                    <a:pt x="4022392" y="2887165"/>
                  </a:lnTo>
                  <a:lnTo>
                    <a:pt x="4042719" y="2847072"/>
                  </a:lnTo>
                  <a:lnTo>
                    <a:pt x="4062441" y="2806636"/>
                  </a:lnTo>
                  <a:lnTo>
                    <a:pt x="4081550" y="2765862"/>
                  </a:lnTo>
                  <a:lnTo>
                    <a:pt x="4100042" y="2724757"/>
                  </a:lnTo>
                  <a:lnTo>
                    <a:pt x="4117911" y="2683326"/>
                  </a:lnTo>
                  <a:lnTo>
                    <a:pt x="4135149" y="2641574"/>
                  </a:lnTo>
                  <a:lnTo>
                    <a:pt x="4151753" y="2599508"/>
                  </a:lnTo>
                  <a:lnTo>
                    <a:pt x="4167716" y="2557132"/>
                  </a:lnTo>
                  <a:lnTo>
                    <a:pt x="4183031" y="2514454"/>
                  </a:lnTo>
                  <a:lnTo>
                    <a:pt x="4197694" y="2471478"/>
                  </a:lnTo>
                  <a:lnTo>
                    <a:pt x="4211699" y="2428211"/>
                  </a:lnTo>
                  <a:lnTo>
                    <a:pt x="4225039" y="2384657"/>
                  </a:lnTo>
                  <a:lnTo>
                    <a:pt x="4237709" y="2340823"/>
                  </a:lnTo>
                  <a:lnTo>
                    <a:pt x="4249703" y="2296715"/>
                  </a:lnTo>
                  <a:lnTo>
                    <a:pt x="4261015" y="2252337"/>
                  </a:lnTo>
                  <a:lnTo>
                    <a:pt x="4271640" y="2207696"/>
                  </a:lnTo>
                  <a:lnTo>
                    <a:pt x="4281571" y="2162798"/>
                  </a:lnTo>
                  <a:lnTo>
                    <a:pt x="4290803" y="2117648"/>
                  </a:lnTo>
                  <a:lnTo>
                    <a:pt x="4299330" y="2072252"/>
                  </a:lnTo>
                  <a:lnTo>
                    <a:pt x="4307146" y="2026616"/>
                  </a:lnTo>
                  <a:lnTo>
                    <a:pt x="4314245" y="1980745"/>
                  </a:lnTo>
                  <a:lnTo>
                    <a:pt x="4320622" y="1934645"/>
                  </a:lnTo>
                  <a:lnTo>
                    <a:pt x="4326270" y="1888322"/>
                  </a:lnTo>
                  <a:lnTo>
                    <a:pt x="4331184" y="1841781"/>
                  </a:lnTo>
                  <a:lnTo>
                    <a:pt x="4335358" y="1795029"/>
                  </a:lnTo>
                  <a:lnTo>
                    <a:pt x="4338786" y="1748070"/>
                  </a:lnTo>
                  <a:lnTo>
                    <a:pt x="4341462" y="1700912"/>
                  </a:lnTo>
                  <a:lnTo>
                    <a:pt x="4343381" y="1653558"/>
                  </a:lnTo>
                  <a:lnTo>
                    <a:pt x="4344537" y="1606015"/>
                  </a:lnTo>
                  <a:lnTo>
                    <a:pt x="4344924" y="1558290"/>
                  </a:lnTo>
                  <a:lnTo>
                    <a:pt x="4344537" y="1510564"/>
                  </a:lnTo>
                  <a:lnTo>
                    <a:pt x="4343381" y="1463021"/>
                  </a:lnTo>
                  <a:lnTo>
                    <a:pt x="4341462" y="1415668"/>
                  </a:lnTo>
                  <a:lnTo>
                    <a:pt x="4338786" y="1368509"/>
                  </a:lnTo>
                  <a:lnTo>
                    <a:pt x="4335358" y="1321550"/>
                  </a:lnTo>
                  <a:lnTo>
                    <a:pt x="4331184" y="1274798"/>
                  </a:lnTo>
                  <a:lnTo>
                    <a:pt x="4326270" y="1228257"/>
                  </a:lnTo>
                  <a:lnTo>
                    <a:pt x="4320622" y="1181934"/>
                  </a:lnTo>
                  <a:lnTo>
                    <a:pt x="4314245" y="1135834"/>
                  </a:lnTo>
                  <a:lnTo>
                    <a:pt x="4307146" y="1089963"/>
                  </a:lnTo>
                  <a:lnTo>
                    <a:pt x="4299330" y="1044327"/>
                  </a:lnTo>
                  <a:lnTo>
                    <a:pt x="4290803" y="998931"/>
                  </a:lnTo>
                  <a:lnTo>
                    <a:pt x="4281571" y="953781"/>
                  </a:lnTo>
                  <a:lnTo>
                    <a:pt x="4271640" y="908883"/>
                  </a:lnTo>
                  <a:lnTo>
                    <a:pt x="4261015" y="864242"/>
                  </a:lnTo>
                  <a:lnTo>
                    <a:pt x="4249703" y="819865"/>
                  </a:lnTo>
                  <a:lnTo>
                    <a:pt x="4237709" y="775756"/>
                  </a:lnTo>
                  <a:lnTo>
                    <a:pt x="4225039" y="731922"/>
                  </a:lnTo>
                  <a:lnTo>
                    <a:pt x="4211699" y="688369"/>
                  </a:lnTo>
                  <a:lnTo>
                    <a:pt x="4197694" y="645101"/>
                  </a:lnTo>
                  <a:lnTo>
                    <a:pt x="4183031" y="602125"/>
                  </a:lnTo>
                  <a:lnTo>
                    <a:pt x="4167716" y="559447"/>
                  </a:lnTo>
                  <a:lnTo>
                    <a:pt x="4151753" y="517072"/>
                  </a:lnTo>
                  <a:lnTo>
                    <a:pt x="4135149" y="475005"/>
                  </a:lnTo>
                  <a:lnTo>
                    <a:pt x="4117911" y="433254"/>
                  </a:lnTo>
                  <a:lnTo>
                    <a:pt x="4100042" y="391822"/>
                  </a:lnTo>
                  <a:lnTo>
                    <a:pt x="4081550" y="350717"/>
                  </a:lnTo>
                  <a:lnTo>
                    <a:pt x="4062441" y="309943"/>
                  </a:lnTo>
                  <a:lnTo>
                    <a:pt x="4042719" y="269507"/>
                  </a:lnTo>
                  <a:lnTo>
                    <a:pt x="4022392" y="229414"/>
                  </a:lnTo>
                  <a:lnTo>
                    <a:pt x="4001464" y="189670"/>
                  </a:lnTo>
                  <a:lnTo>
                    <a:pt x="3979942" y="150280"/>
                  </a:lnTo>
                  <a:lnTo>
                    <a:pt x="3957831" y="111251"/>
                  </a:lnTo>
                  <a:lnTo>
                    <a:pt x="3935137" y="72587"/>
                  </a:lnTo>
                  <a:lnTo>
                    <a:pt x="3911866" y="34296"/>
                  </a:lnTo>
                  <a:lnTo>
                    <a:pt x="3890299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0133" y="1529741"/>
            <a:ext cx="7466330" cy="154114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3200" spc="-5" b="1">
                <a:solidFill>
                  <a:srgbClr val="EB134F"/>
                </a:solidFill>
                <a:latin typeface="Verdana"/>
                <a:cs typeface="Verdana"/>
              </a:rPr>
              <a:t>Amplificar</a:t>
            </a:r>
            <a:endParaRPr sz="3200">
              <a:latin typeface="Verdana"/>
              <a:cs typeface="Verdana"/>
            </a:endParaRPr>
          </a:p>
          <a:p>
            <a:pPr marL="12700" marR="5080">
              <a:lnSpc>
                <a:spcPct val="106800"/>
              </a:lnSpc>
              <a:spcBef>
                <a:spcPts val="190"/>
              </a:spcBef>
            </a:pP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“Tengo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la oportunidad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elevar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mi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Voz a través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una  variedad </a:t>
            </a:r>
            <a:r>
              <a:rPr dirty="0" sz="1900" spc="-10" b="1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900" spc="-5" b="1">
                <a:solidFill>
                  <a:srgbClr val="404040"/>
                </a:solidFill>
                <a:latin typeface="Verdana"/>
                <a:cs typeface="Verdana"/>
              </a:rPr>
              <a:t>canales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y unirme a otros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para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hacer campaña,  </a:t>
            </a:r>
            <a:r>
              <a:rPr dirty="0" sz="1900" spc="-15">
                <a:solidFill>
                  <a:srgbClr val="404040"/>
                </a:solidFill>
                <a:latin typeface="Verdana"/>
                <a:cs typeface="Verdana"/>
              </a:rPr>
              <a:t>influir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agendas y </a:t>
            </a:r>
            <a:r>
              <a:rPr dirty="0" sz="1900" spc="-10">
                <a:solidFill>
                  <a:srgbClr val="404040"/>
                </a:solidFill>
                <a:latin typeface="Verdana"/>
                <a:cs typeface="Verdana"/>
              </a:rPr>
              <a:t>crear movimientos para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dirty="0" sz="1900" spc="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Verdana"/>
                <a:cs typeface="Verdana"/>
              </a:rPr>
              <a:t>cambio”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36776" y="3477768"/>
            <a:ext cx="7406640" cy="2552700"/>
            <a:chOff x="1636776" y="3477768"/>
            <a:chExt cx="7406640" cy="2552700"/>
          </a:xfrm>
        </p:grpSpPr>
        <p:sp>
          <p:nvSpPr>
            <p:cNvPr id="9" name="object 9"/>
            <p:cNvSpPr/>
            <p:nvPr/>
          </p:nvSpPr>
          <p:spPr>
            <a:xfrm>
              <a:off x="1636776" y="3477768"/>
              <a:ext cx="7406640" cy="1103630"/>
            </a:xfrm>
            <a:custGeom>
              <a:avLst/>
              <a:gdLst/>
              <a:ahLst/>
              <a:cxnLst/>
              <a:rect l="l" t="t" r="r" b="b"/>
              <a:pathLst>
                <a:path w="7406640" h="1103629">
                  <a:moveTo>
                    <a:pt x="7222744" y="0"/>
                  </a:moveTo>
                  <a:lnTo>
                    <a:pt x="183896" y="0"/>
                  </a:lnTo>
                  <a:lnTo>
                    <a:pt x="134996" y="6566"/>
                  </a:lnTo>
                  <a:lnTo>
                    <a:pt x="91063" y="25098"/>
                  </a:lnTo>
                  <a:lnTo>
                    <a:pt x="53847" y="53847"/>
                  </a:lnTo>
                  <a:lnTo>
                    <a:pt x="25098" y="91063"/>
                  </a:lnTo>
                  <a:lnTo>
                    <a:pt x="6566" y="134996"/>
                  </a:lnTo>
                  <a:lnTo>
                    <a:pt x="0" y="183896"/>
                  </a:lnTo>
                  <a:lnTo>
                    <a:pt x="0" y="919480"/>
                  </a:lnTo>
                  <a:lnTo>
                    <a:pt x="6566" y="968379"/>
                  </a:lnTo>
                  <a:lnTo>
                    <a:pt x="25098" y="1012312"/>
                  </a:lnTo>
                  <a:lnTo>
                    <a:pt x="53848" y="1049528"/>
                  </a:lnTo>
                  <a:lnTo>
                    <a:pt x="91063" y="1078277"/>
                  </a:lnTo>
                  <a:lnTo>
                    <a:pt x="134996" y="1096809"/>
                  </a:lnTo>
                  <a:lnTo>
                    <a:pt x="183896" y="1103376"/>
                  </a:lnTo>
                  <a:lnTo>
                    <a:pt x="7222744" y="1103376"/>
                  </a:lnTo>
                  <a:lnTo>
                    <a:pt x="7271643" y="1096809"/>
                  </a:lnTo>
                  <a:lnTo>
                    <a:pt x="7315576" y="1078277"/>
                  </a:lnTo>
                  <a:lnTo>
                    <a:pt x="7352791" y="1049528"/>
                  </a:lnTo>
                  <a:lnTo>
                    <a:pt x="7381541" y="1012312"/>
                  </a:lnTo>
                  <a:lnTo>
                    <a:pt x="7400073" y="968379"/>
                  </a:lnTo>
                  <a:lnTo>
                    <a:pt x="7406640" y="919480"/>
                  </a:lnTo>
                  <a:lnTo>
                    <a:pt x="7406640" y="183896"/>
                  </a:lnTo>
                  <a:lnTo>
                    <a:pt x="7400073" y="134996"/>
                  </a:lnTo>
                  <a:lnTo>
                    <a:pt x="7381541" y="91063"/>
                  </a:lnTo>
                  <a:lnTo>
                    <a:pt x="7352792" y="53848"/>
                  </a:lnTo>
                  <a:lnTo>
                    <a:pt x="7315576" y="25098"/>
                  </a:lnTo>
                  <a:lnTo>
                    <a:pt x="7271643" y="6566"/>
                  </a:lnTo>
                  <a:lnTo>
                    <a:pt x="72227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36776" y="4853940"/>
              <a:ext cx="7406640" cy="1176655"/>
            </a:xfrm>
            <a:custGeom>
              <a:avLst/>
              <a:gdLst/>
              <a:ahLst/>
              <a:cxnLst/>
              <a:rect l="l" t="t" r="r" b="b"/>
              <a:pathLst>
                <a:path w="7406640" h="1176654">
                  <a:moveTo>
                    <a:pt x="7210552" y="0"/>
                  </a:moveTo>
                  <a:lnTo>
                    <a:pt x="196087" y="0"/>
                  </a:lnTo>
                  <a:lnTo>
                    <a:pt x="151115" y="5177"/>
                  </a:lnTo>
                  <a:lnTo>
                    <a:pt x="109838" y="19924"/>
                  </a:lnTo>
                  <a:lnTo>
                    <a:pt x="73430" y="43067"/>
                  </a:lnTo>
                  <a:lnTo>
                    <a:pt x="43067" y="73430"/>
                  </a:lnTo>
                  <a:lnTo>
                    <a:pt x="19924" y="109838"/>
                  </a:lnTo>
                  <a:lnTo>
                    <a:pt x="5177" y="151115"/>
                  </a:lnTo>
                  <a:lnTo>
                    <a:pt x="0" y="196087"/>
                  </a:lnTo>
                  <a:lnTo>
                    <a:pt x="0" y="980439"/>
                  </a:lnTo>
                  <a:lnTo>
                    <a:pt x="5177" y="1025412"/>
                  </a:lnTo>
                  <a:lnTo>
                    <a:pt x="19924" y="1066689"/>
                  </a:lnTo>
                  <a:lnTo>
                    <a:pt x="43067" y="1103097"/>
                  </a:lnTo>
                  <a:lnTo>
                    <a:pt x="73430" y="1133460"/>
                  </a:lnTo>
                  <a:lnTo>
                    <a:pt x="109838" y="1156603"/>
                  </a:lnTo>
                  <a:lnTo>
                    <a:pt x="151115" y="1171350"/>
                  </a:lnTo>
                  <a:lnTo>
                    <a:pt x="196087" y="1176528"/>
                  </a:lnTo>
                  <a:lnTo>
                    <a:pt x="7210552" y="1176528"/>
                  </a:lnTo>
                  <a:lnTo>
                    <a:pt x="7255524" y="1171350"/>
                  </a:lnTo>
                  <a:lnTo>
                    <a:pt x="7296801" y="1156603"/>
                  </a:lnTo>
                  <a:lnTo>
                    <a:pt x="7333209" y="1133460"/>
                  </a:lnTo>
                  <a:lnTo>
                    <a:pt x="7363572" y="1103097"/>
                  </a:lnTo>
                  <a:lnTo>
                    <a:pt x="7386715" y="1066689"/>
                  </a:lnTo>
                  <a:lnTo>
                    <a:pt x="7401462" y="1025412"/>
                  </a:lnTo>
                  <a:lnTo>
                    <a:pt x="7406640" y="980439"/>
                  </a:lnTo>
                  <a:lnTo>
                    <a:pt x="7406640" y="196087"/>
                  </a:lnTo>
                  <a:lnTo>
                    <a:pt x="7401462" y="151115"/>
                  </a:lnTo>
                  <a:lnTo>
                    <a:pt x="7386715" y="109838"/>
                  </a:lnTo>
                  <a:lnTo>
                    <a:pt x="7363572" y="73430"/>
                  </a:lnTo>
                  <a:lnTo>
                    <a:pt x="7333209" y="43067"/>
                  </a:lnTo>
                  <a:lnTo>
                    <a:pt x="7296801" y="19924"/>
                  </a:lnTo>
                  <a:lnTo>
                    <a:pt x="7255524" y="5177"/>
                  </a:lnTo>
                  <a:lnTo>
                    <a:pt x="7210552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846833" y="3605022"/>
            <a:ext cx="6960870" cy="22117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20"/>
              </a:spcBef>
            </a:pPr>
            <a:r>
              <a:rPr dirty="0" sz="1700" spc="-5" b="1">
                <a:solidFill>
                  <a:srgbClr val="FFFFFF"/>
                </a:solidFill>
                <a:latin typeface="Verdana"/>
                <a:cs typeface="Verdana"/>
              </a:rPr>
              <a:t>Apoyar </a:t>
            </a:r>
            <a:r>
              <a:rPr dirty="0" sz="1700" b="1">
                <a:solidFill>
                  <a:srgbClr val="FFFFFF"/>
                </a:solidFill>
                <a:latin typeface="Verdana"/>
                <a:cs typeface="Verdana"/>
              </a:rPr>
              <a:t>a las </a:t>
            </a:r>
            <a:r>
              <a:rPr dirty="0" sz="1700" spc="-5" b="1">
                <a:solidFill>
                  <a:srgbClr val="FFFFFF"/>
                </a:solidFill>
                <a:latin typeface="Verdana"/>
                <a:cs typeface="Verdana"/>
              </a:rPr>
              <a:t>personas mayores para que comuniquen su  Voz individual </a:t>
            </a:r>
            <a:r>
              <a:rPr dirty="0" sz="1700" b="1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dirty="0" sz="1700" spc="-5" b="1">
                <a:solidFill>
                  <a:srgbClr val="FFFFFF"/>
                </a:solidFill>
                <a:latin typeface="Verdana"/>
                <a:cs typeface="Verdana"/>
              </a:rPr>
              <a:t>colectiva </a:t>
            </a:r>
            <a:r>
              <a:rPr dirty="0" sz="1700" b="1">
                <a:solidFill>
                  <a:srgbClr val="FFFFFF"/>
                </a:solidFill>
                <a:latin typeface="Verdana"/>
                <a:cs typeface="Verdana"/>
              </a:rPr>
              <a:t>a través de </a:t>
            </a:r>
            <a:r>
              <a:rPr dirty="0" sz="1700" spc="-5" b="1">
                <a:solidFill>
                  <a:srgbClr val="FFFFFF"/>
                </a:solidFill>
                <a:latin typeface="Verdana"/>
                <a:cs typeface="Verdana"/>
              </a:rPr>
              <a:t>diversos </a:t>
            </a:r>
            <a:r>
              <a:rPr dirty="0" sz="1700" b="1">
                <a:solidFill>
                  <a:srgbClr val="FFFFFF"/>
                </a:solidFill>
                <a:latin typeface="Verdana"/>
                <a:cs typeface="Verdana"/>
              </a:rPr>
              <a:t>canales</a:t>
            </a:r>
            <a:r>
              <a:rPr dirty="0" sz="1700" spc="-2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00" spc="-5" b="1">
                <a:solidFill>
                  <a:srgbClr val="FFFFFF"/>
                </a:solidFill>
                <a:latin typeface="Verdana"/>
                <a:cs typeface="Verdana"/>
              </a:rPr>
              <a:t>en  los distintos</a:t>
            </a:r>
            <a:r>
              <a:rPr dirty="0" sz="1700" spc="-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00" spc="-5" b="1">
                <a:solidFill>
                  <a:srgbClr val="FFFFFF"/>
                </a:solidFill>
                <a:latin typeface="Verdana"/>
                <a:cs typeface="Verdana"/>
              </a:rPr>
              <a:t>niveles.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Verdana"/>
              <a:cs typeface="Verdana"/>
            </a:endParaRPr>
          </a:p>
          <a:p>
            <a:pPr marL="12700" marR="88900">
              <a:lnSpc>
                <a:spcPct val="99200"/>
              </a:lnSpc>
            </a:pPr>
            <a:r>
              <a:rPr dirty="0" sz="1700" b="1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700" spc="-5" b="1">
                <a:solidFill>
                  <a:srgbClr val="FFFFFF"/>
                </a:solidFill>
                <a:latin typeface="Verdana"/>
                <a:cs typeface="Verdana"/>
              </a:rPr>
              <a:t>voces </a:t>
            </a:r>
            <a:r>
              <a:rPr dirty="0" sz="1700" b="1">
                <a:solidFill>
                  <a:srgbClr val="FFFFFF"/>
                </a:solidFill>
                <a:latin typeface="Verdana"/>
                <a:cs typeface="Verdana"/>
              </a:rPr>
              <a:t>de las </a:t>
            </a:r>
            <a:r>
              <a:rPr dirty="0" sz="1700" spc="-5" b="1">
                <a:solidFill>
                  <a:srgbClr val="FFFFFF"/>
                </a:solidFill>
                <a:latin typeface="Verdana"/>
                <a:cs typeface="Verdana"/>
              </a:rPr>
              <a:t>personas mayores </a:t>
            </a:r>
            <a:r>
              <a:rPr dirty="0" sz="1700" b="1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dirty="0" sz="1700" spc="-5" b="1">
                <a:solidFill>
                  <a:srgbClr val="FFFFFF"/>
                </a:solidFill>
                <a:latin typeface="Verdana"/>
                <a:cs typeface="Verdana"/>
              </a:rPr>
              <a:t>pueden amplificar  </a:t>
            </a:r>
            <a:r>
              <a:rPr dirty="0" sz="170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700" spc="-5" b="1">
                <a:solidFill>
                  <a:srgbClr val="FFFFFF"/>
                </a:solidFill>
                <a:latin typeface="Verdana"/>
                <a:cs typeface="Verdana"/>
              </a:rPr>
              <a:t>muchas maneras (incluyendo </a:t>
            </a:r>
            <a:r>
              <a:rPr dirty="0" sz="1700" b="1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dirty="0" sz="1700" spc="-5" b="1">
                <a:solidFill>
                  <a:srgbClr val="FFFFFF"/>
                </a:solidFill>
                <a:latin typeface="Verdana"/>
                <a:cs typeface="Verdana"/>
              </a:rPr>
              <a:t>promoción </a:t>
            </a:r>
            <a:r>
              <a:rPr dirty="0" sz="1700" b="1">
                <a:solidFill>
                  <a:srgbClr val="FFFFFF"/>
                </a:solidFill>
                <a:latin typeface="Verdana"/>
                <a:cs typeface="Verdana"/>
              </a:rPr>
              <a:t>y las  campañas a través de </a:t>
            </a:r>
            <a:r>
              <a:rPr dirty="0" sz="1700" spc="-5" b="1">
                <a:solidFill>
                  <a:srgbClr val="FFFFFF"/>
                </a:solidFill>
                <a:latin typeface="Verdana"/>
                <a:cs typeface="Verdana"/>
              </a:rPr>
              <a:t>distintos</a:t>
            </a:r>
            <a:r>
              <a:rPr dirty="0" sz="1700" spc="-12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700" b="1">
                <a:solidFill>
                  <a:srgbClr val="FFFFFF"/>
                </a:solidFill>
                <a:latin typeface="Verdana"/>
                <a:cs typeface="Verdana"/>
              </a:rPr>
              <a:t>canales).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80363" y="1664208"/>
            <a:ext cx="7920990" cy="3797935"/>
            <a:chOff x="1380363" y="1664208"/>
            <a:chExt cx="7920990" cy="3797935"/>
          </a:xfrm>
        </p:grpSpPr>
        <p:sp>
          <p:nvSpPr>
            <p:cNvPr id="13" name="object 13"/>
            <p:cNvSpPr/>
            <p:nvPr/>
          </p:nvSpPr>
          <p:spPr>
            <a:xfrm>
              <a:off x="4047744" y="1664208"/>
              <a:ext cx="375285" cy="405765"/>
            </a:xfrm>
            <a:custGeom>
              <a:avLst/>
              <a:gdLst/>
              <a:ahLst/>
              <a:cxnLst/>
              <a:rect l="l" t="t" r="r" b="b"/>
              <a:pathLst>
                <a:path w="375285" h="405764">
                  <a:moveTo>
                    <a:pt x="95122" y="53467"/>
                  </a:moveTo>
                  <a:lnTo>
                    <a:pt x="7619" y="53467"/>
                  </a:lnTo>
                  <a:lnTo>
                    <a:pt x="0" y="59436"/>
                  </a:lnTo>
                  <a:lnTo>
                    <a:pt x="0" y="400304"/>
                  </a:lnTo>
                  <a:lnTo>
                    <a:pt x="7619" y="405384"/>
                  </a:lnTo>
                  <a:lnTo>
                    <a:pt x="368300" y="405384"/>
                  </a:lnTo>
                  <a:lnTo>
                    <a:pt x="374903" y="398272"/>
                  </a:lnTo>
                  <a:lnTo>
                    <a:pt x="374903" y="341376"/>
                  </a:lnTo>
                  <a:lnTo>
                    <a:pt x="165100" y="341376"/>
                  </a:lnTo>
                  <a:lnTo>
                    <a:pt x="157352" y="338836"/>
                  </a:lnTo>
                  <a:lnTo>
                    <a:pt x="96138" y="282321"/>
                  </a:lnTo>
                  <a:lnTo>
                    <a:pt x="89995" y="273683"/>
                  </a:lnTo>
                  <a:lnTo>
                    <a:pt x="87947" y="263699"/>
                  </a:lnTo>
                  <a:lnTo>
                    <a:pt x="89995" y="253692"/>
                  </a:lnTo>
                  <a:lnTo>
                    <a:pt x="96138" y="244983"/>
                  </a:lnTo>
                  <a:lnTo>
                    <a:pt x="98425" y="241935"/>
                  </a:lnTo>
                  <a:lnTo>
                    <a:pt x="103885" y="236982"/>
                  </a:lnTo>
                  <a:lnTo>
                    <a:pt x="111505" y="234442"/>
                  </a:lnTo>
                  <a:lnTo>
                    <a:pt x="213743" y="234442"/>
                  </a:lnTo>
                  <a:lnTo>
                    <a:pt x="264540" y="187579"/>
                  </a:lnTo>
                  <a:lnTo>
                    <a:pt x="270382" y="183134"/>
                  </a:lnTo>
                  <a:lnTo>
                    <a:pt x="277494" y="180848"/>
                  </a:lnTo>
                  <a:lnTo>
                    <a:pt x="374903" y="180848"/>
                  </a:lnTo>
                  <a:lnTo>
                    <a:pt x="374903" y="79629"/>
                  </a:lnTo>
                  <a:lnTo>
                    <a:pt x="90677" y="79629"/>
                  </a:lnTo>
                  <a:lnTo>
                    <a:pt x="90677" y="65532"/>
                  </a:lnTo>
                  <a:lnTo>
                    <a:pt x="87502" y="65532"/>
                  </a:lnTo>
                  <a:lnTo>
                    <a:pt x="87502" y="58547"/>
                  </a:lnTo>
                  <a:lnTo>
                    <a:pt x="95122" y="53467"/>
                  </a:lnTo>
                  <a:close/>
                </a:path>
                <a:path w="375285" h="405764">
                  <a:moveTo>
                    <a:pt x="374903" y="180848"/>
                  </a:moveTo>
                  <a:lnTo>
                    <a:pt x="291972" y="180848"/>
                  </a:lnTo>
                  <a:lnTo>
                    <a:pt x="299338" y="183387"/>
                  </a:lnTo>
                  <a:lnTo>
                    <a:pt x="304926" y="188595"/>
                  </a:lnTo>
                  <a:lnTo>
                    <a:pt x="308228" y="190627"/>
                  </a:lnTo>
                  <a:lnTo>
                    <a:pt x="314372" y="199278"/>
                  </a:lnTo>
                  <a:lnTo>
                    <a:pt x="316420" y="209359"/>
                  </a:lnTo>
                  <a:lnTo>
                    <a:pt x="314372" y="219630"/>
                  </a:lnTo>
                  <a:lnTo>
                    <a:pt x="308228" y="228854"/>
                  </a:lnTo>
                  <a:lnTo>
                    <a:pt x="193420" y="333756"/>
                  </a:lnTo>
                  <a:lnTo>
                    <a:pt x="187959" y="338836"/>
                  </a:lnTo>
                  <a:lnTo>
                    <a:pt x="180339" y="341376"/>
                  </a:lnTo>
                  <a:lnTo>
                    <a:pt x="374903" y="341376"/>
                  </a:lnTo>
                  <a:lnTo>
                    <a:pt x="374903" y="180848"/>
                  </a:lnTo>
                  <a:close/>
                </a:path>
                <a:path w="375285" h="405764">
                  <a:moveTo>
                    <a:pt x="213743" y="234442"/>
                  </a:moveTo>
                  <a:lnTo>
                    <a:pt x="126745" y="234442"/>
                  </a:lnTo>
                  <a:lnTo>
                    <a:pt x="134492" y="236982"/>
                  </a:lnTo>
                  <a:lnTo>
                    <a:pt x="139953" y="241935"/>
                  </a:lnTo>
                  <a:lnTo>
                    <a:pt x="172719" y="272288"/>
                  </a:lnTo>
                  <a:lnTo>
                    <a:pt x="213743" y="234442"/>
                  </a:lnTo>
                  <a:close/>
                </a:path>
                <a:path w="375285" h="405764">
                  <a:moveTo>
                    <a:pt x="368300" y="53467"/>
                  </a:moveTo>
                  <a:lnTo>
                    <a:pt x="283082" y="53467"/>
                  </a:lnTo>
                  <a:lnTo>
                    <a:pt x="288543" y="59436"/>
                  </a:lnTo>
                  <a:lnTo>
                    <a:pt x="289686" y="65532"/>
                  </a:lnTo>
                  <a:lnTo>
                    <a:pt x="289686" y="79629"/>
                  </a:lnTo>
                  <a:lnTo>
                    <a:pt x="374903" y="79629"/>
                  </a:lnTo>
                  <a:lnTo>
                    <a:pt x="374903" y="58547"/>
                  </a:lnTo>
                  <a:lnTo>
                    <a:pt x="368300" y="53467"/>
                  </a:lnTo>
                  <a:close/>
                </a:path>
                <a:path w="375285" h="405764">
                  <a:moveTo>
                    <a:pt x="187959" y="27178"/>
                  </a:moveTo>
                  <a:lnTo>
                    <a:pt x="101600" y="27178"/>
                  </a:lnTo>
                  <a:lnTo>
                    <a:pt x="87895" y="29160"/>
                  </a:lnTo>
                  <a:lnTo>
                    <a:pt x="76358" y="34655"/>
                  </a:lnTo>
                  <a:lnTo>
                    <a:pt x="67059" y="42983"/>
                  </a:lnTo>
                  <a:lnTo>
                    <a:pt x="60070" y="53467"/>
                  </a:lnTo>
                  <a:lnTo>
                    <a:pt x="167258" y="53467"/>
                  </a:lnTo>
                  <a:lnTo>
                    <a:pt x="173862" y="47371"/>
                  </a:lnTo>
                  <a:lnTo>
                    <a:pt x="173862" y="33274"/>
                  </a:lnTo>
                  <a:lnTo>
                    <a:pt x="180339" y="28194"/>
                  </a:lnTo>
                  <a:lnTo>
                    <a:pt x="187959" y="27178"/>
                  </a:lnTo>
                  <a:close/>
                </a:path>
                <a:path w="375285" h="405764">
                  <a:moveTo>
                    <a:pt x="273303" y="27178"/>
                  </a:moveTo>
                  <a:lnTo>
                    <a:pt x="195706" y="27178"/>
                  </a:lnTo>
                  <a:lnTo>
                    <a:pt x="201040" y="33274"/>
                  </a:lnTo>
                  <a:lnTo>
                    <a:pt x="202183" y="40386"/>
                  </a:lnTo>
                  <a:lnTo>
                    <a:pt x="202183" y="48387"/>
                  </a:lnTo>
                  <a:lnTo>
                    <a:pt x="209803" y="53467"/>
                  </a:lnTo>
                  <a:lnTo>
                    <a:pt x="314832" y="53467"/>
                  </a:lnTo>
                  <a:lnTo>
                    <a:pt x="308754" y="42983"/>
                  </a:lnTo>
                  <a:lnTo>
                    <a:pt x="299354" y="34655"/>
                  </a:lnTo>
                  <a:lnTo>
                    <a:pt x="287311" y="29160"/>
                  </a:lnTo>
                  <a:lnTo>
                    <a:pt x="273303" y="27178"/>
                  </a:lnTo>
                  <a:close/>
                </a:path>
                <a:path w="375285" h="405764">
                  <a:moveTo>
                    <a:pt x="187959" y="0"/>
                  </a:moveTo>
                  <a:lnTo>
                    <a:pt x="174095" y="1978"/>
                  </a:lnTo>
                  <a:lnTo>
                    <a:pt x="162290" y="7540"/>
                  </a:lnTo>
                  <a:lnTo>
                    <a:pt x="152937" y="16127"/>
                  </a:lnTo>
                  <a:lnTo>
                    <a:pt x="146430" y="27178"/>
                  </a:lnTo>
                  <a:lnTo>
                    <a:pt x="228472" y="27178"/>
                  </a:lnTo>
                  <a:lnTo>
                    <a:pt x="222464" y="16555"/>
                  </a:lnTo>
                  <a:lnTo>
                    <a:pt x="213169" y="7921"/>
                  </a:lnTo>
                  <a:lnTo>
                    <a:pt x="201398" y="2121"/>
                  </a:lnTo>
                  <a:lnTo>
                    <a:pt x="187959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99413" y="4011930"/>
              <a:ext cx="7882890" cy="1431290"/>
            </a:xfrm>
            <a:custGeom>
              <a:avLst/>
              <a:gdLst/>
              <a:ahLst/>
              <a:cxnLst/>
              <a:rect l="l" t="t" r="r" b="b"/>
              <a:pathLst>
                <a:path w="7882890" h="1431289">
                  <a:moveTo>
                    <a:pt x="238125" y="18287"/>
                  </a:moveTo>
                  <a:lnTo>
                    <a:pt x="0" y="18287"/>
                  </a:lnTo>
                  <a:lnTo>
                    <a:pt x="0" y="1431036"/>
                  </a:lnTo>
                  <a:lnTo>
                    <a:pt x="238760" y="1431036"/>
                  </a:lnTo>
                </a:path>
                <a:path w="7882890" h="1431289">
                  <a:moveTo>
                    <a:pt x="7644765" y="0"/>
                  </a:moveTo>
                  <a:lnTo>
                    <a:pt x="7882890" y="0"/>
                  </a:lnTo>
                  <a:lnTo>
                    <a:pt x="7882890" y="1412748"/>
                  </a:lnTo>
                  <a:lnTo>
                    <a:pt x="7645400" y="1412748"/>
                  </a:lnTo>
                </a:path>
              </a:pathLst>
            </a:custGeom>
            <a:ln w="381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68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884545" cy="4593590"/>
            <a:chOff x="0" y="0"/>
            <a:chExt cx="5884545" cy="45935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998720" cy="4593590"/>
            </a:xfrm>
            <a:custGeom>
              <a:avLst/>
              <a:gdLst/>
              <a:ahLst/>
              <a:cxnLst/>
              <a:rect l="l" t="t" r="r" b="b"/>
              <a:pathLst>
                <a:path w="4998720" h="4593590">
                  <a:moveTo>
                    <a:pt x="4483315" y="0"/>
                  </a:moveTo>
                  <a:lnTo>
                    <a:pt x="0" y="0"/>
                  </a:lnTo>
                  <a:lnTo>
                    <a:pt x="0" y="3847078"/>
                  </a:lnTo>
                  <a:lnTo>
                    <a:pt x="40417" y="3881874"/>
                  </a:lnTo>
                  <a:lnTo>
                    <a:pt x="74908" y="3910543"/>
                  </a:lnTo>
                  <a:lnTo>
                    <a:pt x="109843" y="3938710"/>
                  </a:lnTo>
                  <a:lnTo>
                    <a:pt x="145215" y="3966368"/>
                  </a:lnTo>
                  <a:lnTo>
                    <a:pt x="181018" y="3993511"/>
                  </a:lnTo>
                  <a:lnTo>
                    <a:pt x="217247" y="4020134"/>
                  </a:lnTo>
                  <a:lnTo>
                    <a:pt x="253896" y="4046231"/>
                  </a:lnTo>
                  <a:lnTo>
                    <a:pt x="290959" y="4071797"/>
                  </a:lnTo>
                  <a:lnTo>
                    <a:pt x="328430" y="4096825"/>
                  </a:lnTo>
                  <a:lnTo>
                    <a:pt x="366303" y="4121311"/>
                  </a:lnTo>
                  <a:lnTo>
                    <a:pt x="404572" y="4145247"/>
                  </a:lnTo>
                  <a:lnTo>
                    <a:pt x="443233" y="4168629"/>
                  </a:lnTo>
                  <a:lnTo>
                    <a:pt x="482278" y="4191451"/>
                  </a:lnTo>
                  <a:lnTo>
                    <a:pt x="521702" y="4213707"/>
                  </a:lnTo>
                  <a:lnTo>
                    <a:pt x="561499" y="4235392"/>
                  </a:lnTo>
                  <a:lnTo>
                    <a:pt x="601664" y="4256499"/>
                  </a:lnTo>
                  <a:lnTo>
                    <a:pt x="642190" y="4277023"/>
                  </a:lnTo>
                  <a:lnTo>
                    <a:pt x="683072" y="4296959"/>
                  </a:lnTo>
                  <a:lnTo>
                    <a:pt x="724303" y="4316300"/>
                  </a:lnTo>
                  <a:lnTo>
                    <a:pt x="765879" y="4335041"/>
                  </a:lnTo>
                  <a:lnTo>
                    <a:pt x="807793" y="4353176"/>
                  </a:lnTo>
                  <a:lnTo>
                    <a:pt x="850040" y="4370700"/>
                  </a:lnTo>
                  <a:lnTo>
                    <a:pt x="892613" y="4387607"/>
                  </a:lnTo>
                  <a:lnTo>
                    <a:pt x="935506" y="4403890"/>
                  </a:lnTo>
                  <a:lnTo>
                    <a:pt x="978715" y="4419545"/>
                  </a:lnTo>
                  <a:lnTo>
                    <a:pt x="1022233" y="4434565"/>
                  </a:lnTo>
                  <a:lnTo>
                    <a:pt x="1066054" y="4448945"/>
                  </a:lnTo>
                  <a:lnTo>
                    <a:pt x="1110173" y="4462680"/>
                  </a:lnTo>
                  <a:lnTo>
                    <a:pt x="1154583" y="4475763"/>
                  </a:lnTo>
                  <a:lnTo>
                    <a:pt x="1199279" y="4488188"/>
                  </a:lnTo>
                  <a:lnTo>
                    <a:pt x="1244255" y="4499951"/>
                  </a:lnTo>
                  <a:lnTo>
                    <a:pt x="1289505" y="4511045"/>
                  </a:lnTo>
                  <a:lnTo>
                    <a:pt x="1335024" y="4521465"/>
                  </a:lnTo>
                  <a:lnTo>
                    <a:pt x="1380805" y="4531205"/>
                  </a:lnTo>
                  <a:lnTo>
                    <a:pt x="1426843" y="4540259"/>
                  </a:lnTo>
                  <a:lnTo>
                    <a:pt x="1473132" y="4548621"/>
                  </a:lnTo>
                  <a:lnTo>
                    <a:pt x="1519666" y="4556286"/>
                  </a:lnTo>
                  <a:lnTo>
                    <a:pt x="1566439" y="4563249"/>
                  </a:lnTo>
                  <a:lnTo>
                    <a:pt x="1613445" y="4569502"/>
                  </a:lnTo>
                  <a:lnTo>
                    <a:pt x="1660679" y="4575042"/>
                  </a:lnTo>
                  <a:lnTo>
                    <a:pt x="1708135" y="4579861"/>
                  </a:lnTo>
                  <a:lnTo>
                    <a:pt x="1755807" y="4583954"/>
                  </a:lnTo>
                  <a:lnTo>
                    <a:pt x="1803689" y="4587316"/>
                  </a:lnTo>
                  <a:lnTo>
                    <a:pt x="1851775" y="4589941"/>
                  </a:lnTo>
                  <a:lnTo>
                    <a:pt x="1900060" y="4591823"/>
                  </a:lnTo>
                  <a:lnTo>
                    <a:pt x="1948537" y="4592957"/>
                  </a:lnTo>
                  <a:lnTo>
                    <a:pt x="1997202" y="4593336"/>
                  </a:lnTo>
                  <a:lnTo>
                    <a:pt x="2045867" y="4592957"/>
                  </a:lnTo>
                  <a:lnTo>
                    <a:pt x="2094345" y="4591823"/>
                  </a:lnTo>
                  <a:lnTo>
                    <a:pt x="2142631" y="4589941"/>
                  </a:lnTo>
                  <a:lnTo>
                    <a:pt x="2190718" y="4587316"/>
                  </a:lnTo>
                  <a:lnTo>
                    <a:pt x="2238601" y="4583954"/>
                  </a:lnTo>
                  <a:lnTo>
                    <a:pt x="2286274" y="4579861"/>
                  </a:lnTo>
                  <a:lnTo>
                    <a:pt x="2333730" y="4575042"/>
                  </a:lnTo>
                  <a:lnTo>
                    <a:pt x="2380965" y="4569502"/>
                  </a:lnTo>
                  <a:lnTo>
                    <a:pt x="2427973" y="4563249"/>
                  </a:lnTo>
                  <a:lnTo>
                    <a:pt x="2474746" y="4556286"/>
                  </a:lnTo>
                  <a:lnTo>
                    <a:pt x="2521281" y="4548621"/>
                  </a:lnTo>
                  <a:lnTo>
                    <a:pt x="2567570" y="4540259"/>
                  </a:lnTo>
                  <a:lnTo>
                    <a:pt x="2613609" y="4531205"/>
                  </a:lnTo>
                  <a:lnTo>
                    <a:pt x="2659391" y="4521465"/>
                  </a:lnTo>
                  <a:lnTo>
                    <a:pt x="2704910" y="4511045"/>
                  </a:lnTo>
                  <a:lnTo>
                    <a:pt x="2750161" y="4499951"/>
                  </a:lnTo>
                  <a:lnTo>
                    <a:pt x="2795137" y="4488188"/>
                  </a:lnTo>
                  <a:lnTo>
                    <a:pt x="2839834" y="4475763"/>
                  </a:lnTo>
                  <a:lnTo>
                    <a:pt x="2884244" y="4462680"/>
                  </a:lnTo>
                  <a:lnTo>
                    <a:pt x="2928363" y="4448945"/>
                  </a:lnTo>
                  <a:lnTo>
                    <a:pt x="2972185" y="4434565"/>
                  </a:lnTo>
                  <a:lnTo>
                    <a:pt x="3015703" y="4419545"/>
                  </a:lnTo>
                  <a:lnTo>
                    <a:pt x="3058912" y="4403890"/>
                  </a:lnTo>
                  <a:lnTo>
                    <a:pt x="3101806" y="4387607"/>
                  </a:lnTo>
                  <a:lnTo>
                    <a:pt x="3144379" y="4370700"/>
                  </a:lnTo>
                  <a:lnTo>
                    <a:pt x="3186626" y="4353176"/>
                  </a:lnTo>
                  <a:lnTo>
                    <a:pt x="3228540" y="4335041"/>
                  </a:lnTo>
                  <a:lnTo>
                    <a:pt x="3270116" y="4316300"/>
                  </a:lnTo>
                  <a:lnTo>
                    <a:pt x="3311348" y="4296959"/>
                  </a:lnTo>
                  <a:lnTo>
                    <a:pt x="3352230" y="4277023"/>
                  </a:lnTo>
                  <a:lnTo>
                    <a:pt x="3392756" y="4256499"/>
                  </a:lnTo>
                  <a:lnTo>
                    <a:pt x="3432921" y="4235392"/>
                  </a:lnTo>
                  <a:lnTo>
                    <a:pt x="3472718" y="4213707"/>
                  </a:lnTo>
                  <a:lnTo>
                    <a:pt x="3512142" y="4191451"/>
                  </a:lnTo>
                  <a:lnTo>
                    <a:pt x="3551187" y="4168629"/>
                  </a:lnTo>
                  <a:lnTo>
                    <a:pt x="3589847" y="4145247"/>
                  </a:lnTo>
                  <a:lnTo>
                    <a:pt x="3628117" y="4121311"/>
                  </a:lnTo>
                  <a:lnTo>
                    <a:pt x="3665990" y="4096825"/>
                  </a:lnTo>
                  <a:lnTo>
                    <a:pt x="3703461" y="4071797"/>
                  </a:lnTo>
                  <a:lnTo>
                    <a:pt x="3740523" y="4046231"/>
                  </a:lnTo>
                  <a:lnTo>
                    <a:pt x="3777172" y="4020134"/>
                  </a:lnTo>
                  <a:lnTo>
                    <a:pt x="3813401" y="3993511"/>
                  </a:lnTo>
                  <a:lnTo>
                    <a:pt x="3849204" y="3966368"/>
                  </a:lnTo>
                  <a:lnTo>
                    <a:pt x="3884576" y="3938710"/>
                  </a:lnTo>
                  <a:lnTo>
                    <a:pt x="3919510" y="3910543"/>
                  </a:lnTo>
                  <a:lnTo>
                    <a:pt x="3954002" y="3881874"/>
                  </a:lnTo>
                  <a:lnTo>
                    <a:pt x="3988045" y="3852707"/>
                  </a:lnTo>
                  <a:lnTo>
                    <a:pt x="4021632" y="3823048"/>
                  </a:lnTo>
                  <a:lnTo>
                    <a:pt x="4054760" y="3792904"/>
                  </a:lnTo>
                  <a:lnTo>
                    <a:pt x="4087421" y="3762279"/>
                  </a:lnTo>
                  <a:lnTo>
                    <a:pt x="4119610" y="3731180"/>
                  </a:lnTo>
                  <a:lnTo>
                    <a:pt x="4151320" y="3699612"/>
                  </a:lnTo>
                  <a:lnTo>
                    <a:pt x="4182547" y="3667581"/>
                  </a:lnTo>
                  <a:lnTo>
                    <a:pt x="4213285" y="3635093"/>
                  </a:lnTo>
                  <a:lnTo>
                    <a:pt x="4243527" y="3602153"/>
                  </a:lnTo>
                  <a:lnTo>
                    <a:pt x="4273267" y="3568767"/>
                  </a:lnTo>
                  <a:lnTo>
                    <a:pt x="4302501" y="3534941"/>
                  </a:lnTo>
                  <a:lnTo>
                    <a:pt x="4331221" y="3500681"/>
                  </a:lnTo>
                  <a:lnTo>
                    <a:pt x="4359423" y="3465991"/>
                  </a:lnTo>
                  <a:lnTo>
                    <a:pt x="4387100" y="3430879"/>
                  </a:lnTo>
                  <a:lnTo>
                    <a:pt x="4414247" y="3395349"/>
                  </a:lnTo>
                  <a:lnTo>
                    <a:pt x="4440857" y="3359407"/>
                  </a:lnTo>
                  <a:lnTo>
                    <a:pt x="4466925" y="3323059"/>
                  </a:lnTo>
                  <a:lnTo>
                    <a:pt x="4492446" y="3286312"/>
                  </a:lnTo>
                  <a:lnTo>
                    <a:pt x="4517413" y="3249169"/>
                  </a:lnTo>
                  <a:lnTo>
                    <a:pt x="4541820" y="3211638"/>
                  </a:lnTo>
                  <a:lnTo>
                    <a:pt x="4565662" y="3173724"/>
                  </a:lnTo>
                  <a:lnTo>
                    <a:pt x="4588933" y="3135432"/>
                  </a:lnTo>
                  <a:lnTo>
                    <a:pt x="4611627" y="3096769"/>
                  </a:lnTo>
                  <a:lnTo>
                    <a:pt x="4633738" y="3057739"/>
                  </a:lnTo>
                  <a:lnTo>
                    <a:pt x="4655260" y="3018350"/>
                  </a:lnTo>
                  <a:lnTo>
                    <a:pt x="4676188" y="2978605"/>
                  </a:lnTo>
                  <a:lnTo>
                    <a:pt x="4696515" y="2938512"/>
                  </a:lnTo>
                  <a:lnTo>
                    <a:pt x="4716237" y="2898076"/>
                  </a:lnTo>
                  <a:lnTo>
                    <a:pt x="4735346" y="2857302"/>
                  </a:lnTo>
                  <a:lnTo>
                    <a:pt x="4753838" y="2816197"/>
                  </a:lnTo>
                  <a:lnTo>
                    <a:pt x="4771707" y="2774766"/>
                  </a:lnTo>
                  <a:lnTo>
                    <a:pt x="4788945" y="2733014"/>
                  </a:lnTo>
                  <a:lnTo>
                    <a:pt x="4805549" y="2690948"/>
                  </a:lnTo>
                  <a:lnTo>
                    <a:pt x="4821512" y="2648572"/>
                  </a:lnTo>
                  <a:lnTo>
                    <a:pt x="4836827" y="2605894"/>
                  </a:lnTo>
                  <a:lnTo>
                    <a:pt x="4851490" y="2562918"/>
                  </a:lnTo>
                  <a:lnTo>
                    <a:pt x="4865495" y="2519651"/>
                  </a:lnTo>
                  <a:lnTo>
                    <a:pt x="4878835" y="2476097"/>
                  </a:lnTo>
                  <a:lnTo>
                    <a:pt x="4891505" y="2432263"/>
                  </a:lnTo>
                  <a:lnTo>
                    <a:pt x="4903499" y="2388155"/>
                  </a:lnTo>
                  <a:lnTo>
                    <a:pt x="4914811" y="2343777"/>
                  </a:lnTo>
                  <a:lnTo>
                    <a:pt x="4925436" y="2299136"/>
                  </a:lnTo>
                  <a:lnTo>
                    <a:pt x="4935367" y="2254238"/>
                  </a:lnTo>
                  <a:lnTo>
                    <a:pt x="4944599" y="2209088"/>
                  </a:lnTo>
                  <a:lnTo>
                    <a:pt x="4953126" y="2163692"/>
                  </a:lnTo>
                  <a:lnTo>
                    <a:pt x="4960942" y="2118056"/>
                  </a:lnTo>
                  <a:lnTo>
                    <a:pt x="4968041" y="2072185"/>
                  </a:lnTo>
                  <a:lnTo>
                    <a:pt x="4974418" y="2026085"/>
                  </a:lnTo>
                  <a:lnTo>
                    <a:pt x="4980066" y="1979762"/>
                  </a:lnTo>
                  <a:lnTo>
                    <a:pt x="4984980" y="1933221"/>
                  </a:lnTo>
                  <a:lnTo>
                    <a:pt x="4989154" y="1886469"/>
                  </a:lnTo>
                  <a:lnTo>
                    <a:pt x="4992582" y="1839510"/>
                  </a:lnTo>
                  <a:lnTo>
                    <a:pt x="4995258" y="1792352"/>
                  </a:lnTo>
                  <a:lnTo>
                    <a:pt x="4997177" y="1744998"/>
                  </a:lnTo>
                  <a:lnTo>
                    <a:pt x="4998333" y="1697455"/>
                  </a:lnTo>
                  <a:lnTo>
                    <a:pt x="4998720" y="1649730"/>
                  </a:lnTo>
                  <a:lnTo>
                    <a:pt x="4998333" y="1602004"/>
                  </a:lnTo>
                  <a:lnTo>
                    <a:pt x="4997177" y="1554461"/>
                  </a:lnTo>
                  <a:lnTo>
                    <a:pt x="4995258" y="1507108"/>
                  </a:lnTo>
                  <a:lnTo>
                    <a:pt x="4992582" y="1459949"/>
                  </a:lnTo>
                  <a:lnTo>
                    <a:pt x="4989154" y="1412990"/>
                  </a:lnTo>
                  <a:lnTo>
                    <a:pt x="4984980" y="1366238"/>
                  </a:lnTo>
                  <a:lnTo>
                    <a:pt x="4980066" y="1319697"/>
                  </a:lnTo>
                  <a:lnTo>
                    <a:pt x="4974418" y="1273374"/>
                  </a:lnTo>
                  <a:lnTo>
                    <a:pt x="4968041" y="1227274"/>
                  </a:lnTo>
                  <a:lnTo>
                    <a:pt x="4960942" y="1181403"/>
                  </a:lnTo>
                  <a:lnTo>
                    <a:pt x="4953126" y="1135767"/>
                  </a:lnTo>
                  <a:lnTo>
                    <a:pt x="4944599" y="1090371"/>
                  </a:lnTo>
                  <a:lnTo>
                    <a:pt x="4935367" y="1045221"/>
                  </a:lnTo>
                  <a:lnTo>
                    <a:pt x="4925436" y="1000323"/>
                  </a:lnTo>
                  <a:lnTo>
                    <a:pt x="4914811" y="955682"/>
                  </a:lnTo>
                  <a:lnTo>
                    <a:pt x="4903499" y="911305"/>
                  </a:lnTo>
                  <a:lnTo>
                    <a:pt x="4891505" y="867196"/>
                  </a:lnTo>
                  <a:lnTo>
                    <a:pt x="4878835" y="823362"/>
                  </a:lnTo>
                  <a:lnTo>
                    <a:pt x="4865495" y="779809"/>
                  </a:lnTo>
                  <a:lnTo>
                    <a:pt x="4851490" y="736541"/>
                  </a:lnTo>
                  <a:lnTo>
                    <a:pt x="4836827" y="693565"/>
                  </a:lnTo>
                  <a:lnTo>
                    <a:pt x="4821512" y="650887"/>
                  </a:lnTo>
                  <a:lnTo>
                    <a:pt x="4805549" y="608512"/>
                  </a:lnTo>
                  <a:lnTo>
                    <a:pt x="4788945" y="566445"/>
                  </a:lnTo>
                  <a:lnTo>
                    <a:pt x="4771707" y="524694"/>
                  </a:lnTo>
                  <a:lnTo>
                    <a:pt x="4753838" y="483262"/>
                  </a:lnTo>
                  <a:lnTo>
                    <a:pt x="4735346" y="442157"/>
                  </a:lnTo>
                  <a:lnTo>
                    <a:pt x="4716237" y="401383"/>
                  </a:lnTo>
                  <a:lnTo>
                    <a:pt x="4696515" y="360947"/>
                  </a:lnTo>
                  <a:lnTo>
                    <a:pt x="4676188" y="320854"/>
                  </a:lnTo>
                  <a:lnTo>
                    <a:pt x="4655260" y="281110"/>
                  </a:lnTo>
                  <a:lnTo>
                    <a:pt x="4633738" y="241720"/>
                  </a:lnTo>
                  <a:lnTo>
                    <a:pt x="4611627" y="202691"/>
                  </a:lnTo>
                  <a:lnTo>
                    <a:pt x="4588933" y="164027"/>
                  </a:lnTo>
                  <a:lnTo>
                    <a:pt x="4565662" y="125736"/>
                  </a:lnTo>
                  <a:lnTo>
                    <a:pt x="4541820" y="87821"/>
                  </a:lnTo>
                  <a:lnTo>
                    <a:pt x="4517413" y="50290"/>
                  </a:lnTo>
                  <a:lnTo>
                    <a:pt x="4492446" y="13148"/>
                  </a:lnTo>
                  <a:lnTo>
                    <a:pt x="448331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17548" y="3649980"/>
              <a:ext cx="1965960" cy="35560"/>
            </a:xfrm>
            <a:custGeom>
              <a:avLst/>
              <a:gdLst/>
              <a:ahLst/>
              <a:cxnLst/>
              <a:rect l="l" t="t" r="r" b="b"/>
              <a:pathLst>
                <a:path w="1965960" h="35560">
                  <a:moveTo>
                    <a:pt x="1965960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1965960" y="35051"/>
                  </a:lnTo>
                  <a:lnTo>
                    <a:pt x="196596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7616" y="722376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8"/>
                  </a:lnTo>
                  <a:lnTo>
                    <a:pt x="4901184" y="490728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16939" y="794766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32026" y="1976755"/>
            <a:ext cx="7026909" cy="3587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Ejemplos de actividades para crear  ciudades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y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comunidades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amigables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con 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las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personas mayores que se encuentran  dentro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del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ámbito de</a:t>
            </a:r>
            <a:r>
              <a:rPr dirty="0" sz="2400" spc="-2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"amplificar":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Verdana"/>
              <a:cs typeface="Verdana"/>
            </a:endParaRPr>
          </a:p>
          <a:p>
            <a:pPr marL="299085" marR="474345" indent="-248920">
              <a:lnSpc>
                <a:spcPts val="2080"/>
              </a:lnSpc>
              <a:buClr>
                <a:srgbClr val="EB134F"/>
              </a:buClr>
              <a:buFont typeface="Arial"/>
              <a:buChar char="●"/>
              <a:tabLst>
                <a:tab pos="299720" algn="l"/>
              </a:tabLst>
            </a:pP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Capacitación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promoción centrada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en las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ciudades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y 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comunidades amigables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con las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personas</a:t>
            </a:r>
            <a:r>
              <a:rPr dirty="0" sz="1800" spc="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mayores</a:t>
            </a:r>
            <a:endParaRPr sz="1800">
              <a:latin typeface="Verdana"/>
              <a:cs typeface="Verdana"/>
            </a:endParaRPr>
          </a:p>
          <a:p>
            <a:pPr marL="299085" indent="-248920">
              <a:lnSpc>
                <a:spcPts val="2125"/>
              </a:lnSpc>
              <a:buClr>
                <a:srgbClr val="EB134F"/>
              </a:buClr>
              <a:buFont typeface="Arial"/>
              <a:buChar char="●"/>
              <a:tabLst>
                <a:tab pos="299720" algn="l"/>
              </a:tabLst>
            </a:pP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Cocreación de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murales</a:t>
            </a:r>
            <a:r>
              <a:rPr dirty="0" sz="1800" spc="-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comunitarios</a:t>
            </a:r>
            <a:endParaRPr sz="1800">
              <a:latin typeface="Verdana"/>
              <a:cs typeface="Verdana"/>
            </a:endParaRPr>
          </a:p>
          <a:p>
            <a:pPr marL="299085" indent="-248920">
              <a:lnSpc>
                <a:spcPts val="2135"/>
              </a:lnSpc>
              <a:buClr>
                <a:srgbClr val="EB134F"/>
              </a:buClr>
              <a:buFont typeface="Arial"/>
              <a:buChar char="●"/>
              <a:tabLst>
                <a:tab pos="299720" algn="l"/>
              </a:tabLst>
            </a:pP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Exposición de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fotografía al aire</a:t>
            </a:r>
            <a:r>
              <a:rPr dirty="0" sz="1800" spc="-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libre</a:t>
            </a:r>
            <a:endParaRPr sz="1800">
              <a:latin typeface="Verdana"/>
              <a:cs typeface="Verdana"/>
            </a:endParaRPr>
          </a:p>
          <a:p>
            <a:pPr marL="299085" indent="-248920">
              <a:lnSpc>
                <a:spcPct val="100000"/>
              </a:lnSpc>
              <a:spcBef>
                <a:spcPts val="5"/>
              </a:spcBef>
              <a:buClr>
                <a:srgbClr val="EB134F"/>
              </a:buClr>
              <a:buFont typeface="Arial"/>
              <a:buChar char="●"/>
              <a:tabLst>
                <a:tab pos="299720" algn="l"/>
              </a:tabLst>
            </a:pP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Asociación con</a:t>
            </a:r>
            <a:r>
              <a:rPr dirty="0" sz="1800" spc="-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periodistas</a:t>
            </a:r>
            <a:endParaRPr sz="1800">
              <a:latin typeface="Verdana"/>
              <a:cs typeface="Verdana"/>
            </a:endParaRPr>
          </a:p>
          <a:p>
            <a:pPr marL="299085" indent="-248920">
              <a:lnSpc>
                <a:spcPct val="100000"/>
              </a:lnSpc>
              <a:spcBef>
                <a:spcPts val="80"/>
              </a:spcBef>
              <a:buClr>
                <a:srgbClr val="EB134F"/>
              </a:buClr>
              <a:buFont typeface="Arial"/>
              <a:buChar char="●"/>
              <a:tabLst>
                <a:tab pos="299720" algn="l"/>
              </a:tabLst>
            </a:pP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Campañas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o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protestas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públicas o en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redes</a:t>
            </a:r>
            <a:r>
              <a:rPr dirty="0" sz="1800" spc="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sociales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69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884545" cy="5468620"/>
            <a:chOff x="0" y="0"/>
            <a:chExt cx="5884545" cy="54686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474335" cy="5468620"/>
            </a:xfrm>
            <a:custGeom>
              <a:avLst/>
              <a:gdLst/>
              <a:ahLst/>
              <a:cxnLst/>
              <a:rect l="l" t="t" r="r" b="b"/>
              <a:pathLst>
                <a:path w="5474335" h="5468620">
                  <a:moveTo>
                    <a:pt x="4705445" y="0"/>
                  </a:moveTo>
                  <a:lnTo>
                    <a:pt x="0" y="0"/>
                  </a:lnTo>
                  <a:lnTo>
                    <a:pt x="0" y="4791842"/>
                  </a:lnTo>
                  <a:lnTo>
                    <a:pt x="55336" y="4832118"/>
                  </a:lnTo>
                  <a:lnTo>
                    <a:pt x="92217" y="4857977"/>
                  </a:lnTo>
                  <a:lnTo>
                    <a:pt x="129460" y="4883367"/>
                  </a:lnTo>
                  <a:lnTo>
                    <a:pt x="167060" y="4908282"/>
                  </a:lnTo>
                  <a:lnTo>
                    <a:pt x="205013" y="4932718"/>
                  </a:lnTo>
                  <a:lnTo>
                    <a:pt x="243314" y="4956671"/>
                  </a:lnTo>
                  <a:lnTo>
                    <a:pt x="281960" y="4980137"/>
                  </a:lnTo>
                  <a:lnTo>
                    <a:pt x="320945" y="5003110"/>
                  </a:lnTo>
                  <a:lnTo>
                    <a:pt x="360266" y="5025587"/>
                  </a:lnTo>
                  <a:lnTo>
                    <a:pt x="399916" y="5047563"/>
                  </a:lnTo>
                  <a:lnTo>
                    <a:pt x="439893" y="5069033"/>
                  </a:lnTo>
                  <a:lnTo>
                    <a:pt x="480191" y="5089994"/>
                  </a:lnTo>
                  <a:lnTo>
                    <a:pt x="520807" y="5110440"/>
                  </a:lnTo>
                  <a:lnTo>
                    <a:pt x="561734" y="5130368"/>
                  </a:lnTo>
                  <a:lnTo>
                    <a:pt x="602970" y="5149773"/>
                  </a:lnTo>
                  <a:lnTo>
                    <a:pt x="644509" y="5168650"/>
                  </a:lnTo>
                  <a:lnTo>
                    <a:pt x="686347" y="5186996"/>
                  </a:lnTo>
                  <a:lnTo>
                    <a:pt x="728480" y="5204805"/>
                  </a:lnTo>
                  <a:lnTo>
                    <a:pt x="770902" y="5222073"/>
                  </a:lnTo>
                  <a:lnTo>
                    <a:pt x="813610" y="5238797"/>
                  </a:lnTo>
                  <a:lnTo>
                    <a:pt x="856599" y="5254970"/>
                  </a:lnTo>
                  <a:lnTo>
                    <a:pt x="899865" y="5270590"/>
                  </a:lnTo>
                  <a:lnTo>
                    <a:pt x="943402" y="5285652"/>
                  </a:lnTo>
                  <a:lnTo>
                    <a:pt x="987207" y="5300150"/>
                  </a:lnTo>
                  <a:lnTo>
                    <a:pt x="1031274" y="5314081"/>
                  </a:lnTo>
                  <a:lnTo>
                    <a:pt x="1075600" y="5327441"/>
                  </a:lnTo>
                  <a:lnTo>
                    <a:pt x="1120180" y="5340225"/>
                  </a:lnTo>
                  <a:lnTo>
                    <a:pt x="1165010" y="5352428"/>
                  </a:lnTo>
                  <a:lnTo>
                    <a:pt x="1210084" y="5364046"/>
                  </a:lnTo>
                  <a:lnTo>
                    <a:pt x="1255399" y="5375075"/>
                  </a:lnTo>
                  <a:lnTo>
                    <a:pt x="1300949" y="5385510"/>
                  </a:lnTo>
                  <a:lnTo>
                    <a:pt x="1346731" y="5395346"/>
                  </a:lnTo>
                  <a:lnTo>
                    <a:pt x="1392740" y="5404581"/>
                  </a:lnTo>
                  <a:lnTo>
                    <a:pt x="1438971" y="5413208"/>
                  </a:lnTo>
                  <a:lnTo>
                    <a:pt x="1485420" y="5421224"/>
                  </a:lnTo>
                  <a:lnTo>
                    <a:pt x="1532082" y="5428624"/>
                  </a:lnTo>
                  <a:lnTo>
                    <a:pt x="1578954" y="5435403"/>
                  </a:lnTo>
                  <a:lnTo>
                    <a:pt x="1626029" y="5441558"/>
                  </a:lnTo>
                  <a:lnTo>
                    <a:pt x="1673305" y="5447084"/>
                  </a:lnTo>
                  <a:lnTo>
                    <a:pt x="1720775" y="5451976"/>
                  </a:lnTo>
                  <a:lnTo>
                    <a:pt x="1768437" y="5456231"/>
                  </a:lnTo>
                  <a:lnTo>
                    <a:pt x="1816285" y="5459842"/>
                  </a:lnTo>
                  <a:lnTo>
                    <a:pt x="1864315" y="5462808"/>
                  </a:lnTo>
                  <a:lnTo>
                    <a:pt x="1912522" y="5465121"/>
                  </a:lnTo>
                  <a:lnTo>
                    <a:pt x="1960901" y="5466780"/>
                  </a:lnTo>
                  <a:lnTo>
                    <a:pt x="2009450" y="5467778"/>
                  </a:lnTo>
                  <a:lnTo>
                    <a:pt x="2058162" y="5468112"/>
                  </a:lnTo>
                  <a:lnTo>
                    <a:pt x="2106872" y="5467778"/>
                  </a:lnTo>
                  <a:lnTo>
                    <a:pt x="2155419" y="5466780"/>
                  </a:lnTo>
                  <a:lnTo>
                    <a:pt x="2203798" y="5465121"/>
                  </a:lnTo>
                  <a:lnTo>
                    <a:pt x="2252003" y="5462808"/>
                  </a:lnTo>
                  <a:lnTo>
                    <a:pt x="2300032" y="5459842"/>
                  </a:lnTo>
                  <a:lnTo>
                    <a:pt x="2347879" y="5456231"/>
                  </a:lnTo>
                  <a:lnTo>
                    <a:pt x="2395539" y="5451976"/>
                  </a:lnTo>
                  <a:lnTo>
                    <a:pt x="2443009" y="5447084"/>
                  </a:lnTo>
                  <a:lnTo>
                    <a:pt x="2490284" y="5441558"/>
                  </a:lnTo>
                  <a:lnTo>
                    <a:pt x="2537358" y="5435403"/>
                  </a:lnTo>
                  <a:lnTo>
                    <a:pt x="2584229" y="5428624"/>
                  </a:lnTo>
                  <a:lnTo>
                    <a:pt x="2630890" y="5421224"/>
                  </a:lnTo>
                  <a:lnTo>
                    <a:pt x="2677338" y="5413208"/>
                  </a:lnTo>
                  <a:lnTo>
                    <a:pt x="2723569" y="5404581"/>
                  </a:lnTo>
                  <a:lnTo>
                    <a:pt x="2769577" y="5395346"/>
                  </a:lnTo>
                  <a:lnTo>
                    <a:pt x="2815358" y="5385510"/>
                  </a:lnTo>
                  <a:lnTo>
                    <a:pt x="2860908" y="5375075"/>
                  </a:lnTo>
                  <a:lnTo>
                    <a:pt x="2906222" y="5364046"/>
                  </a:lnTo>
                  <a:lnTo>
                    <a:pt x="2951296" y="5352428"/>
                  </a:lnTo>
                  <a:lnTo>
                    <a:pt x="2996125" y="5340225"/>
                  </a:lnTo>
                  <a:lnTo>
                    <a:pt x="3040704" y="5327441"/>
                  </a:lnTo>
                  <a:lnTo>
                    <a:pt x="3085030" y="5314081"/>
                  </a:lnTo>
                  <a:lnTo>
                    <a:pt x="3129097" y="5300150"/>
                  </a:lnTo>
                  <a:lnTo>
                    <a:pt x="3172901" y="5285652"/>
                  </a:lnTo>
                  <a:lnTo>
                    <a:pt x="3216438" y="5270590"/>
                  </a:lnTo>
                  <a:lnTo>
                    <a:pt x="3259703" y="5254970"/>
                  </a:lnTo>
                  <a:lnTo>
                    <a:pt x="3302692" y="5238797"/>
                  </a:lnTo>
                  <a:lnTo>
                    <a:pt x="3345399" y="5222073"/>
                  </a:lnTo>
                  <a:lnTo>
                    <a:pt x="3387822" y="5204805"/>
                  </a:lnTo>
                  <a:lnTo>
                    <a:pt x="3429954" y="5186996"/>
                  </a:lnTo>
                  <a:lnTo>
                    <a:pt x="3471792" y="5168650"/>
                  </a:lnTo>
                  <a:lnTo>
                    <a:pt x="3513331" y="5149773"/>
                  </a:lnTo>
                  <a:lnTo>
                    <a:pt x="3554567" y="5130368"/>
                  </a:lnTo>
                  <a:lnTo>
                    <a:pt x="3595494" y="5110440"/>
                  </a:lnTo>
                  <a:lnTo>
                    <a:pt x="3636109" y="5089994"/>
                  </a:lnTo>
                  <a:lnTo>
                    <a:pt x="3676407" y="5069033"/>
                  </a:lnTo>
                  <a:lnTo>
                    <a:pt x="3716384" y="5047563"/>
                  </a:lnTo>
                  <a:lnTo>
                    <a:pt x="3756035" y="5025587"/>
                  </a:lnTo>
                  <a:lnTo>
                    <a:pt x="3795355" y="5003110"/>
                  </a:lnTo>
                  <a:lnTo>
                    <a:pt x="3834340" y="4980137"/>
                  </a:lnTo>
                  <a:lnTo>
                    <a:pt x="3872986" y="4956671"/>
                  </a:lnTo>
                  <a:lnTo>
                    <a:pt x="3911288" y="4932718"/>
                  </a:lnTo>
                  <a:lnTo>
                    <a:pt x="3949241" y="4908282"/>
                  </a:lnTo>
                  <a:lnTo>
                    <a:pt x="3986841" y="4883367"/>
                  </a:lnTo>
                  <a:lnTo>
                    <a:pt x="4024084" y="4857977"/>
                  </a:lnTo>
                  <a:lnTo>
                    <a:pt x="4060965" y="4832118"/>
                  </a:lnTo>
                  <a:lnTo>
                    <a:pt x="4097479" y="4805792"/>
                  </a:lnTo>
                  <a:lnTo>
                    <a:pt x="4133622" y="4779006"/>
                  </a:lnTo>
                  <a:lnTo>
                    <a:pt x="4169389" y="4751763"/>
                  </a:lnTo>
                  <a:lnTo>
                    <a:pt x="4204777" y="4724067"/>
                  </a:lnTo>
                  <a:lnTo>
                    <a:pt x="4239780" y="4695924"/>
                  </a:lnTo>
                  <a:lnTo>
                    <a:pt x="4274394" y="4667337"/>
                  </a:lnTo>
                  <a:lnTo>
                    <a:pt x="4308614" y="4638311"/>
                  </a:lnTo>
                  <a:lnTo>
                    <a:pt x="4342436" y="4608851"/>
                  </a:lnTo>
                  <a:lnTo>
                    <a:pt x="4375856" y="4578960"/>
                  </a:lnTo>
                  <a:lnTo>
                    <a:pt x="4408868" y="4548644"/>
                  </a:lnTo>
                  <a:lnTo>
                    <a:pt x="4441469" y="4517906"/>
                  </a:lnTo>
                  <a:lnTo>
                    <a:pt x="4473654" y="4486751"/>
                  </a:lnTo>
                  <a:lnTo>
                    <a:pt x="4505418" y="4455183"/>
                  </a:lnTo>
                  <a:lnTo>
                    <a:pt x="4536757" y="4423208"/>
                  </a:lnTo>
                  <a:lnTo>
                    <a:pt x="4567667" y="4390829"/>
                  </a:lnTo>
                  <a:lnTo>
                    <a:pt x="4598142" y="4358050"/>
                  </a:lnTo>
                  <a:lnTo>
                    <a:pt x="4628179" y="4324877"/>
                  </a:lnTo>
                  <a:lnTo>
                    <a:pt x="4657772" y="4291313"/>
                  </a:lnTo>
                  <a:lnTo>
                    <a:pt x="4686918" y="4257363"/>
                  </a:lnTo>
                  <a:lnTo>
                    <a:pt x="4715612" y="4223032"/>
                  </a:lnTo>
                  <a:lnTo>
                    <a:pt x="4743849" y="4188323"/>
                  </a:lnTo>
                  <a:lnTo>
                    <a:pt x="4771625" y="4153242"/>
                  </a:lnTo>
                  <a:lnTo>
                    <a:pt x="4798935" y="4117792"/>
                  </a:lnTo>
                  <a:lnTo>
                    <a:pt x="4825775" y="4081978"/>
                  </a:lnTo>
                  <a:lnTo>
                    <a:pt x="4852140" y="4045805"/>
                  </a:lnTo>
                  <a:lnTo>
                    <a:pt x="4878027" y="4009277"/>
                  </a:lnTo>
                  <a:lnTo>
                    <a:pt x="4903429" y="3972398"/>
                  </a:lnTo>
                  <a:lnTo>
                    <a:pt x="4928343" y="3935173"/>
                  </a:lnTo>
                  <a:lnTo>
                    <a:pt x="4952765" y="3897606"/>
                  </a:lnTo>
                  <a:lnTo>
                    <a:pt x="4976689" y="3859701"/>
                  </a:lnTo>
                  <a:lnTo>
                    <a:pt x="5000112" y="3821464"/>
                  </a:lnTo>
                  <a:lnTo>
                    <a:pt x="5023028" y="3782898"/>
                  </a:lnTo>
                  <a:lnTo>
                    <a:pt x="5045434" y="3744008"/>
                  </a:lnTo>
                  <a:lnTo>
                    <a:pt x="5067324" y="3704798"/>
                  </a:lnTo>
                  <a:lnTo>
                    <a:pt x="5088695" y="3665273"/>
                  </a:lnTo>
                  <a:lnTo>
                    <a:pt x="5109541" y="3625437"/>
                  </a:lnTo>
                  <a:lnTo>
                    <a:pt x="5129859" y="3585295"/>
                  </a:lnTo>
                  <a:lnTo>
                    <a:pt x="5149643" y="3544850"/>
                  </a:lnTo>
                  <a:lnTo>
                    <a:pt x="5168890" y="3504108"/>
                  </a:lnTo>
                  <a:lnTo>
                    <a:pt x="5187594" y="3463073"/>
                  </a:lnTo>
                  <a:lnTo>
                    <a:pt x="5205751" y="3421749"/>
                  </a:lnTo>
                  <a:lnTo>
                    <a:pt x="5223357" y="3380140"/>
                  </a:lnTo>
                  <a:lnTo>
                    <a:pt x="5240408" y="3338252"/>
                  </a:lnTo>
                  <a:lnTo>
                    <a:pt x="5256898" y="3296088"/>
                  </a:lnTo>
                  <a:lnTo>
                    <a:pt x="5272823" y="3253653"/>
                  </a:lnTo>
                  <a:lnTo>
                    <a:pt x="5288179" y="3210951"/>
                  </a:lnTo>
                  <a:lnTo>
                    <a:pt x="5302961" y="3167987"/>
                  </a:lnTo>
                  <a:lnTo>
                    <a:pt x="5317165" y="3124766"/>
                  </a:lnTo>
                  <a:lnTo>
                    <a:pt x="5330786" y="3081290"/>
                  </a:lnTo>
                  <a:lnTo>
                    <a:pt x="5343819" y="3037566"/>
                  </a:lnTo>
                  <a:lnTo>
                    <a:pt x="5356261" y="2993597"/>
                  </a:lnTo>
                  <a:lnTo>
                    <a:pt x="5368106" y="2949388"/>
                  </a:lnTo>
                  <a:lnTo>
                    <a:pt x="5379351" y="2904944"/>
                  </a:lnTo>
                  <a:lnTo>
                    <a:pt x="5389990" y="2860267"/>
                  </a:lnTo>
                  <a:lnTo>
                    <a:pt x="5400019" y="2815365"/>
                  </a:lnTo>
                  <a:lnTo>
                    <a:pt x="5409434" y="2770239"/>
                  </a:lnTo>
                  <a:lnTo>
                    <a:pt x="5418230" y="2724896"/>
                  </a:lnTo>
                  <a:lnTo>
                    <a:pt x="5426403" y="2679338"/>
                  </a:lnTo>
                  <a:lnTo>
                    <a:pt x="5433947" y="2633572"/>
                  </a:lnTo>
                  <a:lnTo>
                    <a:pt x="5440859" y="2587601"/>
                  </a:lnTo>
                  <a:lnTo>
                    <a:pt x="5447135" y="2541429"/>
                  </a:lnTo>
                  <a:lnTo>
                    <a:pt x="5452769" y="2495062"/>
                  </a:lnTo>
                  <a:lnTo>
                    <a:pt x="5457757" y="2448503"/>
                  </a:lnTo>
                  <a:lnTo>
                    <a:pt x="5462094" y="2401757"/>
                  </a:lnTo>
                  <a:lnTo>
                    <a:pt x="5465777" y="2354828"/>
                  </a:lnTo>
                  <a:lnTo>
                    <a:pt x="5468800" y="2307721"/>
                  </a:lnTo>
                  <a:lnTo>
                    <a:pt x="5471159" y="2260440"/>
                  </a:lnTo>
                  <a:lnTo>
                    <a:pt x="5472850" y="2212989"/>
                  </a:lnTo>
                  <a:lnTo>
                    <a:pt x="5473867" y="2165374"/>
                  </a:lnTo>
                  <a:lnTo>
                    <a:pt x="5474208" y="2117598"/>
                  </a:lnTo>
                  <a:lnTo>
                    <a:pt x="5473867" y="2069822"/>
                  </a:lnTo>
                  <a:lnTo>
                    <a:pt x="5472850" y="2022206"/>
                  </a:lnTo>
                  <a:lnTo>
                    <a:pt x="5471159" y="1974756"/>
                  </a:lnTo>
                  <a:lnTo>
                    <a:pt x="5468800" y="1927475"/>
                  </a:lnTo>
                  <a:lnTo>
                    <a:pt x="5465777" y="1880367"/>
                  </a:lnTo>
                  <a:lnTo>
                    <a:pt x="5462094" y="1833439"/>
                  </a:lnTo>
                  <a:lnTo>
                    <a:pt x="5457757" y="1786692"/>
                  </a:lnTo>
                  <a:lnTo>
                    <a:pt x="5452769" y="1740133"/>
                  </a:lnTo>
                  <a:lnTo>
                    <a:pt x="5447135" y="1693766"/>
                  </a:lnTo>
                  <a:lnTo>
                    <a:pt x="5440859" y="1647594"/>
                  </a:lnTo>
                  <a:lnTo>
                    <a:pt x="5433947" y="1601623"/>
                  </a:lnTo>
                  <a:lnTo>
                    <a:pt x="5426403" y="1555857"/>
                  </a:lnTo>
                  <a:lnTo>
                    <a:pt x="5418230" y="1510300"/>
                  </a:lnTo>
                  <a:lnTo>
                    <a:pt x="5409434" y="1464956"/>
                  </a:lnTo>
                  <a:lnTo>
                    <a:pt x="5400019" y="1419831"/>
                  </a:lnTo>
                  <a:lnTo>
                    <a:pt x="5389990" y="1374928"/>
                  </a:lnTo>
                  <a:lnTo>
                    <a:pt x="5379351" y="1330252"/>
                  </a:lnTo>
                  <a:lnTo>
                    <a:pt x="5368106" y="1285807"/>
                  </a:lnTo>
                  <a:lnTo>
                    <a:pt x="5356261" y="1241598"/>
                  </a:lnTo>
                  <a:lnTo>
                    <a:pt x="5343819" y="1197629"/>
                  </a:lnTo>
                  <a:lnTo>
                    <a:pt x="5330786" y="1153905"/>
                  </a:lnTo>
                  <a:lnTo>
                    <a:pt x="5317165" y="1110430"/>
                  </a:lnTo>
                  <a:lnTo>
                    <a:pt x="5302961" y="1067208"/>
                  </a:lnTo>
                  <a:lnTo>
                    <a:pt x="5288179" y="1024244"/>
                  </a:lnTo>
                  <a:lnTo>
                    <a:pt x="5272823" y="981542"/>
                  </a:lnTo>
                  <a:lnTo>
                    <a:pt x="5256898" y="939107"/>
                  </a:lnTo>
                  <a:lnTo>
                    <a:pt x="5240408" y="896943"/>
                  </a:lnTo>
                  <a:lnTo>
                    <a:pt x="5223357" y="855055"/>
                  </a:lnTo>
                  <a:lnTo>
                    <a:pt x="5205751" y="813447"/>
                  </a:lnTo>
                  <a:lnTo>
                    <a:pt x="5187594" y="772122"/>
                  </a:lnTo>
                  <a:lnTo>
                    <a:pt x="5168890" y="731087"/>
                  </a:lnTo>
                  <a:lnTo>
                    <a:pt x="5149643" y="690345"/>
                  </a:lnTo>
                  <a:lnTo>
                    <a:pt x="5129859" y="649901"/>
                  </a:lnTo>
                  <a:lnTo>
                    <a:pt x="5109541" y="609758"/>
                  </a:lnTo>
                  <a:lnTo>
                    <a:pt x="5088695" y="569922"/>
                  </a:lnTo>
                  <a:lnTo>
                    <a:pt x="5067324" y="530397"/>
                  </a:lnTo>
                  <a:lnTo>
                    <a:pt x="5045434" y="491187"/>
                  </a:lnTo>
                  <a:lnTo>
                    <a:pt x="5023028" y="452297"/>
                  </a:lnTo>
                  <a:lnTo>
                    <a:pt x="5000112" y="413731"/>
                  </a:lnTo>
                  <a:lnTo>
                    <a:pt x="4976689" y="375494"/>
                  </a:lnTo>
                  <a:lnTo>
                    <a:pt x="4952765" y="337590"/>
                  </a:lnTo>
                  <a:lnTo>
                    <a:pt x="4928343" y="300023"/>
                  </a:lnTo>
                  <a:lnTo>
                    <a:pt x="4903429" y="262797"/>
                  </a:lnTo>
                  <a:lnTo>
                    <a:pt x="4878027" y="225919"/>
                  </a:lnTo>
                  <a:lnTo>
                    <a:pt x="4852140" y="189390"/>
                  </a:lnTo>
                  <a:lnTo>
                    <a:pt x="4825775" y="153217"/>
                  </a:lnTo>
                  <a:lnTo>
                    <a:pt x="4798935" y="117403"/>
                  </a:lnTo>
                  <a:lnTo>
                    <a:pt x="4771625" y="81954"/>
                  </a:lnTo>
                  <a:lnTo>
                    <a:pt x="4743849" y="46872"/>
                  </a:lnTo>
                  <a:lnTo>
                    <a:pt x="4715612" y="12164"/>
                  </a:lnTo>
                  <a:lnTo>
                    <a:pt x="470544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37616" y="722376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8"/>
                  </a:lnTo>
                  <a:lnTo>
                    <a:pt x="4901184" y="490728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16939" y="794766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9614" y="2400427"/>
            <a:ext cx="5066665" cy="3293110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015"/>
              </a:spcBef>
            </a:pPr>
            <a:r>
              <a:rPr dirty="0" sz="3800" spc="-5" b="1">
                <a:solidFill>
                  <a:srgbClr val="EB134F"/>
                </a:solidFill>
                <a:latin typeface="Verdana"/>
                <a:cs typeface="Verdana"/>
              </a:rPr>
              <a:t>Estudio </a:t>
            </a:r>
            <a:r>
              <a:rPr dirty="0" sz="3800" b="1">
                <a:solidFill>
                  <a:srgbClr val="EB134F"/>
                </a:solidFill>
                <a:latin typeface="Verdana"/>
                <a:cs typeface="Verdana"/>
              </a:rPr>
              <a:t>de </a:t>
            </a:r>
            <a:r>
              <a:rPr dirty="0" sz="3800" spc="-5" b="1">
                <a:solidFill>
                  <a:srgbClr val="EB134F"/>
                </a:solidFill>
                <a:latin typeface="Verdana"/>
                <a:cs typeface="Verdana"/>
              </a:rPr>
              <a:t>caso  </a:t>
            </a:r>
            <a:r>
              <a:rPr dirty="0" sz="3800" b="1">
                <a:solidFill>
                  <a:srgbClr val="EB134F"/>
                </a:solidFill>
                <a:latin typeface="Verdana"/>
                <a:cs typeface="Verdana"/>
              </a:rPr>
              <a:t>sobre el </a:t>
            </a:r>
            <a:r>
              <a:rPr dirty="0" sz="3800" spc="-5" b="1">
                <a:solidFill>
                  <a:srgbClr val="EB134F"/>
                </a:solidFill>
                <a:latin typeface="Verdana"/>
                <a:cs typeface="Verdana"/>
              </a:rPr>
              <a:t>ámbito</a:t>
            </a:r>
            <a:r>
              <a:rPr dirty="0" sz="3800" spc="-105" b="1">
                <a:solidFill>
                  <a:srgbClr val="EB134F"/>
                </a:solidFill>
                <a:latin typeface="Verdana"/>
                <a:cs typeface="Verdana"/>
              </a:rPr>
              <a:t> </a:t>
            </a:r>
            <a:r>
              <a:rPr dirty="0" sz="3800" spc="-5" b="1">
                <a:solidFill>
                  <a:srgbClr val="EB134F"/>
                </a:solidFill>
                <a:latin typeface="Verdana"/>
                <a:cs typeface="Verdana"/>
              </a:rPr>
              <a:t>de  "amplificar"</a:t>
            </a:r>
            <a:endParaRPr sz="3800">
              <a:latin typeface="Verdana"/>
              <a:cs typeface="Verdana"/>
            </a:endParaRPr>
          </a:p>
          <a:p>
            <a:pPr marL="12700" marR="504190">
              <a:lnSpc>
                <a:spcPct val="106900"/>
              </a:lnSpc>
              <a:spcBef>
                <a:spcPts val="520"/>
              </a:spcBef>
            </a:pPr>
            <a:r>
              <a:rPr dirty="0" sz="2600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dirty="0" sz="2600" b="1">
                <a:solidFill>
                  <a:srgbClr val="404040"/>
                </a:solidFill>
                <a:latin typeface="Verdana"/>
                <a:cs typeface="Verdana"/>
              </a:rPr>
              <a:t>campaña en </a:t>
            </a:r>
            <a:r>
              <a:rPr dirty="0" sz="2600" spc="-5" b="1">
                <a:solidFill>
                  <a:srgbClr val="404040"/>
                </a:solidFill>
                <a:latin typeface="Verdana"/>
                <a:cs typeface="Verdana"/>
              </a:rPr>
              <a:t>Bogotá  </a:t>
            </a:r>
            <a:r>
              <a:rPr dirty="0" sz="2600" b="1">
                <a:solidFill>
                  <a:srgbClr val="404040"/>
                </a:solidFill>
                <a:latin typeface="Verdana"/>
                <a:cs typeface="Verdana"/>
              </a:rPr>
              <a:t>lanzada </a:t>
            </a:r>
            <a:r>
              <a:rPr dirty="0" sz="2600" spc="-5" b="1">
                <a:solidFill>
                  <a:srgbClr val="404040"/>
                </a:solidFill>
                <a:latin typeface="Verdana"/>
                <a:cs typeface="Verdana"/>
              </a:rPr>
              <a:t>por HelpAge </a:t>
            </a:r>
            <a:r>
              <a:rPr dirty="0" sz="260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dirty="0" sz="26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600">
                <a:solidFill>
                  <a:srgbClr val="404040"/>
                </a:solidFill>
                <a:latin typeface="Verdana"/>
                <a:cs typeface="Verdana"/>
              </a:rPr>
              <a:t>el  Consejo </a:t>
            </a:r>
            <a:r>
              <a:rPr dirty="0" sz="26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2600">
                <a:solidFill>
                  <a:srgbClr val="404040"/>
                </a:solidFill>
                <a:latin typeface="Verdana"/>
                <a:cs typeface="Verdana"/>
              </a:rPr>
              <a:t>Sabios </a:t>
            </a:r>
            <a:r>
              <a:rPr dirty="0" sz="26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2600">
                <a:solidFill>
                  <a:srgbClr val="404040"/>
                </a:solidFill>
                <a:latin typeface="Verdana"/>
                <a:cs typeface="Verdana"/>
              </a:rPr>
              <a:t>la  ciudad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44426" y="5101555"/>
            <a:ext cx="3447956" cy="2446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2042160" y="1909572"/>
            <a:ext cx="569595" cy="524510"/>
            <a:chOff x="2042160" y="1909572"/>
            <a:chExt cx="569595" cy="524510"/>
          </a:xfrm>
        </p:grpSpPr>
        <p:sp>
          <p:nvSpPr>
            <p:cNvPr id="10" name="object 10"/>
            <p:cNvSpPr/>
            <p:nvPr/>
          </p:nvSpPr>
          <p:spPr>
            <a:xfrm>
              <a:off x="2391156" y="2232660"/>
              <a:ext cx="220027" cy="201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42160" y="1909572"/>
              <a:ext cx="445134" cy="411480"/>
            </a:xfrm>
            <a:custGeom>
              <a:avLst/>
              <a:gdLst/>
              <a:ahLst/>
              <a:cxnLst/>
              <a:rect l="l" t="t" r="r" b="b"/>
              <a:pathLst>
                <a:path w="445135" h="411480">
                  <a:moveTo>
                    <a:pt x="223138" y="0"/>
                  </a:moveTo>
                  <a:lnTo>
                    <a:pt x="172549" y="5518"/>
                  </a:lnTo>
                  <a:lnTo>
                    <a:pt x="125805" y="21193"/>
                  </a:lnTo>
                  <a:lnTo>
                    <a:pt x="84342" y="45706"/>
                  </a:lnTo>
                  <a:lnTo>
                    <a:pt x="49595" y="77737"/>
                  </a:lnTo>
                  <a:lnTo>
                    <a:pt x="22999" y="115966"/>
                  </a:lnTo>
                  <a:lnTo>
                    <a:pt x="5988" y="159073"/>
                  </a:lnTo>
                  <a:lnTo>
                    <a:pt x="0" y="205739"/>
                  </a:lnTo>
                  <a:lnTo>
                    <a:pt x="5988" y="252359"/>
                  </a:lnTo>
                  <a:lnTo>
                    <a:pt x="22999" y="295433"/>
                  </a:lnTo>
                  <a:lnTo>
                    <a:pt x="49595" y="333639"/>
                  </a:lnTo>
                  <a:lnTo>
                    <a:pt x="84342" y="365656"/>
                  </a:lnTo>
                  <a:lnTo>
                    <a:pt x="125805" y="390162"/>
                  </a:lnTo>
                  <a:lnTo>
                    <a:pt x="172549" y="405834"/>
                  </a:lnTo>
                  <a:lnTo>
                    <a:pt x="223138" y="411352"/>
                  </a:lnTo>
                  <a:lnTo>
                    <a:pt x="224789" y="411479"/>
                  </a:lnTo>
                  <a:lnTo>
                    <a:pt x="227964" y="411479"/>
                  </a:lnTo>
                  <a:lnTo>
                    <a:pt x="270402" y="407233"/>
                  </a:lnTo>
                  <a:lnTo>
                    <a:pt x="310769" y="394938"/>
                  </a:lnTo>
                  <a:lnTo>
                    <a:pt x="348087" y="375261"/>
                  </a:lnTo>
                  <a:lnTo>
                    <a:pt x="381381" y="348868"/>
                  </a:lnTo>
                  <a:lnTo>
                    <a:pt x="385912" y="343662"/>
                  </a:lnTo>
                  <a:lnTo>
                    <a:pt x="223138" y="343662"/>
                  </a:lnTo>
                  <a:lnTo>
                    <a:pt x="176269" y="336704"/>
                  </a:lnTo>
                  <a:lnTo>
                    <a:pt x="135582" y="317323"/>
                  </a:lnTo>
                  <a:lnTo>
                    <a:pt x="103508" y="287755"/>
                  </a:lnTo>
                  <a:lnTo>
                    <a:pt x="82479" y="250238"/>
                  </a:lnTo>
                  <a:lnTo>
                    <a:pt x="74929" y="207009"/>
                  </a:lnTo>
                  <a:lnTo>
                    <a:pt x="82479" y="164317"/>
                  </a:lnTo>
                  <a:lnTo>
                    <a:pt x="103508" y="126867"/>
                  </a:lnTo>
                  <a:lnTo>
                    <a:pt x="135582" y="97099"/>
                  </a:lnTo>
                  <a:lnTo>
                    <a:pt x="176269" y="77449"/>
                  </a:lnTo>
                  <a:lnTo>
                    <a:pt x="223138" y="70357"/>
                  </a:lnTo>
                  <a:lnTo>
                    <a:pt x="388012" y="70357"/>
                  </a:lnTo>
                  <a:lnTo>
                    <a:pt x="361488" y="45706"/>
                  </a:lnTo>
                  <a:lnTo>
                    <a:pt x="320275" y="21193"/>
                  </a:lnTo>
                  <a:lnTo>
                    <a:pt x="273697" y="5518"/>
                  </a:lnTo>
                  <a:lnTo>
                    <a:pt x="223138" y="0"/>
                  </a:lnTo>
                  <a:close/>
                </a:path>
                <a:path w="445135" h="411480">
                  <a:moveTo>
                    <a:pt x="388012" y="70357"/>
                  </a:moveTo>
                  <a:lnTo>
                    <a:pt x="223138" y="70357"/>
                  </a:lnTo>
                  <a:lnTo>
                    <a:pt x="269533" y="77449"/>
                  </a:lnTo>
                  <a:lnTo>
                    <a:pt x="310191" y="97099"/>
                  </a:lnTo>
                  <a:lnTo>
                    <a:pt x="342486" y="126867"/>
                  </a:lnTo>
                  <a:lnTo>
                    <a:pt x="363789" y="164317"/>
                  </a:lnTo>
                  <a:lnTo>
                    <a:pt x="371475" y="207009"/>
                  </a:lnTo>
                  <a:lnTo>
                    <a:pt x="368045" y="233765"/>
                  </a:lnTo>
                  <a:lnTo>
                    <a:pt x="346900" y="281894"/>
                  </a:lnTo>
                  <a:lnTo>
                    <a:pt x="307220" y="318962"/>
                  </a:lnTo>
                  <a:lnTo>
                    <a:pt x="253817" y="340635"/>
                  </a:lnTo>
                  <a:lnTo>
                    <a:pt x="223138" y="343662"/>
                  </a:lnTo>
                  <a:lnTo>
                    <a:pt x="385912" y="343662"/>
                  </a:lnTo>
                  <a:lnTo>
                    <a:pt x="408628" y="317557"/>
                  </a:lnTo>
                  <a:lnTo>
                    <a:pt x="428577" y="282686"/>
                  </a:lnTo>
                  <a:lnTo>
                    <a:pt x="440834" y="245123"/>
                  </a:lnTo>
                  <a:lnTo>
                    <a:pt x="445007" y="205739"/>
                  </a:lnTo>
                  <a:lnTo>
                    <a:pt x="439096" y="159073"/>
                  </a:lnTo>
                  <a:lnTo>
                    <a:pt x="422282" y="115966"/>
                  </a:lnTo>
                  <a:lnTo>
                    <a:pt x="395952" y="77737"/>
                  </a:lnTo>
                  <a:lnTo>
                    <a:pt x="388012" y="70357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506" y="7122058"/>
            <a:ext cx="43872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Número de registro de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organización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benéfica: 288180 © HelpAge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International</a:t>
            </a:r>
            <a:r>
              <a:rPr dirty="0" sz="800" spc="15">
                <a:solidFill>
                  <a:srgbClr val="91846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8438" y="419862"/>
            <a:ext cx="1028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b="1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747385" cy="4227830"/>
            <a:chOff x="0" y="0"/>
            <a:chExt cx="5747385" cy="422783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411980" cy="4227830"/>
            </a:xfrm>
            <a:custGeom>
              <a:avLst/>
              <a:gdLst/>
              <a:ahLst/>
              <a:cxnLst/>
              <a:rect l="l" t="t" r="r" b="b"/>
              <a:pathLst>
                <a:path w="4411980" h="4227830">
                  <a:moveTo>
                    <a:pt x="4019774" y="0"/>
                  </a:moveTo>
                  <a:lnTo>
                    <a:pt x="0" y="0"/>
                  </a:lnTo>
                  <a:lnTo>
                    <a:pt x="0" y="3714544"/>
                  </a:lnTo>
                  <a:lnTo>
                    <a:pt x="50680" y="3749712"/>
                  </a:lnTo>
                  <a:lnTo>
                    <a:pt x="88095" y="3774562"/>
                  </a:lnTo>
                  <a:lnTo>
                    <a:pt x="125929" y="3798824"/>
                  </a:lnTo>
                  <a:lnTo>
                    <a:pt x="164175" y="3822492"/>
                  </a:lnTo>
                  <a:lnTo>
                    <a:pt x="202826" y="3845560"/>
                  </a:lnTo>
                  <a:lnTo>
                    <a:pt x="241876" y="3868020"/>
                  </a:lnTo>
                  <a:lnTo>
                    <a:pt x="281317" y="3889866"/>
                  </a:lnTo>
                  <a:lnTo>
                    <a:pt x="321145" y="3911092"/>
                  </a:lnTo>
                  <a:lnTo>
                    <a:pt x="361352" y="3931691"/>
                  </a:lnTo>
                  <a:lnTo>
                    <a:pt x="401932" y="3951658"/>
                  </a:lnTo>
                  <a:lnTo>
                    <a:pt x="442877" y="3970984"/>
                  </a:lnTo>
                  <a:lnTo>
                    <a:pt x="484183" y="3989664"/>
                  </a:lnTo>
                  <a:lnTo>
                    <a:pt x="525842" y="4007691"/>
                  </a:lnTo>
                  <a:lnTo>
                    <a:pt x="567847" y="4025059"/>
                  </a:lnTo>
                  <a:lnTo>
                    <a:pt x="610192" y="4041761"/>
                  </a:lnTo>
                  <a:lnTo>
                    <a:pt x="652871" y="4057791"/>
                  </a:lnTo>
                  <a:lnTo>
                    <a:pt x="695878" y="4073142"/>
                  </a:lnTo>
                  <a:lnTo>
                    <a:pt x="739205" y="4087807"/>
                  </a:lnTo>
                  <a:lnTo>
                    <a:pt x="782846" y="4101781"/>
                  </a:lnTo>
                  <a:lnTo>
                    <a:pt x="826794" y="4115056"/>
                  </a:lnTo>
                  <a:lnTo>
                    <a:pt x="871044" y="4127627"/>
                  </a:lnTo>
                  <a:lnTo>
                    <a:pt x="915588" y="4139486"/>
                  </a:lnTo>
                  <a:lnTo>
                    <a:pt x="960421" y="4150627"/>
                  </a:lnTo>
                  <a:lnTo>
                    <a:pt x="1005535" y="4161043"/>
                  </a:lnTo>
                  <a:lnTo>
                    <a:pt x="1050924" y="4170729"/>
                  </a:lnTo>
                  <a:lnTo>
                    <a:pt x="1096581" y="4179678"/>
                  </a:lnTo>
                  <a:lnTo>
                    <a:pt x="1142501" y="4187882"/>
                  </a:lnTo>
                  <a:lnTo>
                    <a:pt x="1188676" y="4195336"/>
                  </a:lnTo>
                  <a:lnTo>
                    <a:pt x="1235100" y="4202033"/>
                  </a:lnTo>
                  <a:lnTo>
                    <a:pt x="1281767" y="4207966"/>
                  </a:lnTo>
                  <a:lnTo>
                    <a:pt x="1328670" y="4213130"/>
                  </a:lnTo>
                  <a:lnTo>
                    <a:pt x="1375802" y="4217517"/>
                  </a:lnTo>
                  <a:lnTo>
                    <a:pt x="1423157" y="4221120"/>
                  </a:lnTo>
                  <a:lnTo>
                    <a:pt x="1470729" y="4223935"/>
                  </a:lnTo>
                  <a:lnTo>
                    <a:pt x="1518510" y="4225953"/>
                  </a:lnTo>
                  <a:lnTo>
                    <a:pt x="1566495" y="4227169"/>
                  </a:lnTo>
                  <a:lnTo>
                    <a:pt x="1614678" y="4227576"/>
                  </a:lnTo>
                  <a:lnTo>
                    <a:pt x="1662861" y="4227169"/>
                  </a:lnTo>
                  <a:lnTo>
                    <a:pt x="1710848" y="4225953"/>
                  </a:lnTo>
                  <a:lnTo>
                    <a:pt x="1758630" y="4223935"/>
                  </a:lnTo>
                  <a:lnTo>
                    <a:pt x="1806203" y="4221120"/>
                  </a:lnTo>
                  <a:lnTo>
                    <a:pt x="1853560" y="4217517"/>
                  </a:lnTo>
                  <a:lnTo>
                    <a:pt x="1900693" y="4213130"/>
                  </a:lnTo>
                  <a:lnTo>
                    <a:pt x="1947597" y="4207966"/>
                  </a:lnTo>
                  <a:lnTo>
                    <a:pt x="1994265" y="4202033"/>
                  </a:lnTo>
                  <a:lnTo>
                    <a:pt x="2040690" y="4195336"/>
                  </a:lnTo>
                  <a:lnTo>
                    <a:pt x="2086866" y="4187882"/>
                  </a:lnTo>
                  <a:lnTo>
                    <a:pt x="2132787" y="4179678"/>
                  </a:lnTo>
                  <a:lnTo>
                    <a:pt x="2178445" y="4170729"/>
                  </a:lnTo>
                  <a:lnTo>
                    <a:pt x="2223835" y="4161043"/>
                  </a:lnTo>
                  <a:lnTo>
                    <a:pt x="2268950" y="4150627"/>
                  </a:lnTo>
                  <a:lnTo>
                    <a:pt x="2313783" y="4139486"/>
                  </a:lnTo>
                  <a:lnTo>
                    <a:pt x="2358328" y="4127627"/>
                  </a:lnTo>
                  <a:lnTo>
                    <a:pt x="2402578" y="4115056"/>
                  </a:lnTo>
                  <a:lnTo>
                    <a:pt x="2446527" y="4101781"/>
                  </a:lnTo>
                  <a:lnTo>
                    <a:pt x="2490169" y="4087807"/>
                  </a:lnTo>
                  <a:lnTo>
                    <a:pt x="2533496" y="4073142"/>
                  </a:lnTo>
                  <a:lnTo>
                    <a:pt x="2576503" y="4057791"/>
                  </a:lnTo>
                  <a:lnTo>
                    <a:pt x="2619182" y="4041761"/>
                  </a:lnTo>
                  <a:lnTo>
                    <a:pt x="2661528" y="4025059"/>
                  </a:lnTo>
                  <a:lnTo>
                    <a:pt x="2703534" y="4007691"/>
                  </a:lnTo>
                  <a:lnTo>
                    <a:pt x="2745193" y="3989664"/>
                  </a:lnTo>
                  <a:lnTo>
                    <a:pt x="2786498" y="3970984"/>
                  </a:lnTo>
                  <a:lnTo>
                    <a:pt x="2827444" y="3951658"/>
                  </a:lnTo>
                  <a:lnTo>
                    <a:pt x="2868024" y="3931691"/>
                  </a:lnTo>
                  <a:lnTo>
                    <a:pt x="2908231" y="3911092"/>
                  </a:lnTo>
                  <a:lnTo>
                    <a:pt x="2948059" y="3889866"/>
                  </a:lnTo>
                  <a:lnTo>
                    <a:pt x="2987501" y="3868020"/>
                  </a:lnTo>
                  <a:lnTo>
                    <a:pt x="3026551" y="3845560"/>
                  </a:lnTo>
                  <a:lnTo>
                    <a:pt x="3065202" y="3822492"/>
                  </a:lnTo>
                  <a:lnTo>
                    <a:pt x="3103447" y="3798824"/>
                  </a:lnTo>
                  <a:lnTo>
                    <a:pt x="3141281" y="3774562"/>
                  </a:lnTo>
                  <a:lnTo>
                    <a:pt x="3178697" y="3749712"/>
                  </a:lnTo>
                  <a:lnTo>
                    <a:pt x="3215687" y="3724281"/>
                  </a:lnTo>
                  <a:lnTo>
                    <a:pt x="3252247" y="3698276"/>
                  </a:lnTo>
                  <a:lnTo>
                    <a:pt x="3288368" y="3671702"/>
                  </a:lnTo>
                  <a:lnTo>
                    <a:pt x="3324046" y="3644566"/>
                  </a:lnTo>
                  <a:lnTo>
                    <a:pt x="3359272" y="3616876"/>
                  </a:lnTo>
                  <a:lnTo>
                    <a:pt x="3394041" y="3588636"/>
                  </a:lnTo>
                  <a:lnTo>
                    <a:pt x="3428346" y="3559855"/>
                  </a:lnTo>
                  <a:lnTo>
                    <a:pt x="3462181" y="3530538"/>
                  </a:lnTo>
                  <a:lnTo>
                    <a:pt x="3495539" y="3500692"/>
                  </a:lnTo>
                  <a:lnTo>
                    <a:pt x="3528414" y="3470324"/>
                  </a:lnTo>
                  <a:lnTo>
                    <a:pt x="3560798" y="3439439"/>
                  </a:lnTo>
                  <a:lnTo>
                    <a:pt x="3592687" y="3408045"/>
                  </a:lnTo>
                  <a:lnTo>
                    <a:pt x="3624072" y="3376147"/>
                  </a:lnTo>
                  <a:lnTo>
                    <a:pt x="3654948" y="3343754"/>
                  </a:lnTo>
                  <a:lnTo>
                    <a:pt x="3685308" y="3310870"/>
                  </a:lnTo>
                  <a:lnTo>
                    <a:pt x="3715145" y="3277503"/>
                  </a:lnTo>
                  <a:lnTo>
                    <a:pt x="3744454" y="3243658"/>
                  </a:lnTo>
                  <a:lnTo>
                    <a:pt x="3773227" y="3209343"/>
                  </a:lnTo>
                  <a:lnTo>
                    <a:pt x="3801458" y="3174565"/>
                  </a:lnTo>
                  <a:lnTo>
                    <a:pt x="3829141" y="3139329"/>
                  </a:lnTo>
                  <a:lnTo>
                    <a:pt x="3856269" y="3103641"/>
                  </a:lnTo>
                  <a:lnTo>
                    <a:pt x="3882835" y="3067510"/>
                  </a:lnTo>
                  <a:lnTo>
                    <a:pt x="3908833" y="3030940"/>
                  </a:lnTo>
                  <a:lnTo>
                    <a:pt x="3934257" y="2993939"/>
                  </a:lnTo>
                  <a:lnTo>
                    <a:pt x="3959100" y="2956513"/>
                  </a:lnTo>
                  <a:lnTo>
                    <a:pt x="3983355" y="2918669"/>
                  </a:lnTo>
                  <a:lnTo>
                    <a:pt x="4007016" y="2880413"/>
                  </a:lnTo>
                  <a:lnTo>
                    <a:pt x="4030076" y="2841752"/>
                  </a:lnTo>
                  <a:lnTo>
                    <a:pt x="4052530" y="2802691"/>
                  </a:lnTo>
                  <a:lnTo>
                    <a:pt x="4074370" y="2763239"/>
                  </a:lnTo>
                  <a:lnTo>
                    <a:pt x="4095590" y="2723400"/>
                  </a:lnTo>
                  <a:lnTo>
                    <a:pt x="4116183" y="2683182"/>
                  </a:lnTo>
                  <a:lnTo>
                    <a:pt x="4136143" y="2642592"/>
                  </a:lnTo>
                  <a:lnTo>
                    <a:pt x="4155464" y="2601635"/>
                  </a:lnTo>
                  <a:lnTo>
                    <a:pt x="4174138" y="2560318"/>
                  </a:lnTo>
                  <a:lnTo>
                    <a:pt x="4192160" y="2518648"/>
                  </a:lnTo>
                  <a:lnTo>
                    <a:pt x="4209523" y="2476631"/>
                  </a:lnTo>
                  <a:lnTo>
                    <a:pt x="4226220" y="2434274"/>
                  </a:lnTo>
                  <a:lnTo>
                    <a:pt x="4242245" y="2391583"/>
                  </a:lnTo>
                  <a:lnTo>
                    <a:pt x="4257592" y="2348565"/>
                  </a:lnTo>
                  <a:lnTo>
                    <a:pt x="4272253" y="2305226"/>
                  </a:lnTo>
                  <a:lnTo>
                    <a:pt x="4286222" y="2261573"/>
                  </a:lnTo>
                  <a:lnTo>
                    <a:pt x="4299494" y="2217613"/>
                  </a:lnTo>
                  <a:lnTo>
                    <a:pt x="4312060" y="2173351"/>
                  </a:lnTo>
                  <a:lnTo>
                    <a:pt x="4323916" y="2128794"/>
                  </a:lnTo>
                  <a:lnTo>
                    <a:pt x="4335054" y="2083949"/>
                  </a:lnTo>
                  <a:lnTo>
                    <a:pt x="4345467" y="2038823"/>
                  </a:lnTo>
                  <a:lnTo>
                    <a:pt x="4355150" y="1993421"/>
                  </a:lnTo>
                  <a:lnTo>
                    <a:pt x="4364096" y="1947751"/>
                  </a:lnTo>
                  <a:lnTo>
                    <a:pt x="4372298" y="1901819"/>
                  </a:lnTo>
                  <a:lnTo>
                    <a:pt x="4379749" y="1855631"/>
                  </a:lnTo>
                  <a:lnTo>
                    <a:pt x="4386444" y="1809194"/>
                  </a:lnTo>
                  <a:lnTo>
                    <a:pt x="4392376" y="1762514"/>
                  </a:lnTo>
                  <a:lnTo>
                    <a:pt x="4397538" y="1715599"/>
                  </a:lnTo>
                  <a:lnTo>
                    <a:pt x="4401923" y="1668454"/>
                  </a:lnTo>
                  <a:lnTo>
                    <a:pt x="4405526" y="1621085"/>
                  </a:lnTo>
                  <a:lnTo>
                    <a:pt x="4408340" y="1573500"/>
                  </a:lnTo>
                  <a:lnTo>
                    <a:pt x="4410358" y="1525705"/>
                  </a:lnTo>
                  <a:lnTo>
                    <a:pt x="4411573" y="1477707"/>
                  </a:lnTo>
                  <a:lnTo>
                    <a:pt x="4411980" y="1429512"/>
                  </a:lnTo>
                  <a:lnTo>
                    <a:pt x="4411573" y="1381316"/>
                  </a:lnTo>
                  <a:lnTo>
                    <a:pt x="4410358" y="1333318"/>
                  </a:lnTo>
                  <a:lnTo>
                    <a:pt x="4408340" y="1285523"/>
                  </a:lnTo>
                  <a:lnTo>
                    <a:pt x="4405526" y="1237938"/>
                  </a:lnTo>
                  <a:lnTo>
                    <a:pt x="4401923" y="1190570"/>
                  </a:lnTo>
                  <a:lnTo>
                    <a:pt x="4397538" y="1143425"/>
                  </a:lnTo>
                  <a:lnTo>
                    <a:pt x="4392376" y="1096509"/>
                  </a:lnTo>
                  <a:lnTo>
                    <a:pt x="4386444" y="1049829"/>
                  </a:lnTo>
                  <a:lnTo>
                    <a:pt x="4379749" y="1003392"/>
                  </a:lnTo>
                  <a:lnTo>
                    <a:pt x="4372298" y="957204"/>
                  </a:lnTo>
                  <a:lnTo>
                    <a:pt x="4364096" y="911272"/>
                  </a:lnTo>
                  <a:lnTo>
                    <a:pt x="4355150" y="865602"/>
                  </a:lnTo>
                  <a:lnTo>
                    <a:pt x="4345467" y="820200"/>
                  </a:lnTo>
                  <a:lnTo>
                    <a:pt x="4335054" y="775074"/>
                  </a:lnTo>
                  <a:lnTo>
                    <a:pt x="4323916" y="730229"/>
                  </a:lnTo>
                  <a:lnTo>
                    <a:pt x="4312060" y="685673"/>
                  </a:lnTo>
                  <a:lnTo>
                    <a:pt x="4299494" y="641411"/>
                  </a:lnTo>
                  <a:lnTo>
                    <a:pt x="4286222" y="597450"/>
                  </a:lnTo>
                  <a:lnTo>
                    <a:pt x="4272253" y="553797"/>
                  </a:lnTo>
                  <a:lnTo>
                    <a:pt x="4257592" y="510458"/>
                  </a:lnTo>
                  <a:lnTo>
                    <a:pt x="4242245" y="467440"/>
                  </a:lnTo>
                  <a:lnTo>
                    <a:pt x="4226220" y="424749"/>
                  </a:lnTo>
                  <a:lnTo>
                    <a:pt x="4209523" y="382392"/>
                  </a:lnTo>
                  <a:lnTo>
                    <a:pt x="4192160" y="340376"/>
                  </a:lnTo>
                  <a:lnTo>
                    <a:pt x="4174138" y="298705"/>
                  </a:lnTo>
                  <a:lnTo>
                    <a:pt x="4155464" y="257389"/>
                  </a:lnTo>
                  <a:lnTo>
                    <a:pt x="4136143" y="216432"/>
                  </a:lnTo>
                  <a:lnTo>
                    <a:pt x="4116183" y="175841"/>
                  </a:lnTo>
                  <a:lnTo>
                    <a:pt x="4095590" y="135623"/>
                  </a:lnTo>
                  <a:lnTo>
                    <a:pt x="4074370" y="95785"/>
                  </a:lnTo>
                  <a:lnTo>
                    <a:pt x="4052530" y="56332"/>
                  </a:lnTo>
                  <a:lnTo>
                    <a:pt x="4030076" y="17272"/>
                  </a:lnTo>
                  <a:lnTo>
                    <a:pt x="4019774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586" y="1322578"/>
            <a:ext cx="6986270" cy="10261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15"/>
              </a:spcBef>
            </a:pPr>
            <a:r>
              <a:rPr dirty="0" sz="2200" spc="-5" b="1">
                <a:solidFill>
                  <a:srgbClr val="EC7C30"/>
                </a:solidFill>
                <a:latin typeface="Verdana"/>
                <a:cs typeface="Verdana"/>
              </a:rPr>
              <a:t>¿Cuáles son los beneficios </a:t>
            </a:r>
            <a:r>
              <a:rPr dirty="0" sz="2200" spc="-10" b="1">
                <a:solidFill>
                  <a:srgbClr val="EC7C30"/>
                </a:solidFill>
                <a:latin typeface="Verdana"/>
                <a:cs typeface="Verdana"/>
              </a:rPr>
              <a:t>para </a:t>
            </a:r>
            <a:r>
              <a:rPr dirty="0" sz="2200" spc="-5" b="1">
                <a:solidFill>
                  <a:srgbClr val="EC7C30"/>
                </a:solidFill>
                <a:latin typeface="Verdana"/>
                <a:cs typeface="Verdana"/>
              </a:rPr>
              <a:t>las </a:t>
            </a:r>
            <a:r>
              <a:rPr dirty="0" sz="2200" spc="-10" b="1">
                <a:solidFill>
                  <a:srgbClr val="EC7C30"/>
                </a:solidFill>
                <a:latin typeface="Verdana"/>
                <a:cs typeface="Verdana"/>
              </a:rPr>
              <a:t>personas  mayores, de </a:t>
            </a:r>
            <a:r>
              <a:rPr dirty="0" sz="2200" spc="-5" b="1">
                <a:solidFill>
                  <a:srgbClr val="EC7C30"/>
                </a:solidFill>
                <a:latin typeface="Verdana"/>
                <a:cs typeface="Verdana"/>
              </a:rPr>
              <a:t>las </a:t>
            </a:r>
            <a:r>
              <a:rPr dirty="0" sz="2200" spc="-10" b="1">
                <a:solidFill>
                  <a:srgbClr val="EC7C30"/>
                </a:solidFill>
                <a:latin typeface="Verdana"/>
                <a:cs typeface="Verdana"/>
              </a:rPr>
              <a:t>ciudades </a:t>
            </a:r>
            <a:r>
              <a:rPr dirty="0" sz="2200" spc="-5" b="1">
                <a:solidFill>
                  <a:srgbClr val="EC7C30"/>
                </a:solidFill>
                <a:latin typeface="Verdana"/>
                <a:cs typeface="Verdana"/>
              </a:rPr>
              <a:t>y comunidades  amigables con las </a:t>
            </a:r>
            <a:r>
              <a:rPr dirty="0" sz="2200" spc="-10" b="1">
                <a:solidFill>
                  <a:srgbClr val="EC7C30"/>
                </a:solidFill>
                <a:latin typeface="Verdana"/>
                <a:cs typeface="Verdana"/>
              </a:rPr>
              <a:t>personas</a:t>
            </a:r>
            <a:r>
              <a:rPr dirty="0" sz="2200" spc="1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2200" spc="-10" b="1">
                <a:solidFill>
                  <a:srgbClr val="EC7C30"/>
                </a:solidFill>
                <a:latin typeface="Verdana"/>
                <a:cs typeface="Verdana"/>
              </a:rPr>
              <a:t>mayores?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83436" y="2811779"/>
            <a:ext cx="7469505" cy="3709670"/>
          </a:xfrm>
          <a:custGeom>
            <a:avLst/>
            <a:gdLst/>
            <a:ahLst/>
            <a:cxnLst/>
            <a:rect l="l" t="t" r="r" b="b"/>
            <a:pathLst>
              <a:path w="7469505" h="3709670">
                <a:moveTo>
                  <a:pt x="3628644" y="2266696"/>
                </a:moveTo>
                <a:lnTo>
                  <a:pt x="3624859" y="2219896"/>
                </a:lnTo>
                <a:lnTo>
                  <a:pt x="3613924" y="2175484"/>
                </a:lnTo>
                <a:lnTo>
                  <a:pt x="3596436" y="2134082"/>
                </a:lnTo>
                <a:lnTo>
                  <a:pt x="3572967" y="2096274"/>
                </a:lnTo>
                <a:lnTo>
                  <a:pt x="3544138" y="2062657"/>
                </a:lnTo>
                <a:lnTo>
                  <a:pt x="3510521" y="2033828"/>
                </a:lnTo>
                <a:lnTo>
                  <a:pt x="3472713" y="2010359"/>
                </a:lnTo>
                <a:lnTo>
                  <a:pt x="3431311" y="1992871"/>
                </a:lnTo>
                <a:lnTo>
                  <a:pt x="3386899" y="1981936"/>
                </a:lnTo>
                <a:lnTo>
                  <a:pt x="3340100" y="1978152"/>
                </a:lnTo>
                <a:lnTo>
                  <a:pt x="288544" y="1978152"/>
                </a:lnTo>
                <a:lnTo>
                  <a:pt x="241731" y="1981936"/>
                </a:lnTo>
                <a:lnTo>
                  <a:pt x="197319" y="1992871"/>
                </a:lnTo>
                <a:lnTo>
                  <a:pt x="155917" y="2010359"/>
                </a:lnTo>
                <a:lnTo>
                  <a:pt x="118110" y="2033828"/>
                </a:lnTo>
                <a:lnTo>
                  <a:pt x="84493" y="2062657"/>
                </a:lnTo>
                <a:lnTo>
                  <a:pt x="55664" y="2096274"/>
                </a:lnTo>
                <a:lnTo>
                  <a:pt x="32194" y="2134082"/>
                </a:lnTo>
                <a:lnTo>
                  <a:pt x="14706" y="2175484"/>
                </a:lnTo>
                <a:lnTo>
                  <a:pt x="3771" y="2219896"/>
                </a:lnTo>
                <a:lnTo>
                  <a:pt x="0" y="2266696"/>
                </a:lnTo>
                <a:lnTo>
                  <a:pt x="0" y="3420872"/>
                </a:lnTo>
                <a:lnTo>
                  <a:pt x="3771" y="3467684"/>
                </a:lnTo>
                <a:lnTo>
                  <a:pt x="14706" y="3512083"/>
                </a:lnTo>
                <a:lnTo>
                  <a:pt x="32194" y="3553485"/>
                </a:lnTo>
                <a:lnTo>
                  <a:pt x="55664" y="3591293"/>
                </a:lnTo>
                <a:lnTo>
                  <a:pt x="84493" y="3624910"/>
                </a:lnTo>
                <a:lnTo>
                  <a:pt x="118110" y="3653752"/>
                </a:lnTo>
                <a:lnTo>
                  <a:pt x="155917" y="3677221"/>
                </a:lnTo>
                <a:lnTo>
                  <a:pt x="197319" y="3694709"/>
                </a:lnTo>
                <a:lnTo>
                  <a:pt x="241731" y="3705644"/>
                </a:lnTo>
                <a:lnTo>
                  <a:pt x="288544" y="3709416"/>
                </a:lnTo>
                <a:lnTo>
                  <a:pt x="3340100" y="3709416"/>
                </a:lnTo>
                <a:lnTo>
                  <a:pt x="3386899" y="3705644"/>
                </a:lnTo>
                <a:lnTo>
                  <a:pt x="3431311" y="3694709"/>
                </a:lnTo>
                <a:lnTo>
                  <a:pt x="3472713" y="3677221"/>
                </a:lnTo>
                <a:lnTo>
                  <a:pt x="3510521" y="3653752"/>
                </a:lnTo>
                <a:lnTo>
                  <a:pt x="3544138" y="3624910"/>
                </a:lnTo>
                <a:lnTo>
                  <a:pt x="3572967" y="3591293"/>
                </a:lnTo>
                <a:lnTo>
                  <a:pt x="3596436" y="3553485"/>
                </a:lnTo>
                <a:lnTo>
                  <a:pt x="3613924" y="3512083"/>
                </a:lnTo>
                <a:lnTo>
                  <a:pt x="3624859" y="3467684"/>
                </a:lnTo>
                <a:lnTo>
                  <a:pt x="3628644" y="3420872"/>
                </a:lnTo>
                <a:lnTo>
                  <a:pt x="3628644" y="2266696"/>
                </a:lnTo>
                <a:close/>
              </a:path>
              <a:path w="7469505" h="3709670">
                <a:moveTo>
                  <a:pt x="3628644" y="288544"/>
                </a:moveTo>
                <a:lnTo>
                  <a:pt x="3624859" y="241744"/>
                </a:lnTo>
                <a:lnTo>
                  <a:pt x="3613924" y="197332"/>
                </a:lnTo>
                <a:lnTo>
                  <a:pt x="3596436" y="155930"/>
                </a:lnTo>
                <a:lnTo>
                  <a:pt x="3572967" y="118122"/>
                </a:lnTo>
                <a:lnTo>
                  <a:pt x="3544138" y="84505"/>
                </a:lnTo>
                <a:lnTo>
                  <a:pt x="3510521" y="55676"/>
                </a:lnTo>
                <a:lnTo>
                  <a:pt x="3472713" y="32207"/>
                </a:lnTo>
                <a:lnTo>
                  <a:pt x="3431311" y="14719"/>
                </a:lnTo>
                <a:lnTo>
                  <a:pt x="3386899" y="3784"/>
                </a:lnTo>
                <a:lnTo>
                  <a:pt x="3340100" y="0"/>
                </a:lnTo>
                <a:lnTo>
                  <a:pt x="288544" y="0"/>
                </a:lnTo>
                <a:lnTo>
                  <a:pt x="241731" y="3784"/>
                </a:lnTo>
                <a:lnTo>
                  <a:pt x="197319" y="14719"/>
                </a:lnTo>
                <a:lnTo>
                  <a:pt x="155917" y="32207"/>
                </a:lnTo>
                <a:lnTo>
                  <a:pt x="118110" y="55676"/>
                </a:lnTo>
                <a:lnTo>
                  <a:pt x="84493" y="84505"/>
                </a:lnTo>
                <a:lnTo>
                  <a:pt x="55664" y="118122"/>
                </a:lnTo>
                <a:lnTo>
                  <a:pt x="32194" y="155930"/>
                </a:lnTo>
                <a:lnTo>
                  <a:pt x="14706" y="197332"/>
                </a:lnTo>
                <a:lnTo>
                  <a:pt x="3771" y="241744"/>
                </a:lnTo>
                <a:lnTo>
                  <a:pt x="0" y="288544"/>
                </a:lnTo>
                <a:lnTo>
                  <a:pt x="0" y="1442720"/>
                </a:lnTo>
                <a:lnTo>
                  <a:pt x="3771" y="1489532"/>
                </a:lnTo>
                <a:lnTo>
                  <a:pt x="14706" y="1533944"/>
                </a:lnTo>
                <a:lnTo>
                  <a:pt x="32194" y="1575346"/>
                </a:lnTo>
                <a:lnTo>
                  <a:pt x="55664" y="1613154"/>
                </a:lnTo>
                <a:lnTo>
                  <a:pt x="84493" y="1646770"/>
                </a:lnTo>
                <a:lnTo>
                  <a:pt x="118110" y="1675599"/>
                </a:lnTo>
                <a:lnTo>
                  <a:pt x="155917" y="1699069"/>
                </a:lnTo>
                <a:lnTo>
                  <a:pt x="197319" y="1716557"/>
                </a:lnTo>
                <a:lnTo>
                  <a:pt x="241731" y="1727492"/>
                </a:lnTo>
                <a:lnTo>
                  <a:pt x="288544" y="1731264"/>
                </a:lnTo>
                <a:lnTo>
                  <a:pt x="3340100" y="1731264"/>
                </a:lnTo>
                <a:lnTo>
                  <a:pt x="3386899" y="1727492"/>
                </a:lnTo>
                <a:lnTo>
                  <a:pt x="3431311" y="1716557"/>
                </a:lnTo>
                <a:lnTo>
                  <a:pt x="3472713" y="1699069"/>
                </a:lnTo>
                <a:lnTo>
                  <a:pt x="3510521" y="1675599"/>
                </a:lnTo>
                <a:lnTo>
                  <a:pt x="3544138" y="1646770"/>
                </a:lnTo>
                <a:lnTo>
                  <a:pt x="3572967" y="1613154"/>
                </a:lnTo>
                <a:lnTo>
                  <a:pt x="3596436" y="1575346"/>
                </a:lnTo>
                <a:lnTo>
                  <a:pt x="3613924" y="1533944"/>
                </a:lnTo>
                <a:lnTo>
                  <a:pt x="3624859" y="1489532"/>
                </a:lnTo>
                <a:lnTo>
                  <a:pt x="3628644" y="1442720"/>
                </a:lnTo>
                <a:lnTo>
                  <a:pt x="3628644" y="288544"/>
                </a:lnTo>
                <a:close/>
              </a:path>
              <a:path w="7469505" h="3709670">
                <a:moveTo>
                  <a:pt x="7469124" y="2266696"/>
                </a:moveTo>
                <a:lnTo>
                  <a:pt x="7465339" y="2219896"/>
                </a:lnTo>
                <a:lnTo>
                  <a:pt x="7454405" y="2175484"/>
                </a:lnTo>
                <a:lnTo>
                  <a:pt x="7436917" y="2134082"/>
                </a:lnTo>
                <a:lnTo>
                  <a:pt x="7413447" y="2096274"/>
                </a:lnTo>
                <a:lnTo>
                  <a:pt x="7384618" y="2062657"/>
                </a:lnTo>
                <a:lnTo>
                  <a:pt x="7351001" y="2033828"/>
                </a:lnTo>
                <a:lnTo>
                  <a:pt x="7313193" y="2010359"/>
                </a:lnTo>
                <a:lnTo>
                  <a:pt x="7271791" y="1992871"/>
                </a:lnTo>
                <a:lnTo>
                  <a:pt x="7227379" y="1981936"/>
                </a:lnTo>
                <a:lnTo>
                  <a:pt x="7180580" y="1978152"/>
                </a:lnTo>
                <a:lnTo>
                  <a:pt x="4129024" y="1978152"/>
                </a:lnTo>
                <a:lnTo>
                  <a:pt x="4082211" y="1981936"/>
                </a:lnTo>
                <a:lnTo>
                  <a:pt x="4037800" y="1992871"/>
                </a:lnTo>
                <a:lnTo>
                  <a:pt x="3996398" y="2010359"/>
                </a:lnTo>
                <a:lnTo>
                  <a:pt x="3958590" y="2033828"/>
                </a:lnTo>
                <a:lnTo>
                  <a:pt x="3924973" y="2062657"/>
                </a:lnTo>
                <a:lnTo>
                  <a:pt x="3896144" y="2096274"/>
                </a:lnTo>
                <a:lnTo>
                  <a:pt x="3872674" y="2134082"/>
                </a:lnTo>
                <a:lnTo>
                  <a:pt x="3855186" y="2175484"/>
                </a:lnTo>
                <a:lnTo>
                  <a:pt x="3844252" y="2219896"/>
                </a:lnTo>
                <a:lnTo>
                  <a:pt x="3840480" y="2266696"/>
                </a:lnTo>
                <a:lnTo>
                  <a:pt x="3840480" y="3420872"/>
                </a:lnTo>
                <a:lnTo>
                  <a:pt x="3844252" y="3467684"/>
                </a:lnTo>
                <a:lnTo>
                  <a:pt x="3855186" y="3512083"/>
                </a:lnTo>
                <a:lnTo>
                  <a:pt x="3872674" y="3553485"/>
                </a:lnTo>
                <a:lnTo>
                  <a:pt x="3896144" y="3591293"/>
                </a:lnTo>
                <a:lnTo>
                  <a:pt x="3924973" y="3624910"/>
                </a:lnTo>
                <a:lnTo>
                  <a:pt x="3958590" y="3653752"/>
                </a:lnTo>
                <a:lnTo>
                  <a:pt x="3996398" y="3677221"/>
                </a:lnTo>
                <a:lnTo>
                  <a:pt x="4037800" y="3694709"/>
                </a:lnTo>
                <a:lnTo>
                  <a:pt x="4082211" y="3705644"/>
                </a:lnTo>
                <a:lnTo>
                  <a:pt x="4129024" y="3709416"/>
                </a:lnTo>
                <a:lnTo>
                  <a:pt x="7180580" y="3709416"/>
                </a:lnTo>
                <a:lnTo>
                  <a:pt x="7227379" y="3705644"/>
                </a:lnTo>
                <a:lnTo>
                  <a:pt x="7271791" y="3694709"/>
                </a:lnTo>
                <a:lnTo>
                  <a:pt x="7313193" y="3677221"/>
                </a:lnTo>
                <a:lnTo>
                  <a:pt x="7351001" y="3653752"/>
                </a:lnTo>
                <a:lnTo>
                  <a:pt x="7384618" y="3624910"/>
                </a:lnTo>
                <a:lnTo>
                  <a:pt x="7413447" y="3591293"/>
                </a:lnTo>
                <a:lnTo>
                  <a:pt x="7436917" y="3553485"/>
                </a:lnTo>
                <a:lnTo>
                  <a:pt x="7454405" y="3512083"/>
                </a:lnTo>
                <a:lnTo>
                  <a:pt x="7465339" y="3467684"/>
                </a:lnTo>
                <a:lnTo>
                  <a:pt x="7469124" y="3420872"/>
                </a:lnTo>
                <a:lnTo>
                  <a:pt x="7469124" y="2266696"/>
                </a:lnTo>
                <a:close/>
              </a:path>
              <a:path w="7469505" h="3709670">
                <a:moveTo>
                  <a:pt x="7469124" y="288544"/>
                </a:moveTo>
                <a:lnTo>
                  <a:pt x="7465339" y="241744"/>
                </a:lnTo>
                <a:lnTo>
                  <a:pt x="7454405" y="197332"/>
                </a:lnTo>
                <a:lnTo>
                  <a:pt x="7436917" y="155930"/>
                </a:lnTo>
                <a:lnTo>
                  <a:pt x="7413447" y="118122"/>
                </a:lnTo>
                <a:lnTo>
                  <a:pt x="7384618" y="84505"/>
                </a:lnTo>
                <a:lnTo>
                  <a:pt x="7351001" y="55676"/>
                </a:lnTo>
                <a:lnTo>
                  <a:pt x="7313193" y="32207"/>
                </a:lnTo>
                <a:lnTo>
                  <a:pt x="7271791" y="14719"/>
                </a:lnTo>
                <a:lnTo>
                  <a:pt x="7227379" y="3784"/>
                </a:lnTo>
                <a:lnTo>
                  <a:pt x="7180580" y="0"/>
                </a:lnTo>
                <a:lnTo>
                  <a:pt x="4129024" y="0"/>
                </a:lnTo>
                <a:lnTo>
                  <a:pt x="4082211" y="3784"/>
                </a:lnTo>
                <a:lnTo>
                  <a:pt x="4037800" y="14719"/>
                </a:lnTo>
                <a:lnTo>
                  <a:pt x="3996398" y="32207"/>
                </a:lnTo>
                <a:lnTo>
                  <a:pt x="3958590" y="55676"/>
                </a:lnTo>
                <a:lnTo>
                  <a:pt x="3924973" y="84505"/>
                </a:lnTo>
                <a:lnTo>
                  <a:pt x="3896144" y="118122"/>
                </a:lnTo>
                <a:lnTo>
                  <a:pt x="3872674" y="155930"/>
                </a:lnTo>
                <a:lnTo>
                  <a:pt x="3855186" y="197332"/>
                </a:lnTo>
                <a:lnTo>
                  <a:pt x="3844252" y="241744"/>
                </a:lnTo>
                <a:lnTo>
                  <a:pt x="3840480" y="288544"/>
                </a:lnTo>
                <a:lnTo>
                  <a:pt x="3840480" y="1442720"/>
                </a:lnTo>
                <a:lnTo>
                  <a:pt x="3844252" y="1489532"/>
                </a:lnTo>
                <a:lnTo>
                  <a:pt x="3855186" y="1533944"/>
                </a:lnTo>
                <a:lnTo>
                  <a:pt x="3872674" y="1575346"/>
                </a:lnTo>
                <a:lnTo>
                  <a:pt x="3896144" y="1613154"/>
                </a:lnTo>
                <a:lnTo>
                  <a:pt x="3924973" y="1646770"/>
                </a:lnTo>
                <a:lnTo>
                  <a:pt x="3958590" y="1675599"/>
                </a:lnTo>
                <a:lnTo>
                  <a:pt x="3996398" y="1699069"/>
                </a:lnTo>
                <a:lnTo>
                  <a:pt x="4037800" y="1716557"/>
                </a:lnTo>
                <a:lnTo>
                  <a:pt x="4082211" y="1727492"/>
                </a:lnTo>
                <a:lnTo>
                  <a:pt x="4129024" y="1731264"/>
                </a:lnTo>
                <a:lnTo>
                  <a:pt x="7180580" y="1731264"/>
                </a:lnTo>
                <a:lnTo>
                  <a:pt x="7227379" y="1727492"/>
                </a:lnTo>
                <a:lnTo>
                  <a:pt x="7271791" y="1716557"/>
                </a:lnTo>
                <a:lnTo>
                  <a:pt x="7313193" y="1699069"/>
                </a:lnTo>
                <a:lnTo>
                  <a:pt x="7351001" y="1675599"/>
                </a:lnTo>
                <a:lnTo>
                  <a:pt x="7384618" y="1646770"/>
                </a:lnTo>
                <a:lnTo>
                  <a:pt x="7413447" y="1613154"/>
                </a:lnTo>
                <a:lnTo>
                  <a:pt x="7436917" y="1575346"/>
                </a:lnTo>
                <a:lnTo>
                  <a:pt x="7454405" y="1533944"/>
                </a:lnTo>
                <a:lnTo>
                  <a:pt x="7465339" y="1489532"/>
                </a:lnTo>
                <a:lnTo>
                  <a:pt x="7469124" y="1442720"/>
                </a:lnTo>
                <a:lnTo>
                  <a:pt x="7469124" y="2885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18207" y="4138041"/>
            <a:ext cx="1403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1835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Obtener</a:t>
            </a:r>
            <a:r>
              <a:rPr dirty="0" sz="900" spc="-7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compromiso  político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8104" y="2863058"/>
            <a:ext cx="3121660" cy="1300480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dirty="0" sz="1600" spc="-10" b="1">
                <a:solidFill>
                  <a:srgbClr val="EB134F"/>
                </a:solidFill>
                <a:latin typeface="Verdana"/>
                <a:cs typeface="Verdana"/>
              </a:rPr>
              <a:t>Involucrarse </a:t>
            </a:r>
            <a:r>
              <a:rPr dirty="0" sz="1600" spc="-5" b="1">
                <a:solidFill>
                  <a:srgbClr val="EB134F"/>
                </a:solidFill>
                <a:latin typeface="Verdana"/>
                <a:cs typeface="Verdana"/>
              </a:rPr>
              <a:t>y</a:t>
            </a:r>
            <a:r>
              <a:rPr dirty="0" sz="1600" spc="25" b="1">
                <a:solidFill>
                  <a:srgbClr val="EB134F"/>
                </a:solidFill>
                <a:latin typeface="Verdana"/>
                <a:cs typeface="Verdana"/>
              </a:rPr>
              <a:t> </a:t>
            </a:r>
            <a:r>
              <a:rPr dirty="0" sz="1600" spc="-10" b="1">
                <a:solidFill>
                  <a:srgbClr val="EB134F"/>
                </a:solidFill>
                <a:latin typeface="Verdana"/>
                <a:cs typeface="Verdana"/>
              </a:rPr>
              <a:t>comprender</a:t>
            </a:r>
            <a:endParaRPr sz="1600">
              <a:latin typeface="Verdana"/>
              <a:cs typeface="Verdana"/>
            </a:endParaRPr>
          </a:p>
          <a:p>
            <a:pPr marL="253365" marR="1087120" indent="-170815">
              <a:lnSpc>
                <a:spcPct val="100000"/>
              </a:lnSpc>
              <a:spcBef>
                <a:spcPts val="595"/>
              </a:spcBef>
              <a:buFont typeface="Arial"/>
              <a:buChar char="●"/>
              <a:tabLst>
                <a:tab pos="254000" algn="l"/>
              </a:tabLst>
            </a:pP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Establecer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un comité/grupo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de 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trabajo/grupo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900" spc="-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dirección</a:t>
            </a:r>
            <a:endParaRPr sz="900">
              <a:latin typeface="Verdana"/>
              <a:cs typeface="Verdana"/>
            </a:endParaRPr>
          </a:p>
          <a:p>
            <a:pPr marL="253365" marR="1497965" indent="-170815">
              <a:lnSpc>
                <a:spcPct val="100000"/>
              </a:lnSpc>
              <a:buFont typeface="Arial"/>
              <a:buChar char="●"/>
              <a:tabLst>
                <a:tab pos="254000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Realizar </a:t>
            </a:r>
            <a:r>
              <a:rPr dirty="0" sz="900" spc="-10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evaluación 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participativa</a:t>
            </a:r>
            <a:endParaRPr sz="900">
              <a:latin typeface="Verdana"/>
              <a:cs typeface="Verdana"/>
            </a:endParaRPr>
          </a:p>
          <a:p>
            <a:pPr marL="253365" indent="-171450">
              <a:lnSpc>
                <a:spcPct val="100000"/>
              </a:lnSpc>
              <a:buFont typeface="Arial"/>
              <a:buChar char="●"/>
              <a:tabLst>
                <a:tab pos="254000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Crear un perfil</a:t>
            </a:r>
            <a:r>
              <a:rPr dirty="0" sz="900" spc="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base</a:t>
            </a:r>
            <a:endParaRPr sz="900">
              <a:latin typeface="Verdana"/>
              <a:cs typeface="Verdana"/>
            </a:endParaRPr>
          </a:p>
          <a:p>
            <a:pPr marL="253365" indent="-171450">
              <a:lnSpc>
                <a:spcPct val="100000"/>
              </a:lnSpc>
              <a:buFont typeface="Arial"/>
              <a:buChar char="●"/>
              <a:tabLst>
                <a:tab pos="254000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Difundir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hallazgos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8207" y="4963894"/>
            <a:ext cx="2482850" cy="136588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580"/>
              </a:spcBef>
            </a:pPr>
            <a:r>
              <a:rPr dirty="0" sz="1900" spc="-5" b="1">
                <a:solidFill>
                  <a:srgbClr val="EB134F"/>
                </a:solidFill>
                <a:latin typeface="Verdana"/>
                <a:cs typeface="Verdana"/>
              </a:rPr>
              <a:t>Medir</a:t>
            </a:r>
            <a:endParaRPr sz="1900">
              <a:latin typeface="Verdana"/>
              <a:cs typeface="Verdana"/>
            </a:endParaRPr>
          </a:p>
          <a:p>
            <a:pPr marL="182880" indent="-170815">
              <a:lnSpc>
                <a:spcPct val="100000"/>
              </a:lnSpc>
              <a:spcBef>
                <a:spcPts val="229"/>
              </a:spcBef>
              <a:buFont typeface="Arial"/>
              <a:buChar char="●"/>
              <a:tabLst>
                <a:tab pos="1835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Monitorear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dirty="0" sz="900" spc="-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progreso</a:t>
            </a:r>
            <a:endParaRPr sz="900">
              <a:latin typeface="Verdana"/>
              <a:cs typeface="Verdana"/>
            </a:endParaRPr>
          </a:p>
          <a:p>
            <a:pPr marL="182880" marR="5080" indent="-170815">
              <a:lnSpc>
                <a:spcPct val="100000"/>
              </a:lnSpc>
              <a:buFont typeface="Arial"/>
              <a:buChar char="●"/>
              <a:tabLst>
                <a:tab pos="1835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Realizar </a:t>
            </a:r>
            <a:r>
              <a:rPr dirty="0" sz="900" spc="-10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evaluación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resultados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e  impactos</a:t>
            </a:r>
            <a:endParaRPr sz="900">
              <a:latin typeface="Verdana"/>
              <a:cs typeface="Verdana"/>
            </a:endParaRPr>
          </a:p>
          <a:p>
            <a:pPr marL="182880" indent="-170815">
              <a:lnSpc>
                <a:spcPct val="100000"/>
              </a:lnSpc>
              <a:buFont typeface="Arial"/>
              <a:buChar char="●"/>
              <a:tabLst>
                <a:tab pos="1835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Continuar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expandir</a:t>
            </a:r>
            <a:r>
              <a:rPr dirty="0" sz="900" spc="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asociaciones</a:t>
            </a:r>
            <a:endParaRPr sz="900">
              <a:latin typeface="Verdana"/>
              <a:cs typeface="Verdana"/>
            </a:endParaRPr>
          </a:p>
          <a:p>
            <a:pPr marL="182880" indent="-170815">
              <a:lnSpc>
                <a:spcPct val="100000"/>
              </a:lnSpc>
              <a:buFont typeface="Arial"/>
              <a:buChar char="●"/>
              <a:tabLst>
                <a:tab pos="1835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Mantener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y mejorar</a:t>
            </a:r>
            <a:endParaRPr sz="900">
              <a:latin typeface="Verdana"/>
              <a:cs typeface="Verdana"/>
            </a:endParaRPr>
          </a:p>
          <a:p>
            <a:pPr marL="182880" indent="-170815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1835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continuamente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las</a:t>
            </a:r>
            <a:r>
              <a:rPr dirty="0" sz="900" spc="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acciones</a:t>
            </a:r>
            <a:endParaRPr sz="900">
              <a:latin typeface="Verdana"/>
              <a:cs typeface="Verdana"/>
            </a:endParaRPr>
          </a:p>
          <a:p>
            <a:pPr marL="182880" indent="-170815">
              <a:lnSpc>
                <a:spcPct val="100000"/>
              </a:lnSpc>
              <a:buFont typeface="Arial"/>
              <a:buChar char="●"/>
              <a:tabLst>
                <a:tab pos="1835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Intercambiar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nivel</a:t>
            </a:r>
            <a:r>
              <a:rPr dirty="0" sz="900" spc="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internacional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02152" y="4050792"/>
            <a:ext cx="3589020" cy="1286510"/>
          </a:xfrm>
          <a:custGeom>
            <a:avLst/>
            <a:gdLst/>
            <a:ahLst/>
            <a:cxnLst/>
            <a:rect l="l" t="t" r="r" b="b"/>
            <a:pathLst>
              <a:path w="3589020" h="1286510">
                <a:moveTo>
                  <a:pt x="3374644" y="0"/>
                </a:moveTo>
                <a:lnTo>
                  <a:pt x="214375" y="0"/>
                </a:lnTo>
                <a:lnTo>
                  <a:pt x="165231" y="5663"/>
                </a:lnTo>
                <a:lnTo>
                  <a:pt x="120113" y="21795"/>
                </a:lnTo>
                <a:lnTo>
                  <a:pt x="80308" y="47106"/>
                </a:lnTo>
                <a:lnTo>
                  <a:pt x="47106" y="80308"/>
                </a:lnTo>
                <a:lnTo>
                  <a:pt x="21795" y="120113"/>
                </a:lnTo>
                <a:lnTo>
                  <a:pt x="5663" y="165231"/>
                </a:lnTo>
                <a:lnTo>
                  <a:pt x="0" y="214375"/>
                </a:lnTo>
                <a:lnTo>
                  <a:pt x="0" y="1071880"/>
                </a:lnTo>
                <a:lnTo>
                  <a:pt x="5663" y="1121024"/>
                </a:lnTo>
                <a:lnTo>
                  <a:pt x="21795" y="1166142"/>
                </a:lnTo>
                <a:lnTo>
                  <a:pt x="47106" y="1205947"/>
                </a:lnTo>
                <a:lnTo>
                  <a:pt x="80308" y="1239149"/>
                </a:lnTo>
                <a:lnTo>
                  <a:pt x="120113" y="1264460"/>
                </a:lnTo>
                <a:lnTo>
                  <a:pt x="165231" y="1280592"/>
                </a:lnTo>
                <a:lnTo>
                  <a:pt x="214375" y="1286256"/>
                </a:lnTo>
                <a:lnTo>
                  <a:pt x="3374644" y="1286256"/>
                </a:lnTo>
                <a:lnTo>
                  <a:pt x="3423788" y="1280592"/>
                </a:lnTo>
                <a:lnTo>
                  <a:pt x="3468906" y="1264460"/>
                </a:lnTo>
                <a:lnTo>
                  <a:pt x="3508711" y="1239149"/>
                </a:lnTo>
                <a:lnTo>
                  <a:pt x="3541913" y="1205947"/>
                </a:lnTo>
                <a:lnTo>
                  <a:pt x="3567224" y="1166142"/>
                </a:lnTo>
                <a:lnTo>
                  <a:pt x="3583356" y="1121024"/>
                </a:lnTo>
                <a:lnTo>
                  <a:pt x="3589020" y="1071880"/>
                </a:lnTo>
                <a:lnTo>
                  <a:pt x="3589020" y="214375"/>
                </a:lnTo>
                <a:lnTo>
                  <a:pt x="3583356" y="165231"/>
                </a:lnTo>
                <a:lnTo>
                  <a:pt x="3567224" y="120113"/>
                </a:lnTo>
                <a:lnTo>
                  <a:pt x="3541913" y="80308"/>
                </a:lnTo>
                <a:lnTo>
                  <a:pt x="3508711" y="47106"/>
                </a:lnTo>
                <a:lnTo>
                  <a:pt x="3468906" y="21795"/>
                </a:lnTo>
                <a:lnTo>
                  <a:pt x="3423788" y="5663"/>
                </a:lnTo>
                <a:lnTo>
                  <a:pt x="3374644" y="0"/>
                </a:lnTo>
                <a:close/>
              </a:path>
            </a:pathLst>
          </a:custGeom>
          <a:solidFill>
            <a:srgbClr val="9184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871973" y="4153661"/>
            <a:ext cx="1868805" cy="1036319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ct val="89500"/>
              </a:lnSpc>
              <a:spcBef>
                <a:spcPts val="325"/>
              </a:spcBef>
            </a:pPr>
            <a:r>
              <a:rPr dirty="0" sz="1800" spc="-5" b="1">
                <a:solidFill>
                  <a:srgbClr val="F5F6F5"/>
                </a:solidFill>
                <a:latin typeface="Verdana"/>
                <a:cs typeface="Verdana"/>
              </a:rPr>
              <a:t>Ambientes  </a:t>
            </a:r>
            <a:r>
              <a:rPr dirty="0" sz="1800" b="1">
                <a:solidFill>
                  <a:srgbClr val="F5F6F5"/>
                </a:solidFill>
                <a:latin typeface="Verdana"/>
                <a:cs typeface="Verdana"/>
              </a:rPr>
              <a:t>amigables</a:t>
            </a:r>
            <a:r>
              <a:rPr dirty="0" sz="1800" spc="-105" b="1">
                <a:solidFill>
                  <a:srgbClr val="F5F6F5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5F6F5"/>
                </a:solidFill>
                <a:latin typeface="Verdana"/>
                <a:cs typeface="Verdana"/>
              </a:rPr>
              <a:t>con  </a:t>
            </a:r>
            <a:r>
              <a:rPr dirty="0" sz="1800" b="1">
                <a:solidFill>
                  <a:srgbClr val="F5F6F5"/>
                </a:solidFill>
                <a:latin typeface="Verdana"/>
                <a:cs typeface="Verdana"/>
              </a:rPr>
              <a:t>las personas  mayores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01104" y="5113036"/>
            <a:ext cx="2082800" cy="105346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177290">
              <a:lnSpc>
                <a:spcPct val="100000"/>
              </a:lnSpc>
              <a:spcBef>
                <a:spcPts val="375"/>
              </a:spcBef>
            </a:pPr>
            <a:r>
              <a:rPr dirty="0" sz="1900" spc="-10" b="1">
                <a:solidFill>
                  <a:srgbClr val="EB134F"/>
                </a:solidFill>
                <a:latin typeface="Verdana"/>
                <a:cs typeface="Verdana"/>
              </a:rPr>
              <a:t>A</a:t>
            </a:r>
            <a:r>
              <a:rPr dirty="0" sz="1900" spc="-5" b="1">
                <a:solidFill>
                  <a:srgbClr val="EB134F"/>
                </a:solidFill>
                <a:latin typeface="Verdana"/>
                <a:cs typeface="Verdana"/>
              </a:rPr>
              <a:t>ctu</a:t>
            </a:r>
            <a:r>
              <a:rPr dirty="0" sz="1900" spc="5" b="1">
                <a:solidFill>
                  <a:srgbClr val="EB134F"/>
                </a:solidFill>
                <a:latin typeface="Verdana"/>
                <a:cs typeface="Verdana"/>
              </a:rPr>
              <a:t>a</a:t>
            </a:r>
            <a:r>
              <a:rPr dirty="0" sz="1900" spc="-5" b="1">
                <a:solidFill>
                  <a:srgbClr val="EB134F"/>
                </a:solidFill>
                <a:latin typeface="Verdana"/>
                <a:cs typeface="Verdana"/>
              </a:rPr>
              <a:t>r</a:t>
            </a:r>
            <a:endParaRPr sz="1900">
              <a:latin typeface="Verdana"/>
              <a:cs typeface="Verdana"/>
            </a:endParaRPr>
          </a:p>
          <a:p>
            <a:pPr algn="r" marL="170815" marR="83185" indent="-170815">
              <a:lnSpc>
                <a:spcPct val="100000"/>
              </a:lnSpc>
              <a:spcBef>
                <a:spcPts val="135"/>
              </a:spcBef>
              <a:buFont typeface="Arial"/>
              <a:buChar char="●"/>
              <a:tabLst>
                <a:tab pos="1708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Crear un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plan de</a:t>
            </a:r>
            <a:r>
              <a:rPr dirty="0" sz="900" spc="-6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acción</a:t>
            </a:r>
            <a:endParaRPr sz="900">
              <a:latin typeface="Verdana"/>
              <a:cs typeface="Verdana"/>
            </a:endParaRPr>
          </a:p>
          <a:p>
            <a:pPr algn="r" lvl="1" marL="170815" marR="83185" indent="-170815">
              <a:lnSpc>
                <a:spcPct val="100000"/>
              </a:lnSpc>
              <a:buFont typeface="Arial"/>
              <a:buChar char="●"/>
              <a:tabLst>
                <a:tab pos="1708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Consultar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dirty="0" sz="900" spc="-7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plan</a:t>
            </a:r>
            <a:endParaRPr sz="900">
              <a:latin typeface="Verdana"/>
              <a:cs typeface="Verdana"/>
            </a:endParaRPr>
          </a:p>
          <a:p>
            <a:pPr algn="r" marL="170815" marR="83820" indent="-170815">
              <a:lnSpc>
                <a:spcPct val="100000"/>
              </a:lnSpc>
              <a:buFont typeface="Arial"/>
              <a:buChar char="●"/>
              <a:tabLst>
                <a:tab pos="1708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Asegurar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apoyo y</a:t>
            </a:r>
            <a:r>
              <a:rPr dirty="0" sz="900" spc="-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recursos</a:t>
            </a:r>
            <a:endParaRPr sz="900">
              <a:latin typeface="Verdana"/>
              <a:cs typeface="Verdana"/>
            </a:endParaRPr>
          </a:p>
          <a:p>
            <a:pPr algn="r" marL="170815" marR="83820" indent="-170815">
              <a:lnSpc>
                <a:spcPct val="100000"/>
              </a:lnSpc>
              <a:buFont typeface="Arial"/>
              <a:buChar char="●"/>
              <a:tabLst>
                <a:tab pos="1708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implementar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el plan de</a:t>
            </a:r>
            <a:r>
              <a:rPr dirty="0" sz="900" spc="-6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acción</a:t>
            </a:r>
            <a:endParaRPr sz="900">
              <a:latin typeface="Verdana"/>
              <a:cs typeface="Verdana"/>
            </a:endParaRPr>
          </a:p>
          <a:p>
            <a:pPr algn="r" marL="170815" marR="83820" indent="-170815">
              <a:lnSpc>
                <a:spcPct val="100000"/>
              </a:lnSpc>
              <a:buFont typeface="Arial"/>
              <a:buChar char="●"/>
              <a:tabLst>
                <a:tab pos="1708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Aumentar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acciones</a:t>
            </a:r>
            <a:r>
              <a:rPr dirty="0" sz="900" spc="-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exitosas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6548" y="2934280"/>
            <a:ext cx="2945765" cy="122936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899285">
              <a:lnSpc>
                <a:spcPct val="100000"/>
              </a:lnSpc>
              <a:spcBef>
                <a:spcPts val="585"/>
              </a:spcBef>
            </a:pPr>
            <a:r>
              <a:rPr dirty="0" sz="1900" spc="-5" b="1">
                <a:solidFill>
                  <a:srgbClr val="EB134F"/>
                </a:solidFill>
                <a:latin typeface="Verdana"/>
                <a:cs typeface="Verdana"/>
              </a:rPr>
              <a:t>Pl</a:t>
            </a:r>
            <a:r>
              <a:rPr dirty="0" sz="1900" b="1">
                <a:solidFill>
                  <a:srgbClr val="EB134F"/>
                </a:solidFill>
                <a:latin typeface="Verdana"/>
                <a:cs typeface="Verdana"/>
              </a:rPr>
              <a:t>a</a:t>
            </a:r>
            <a:r>
              <a:rPr dirty="0" sz="1900" spc="-5" b="1">
                <a:solidFill>
                  <a:srgbClr val="EB134F"/>
                </a:solidFill>
                <a:latin typeface="Verdana"/>
                <a:cs typeface="Verdana"/>
              </a:rPr>
              <a:t>n</a:t>
            </a:r>
            <a:r>
              <a:rPr dirty="0" sz="1900" spc="-10" b="1">
                <a:solidFill>
                  <a:srgbClr val="EB134F"/>
                </a:solidFill>
                <a:latin typeface="Verdana"/>
                <a:cs typeface="Verdana"/>
              </a:rPr>
              <a:t>e</a:t>
            </a:r>
            <a:r>
              <a:rPr dirty="0" sz="1900" spc="-5" b="1">
                <a:solidFill>
                  <a:srgbClr val="EB134F"/>
                </a:solidFill>
                <a:latin typeface="Verdana"/>
                <a:cs typeface="Verdana"/>
              </a:rPr>
              <a:t>ar</a:t>
            </a:r>
            <a:endParaRPr sz="1900">
              <a:latin typeface="Verdana"/>
              <a:cs typeface="Verdana"/>
            </a:endParaRPr>
          </a:p>
          <a:p>
            <a:pPr algn="r" marL="170815" marR="63500" indent="-170815">
              <a:lnSpc>
                <a:spcPct val="100000"/>
              </a:lnSpc>
              <a:spcBef>
                <a:spcPts val="229"/>
              </a:spcBef>
              <a:buFont typeface="Arial"/>
              <a:buChar char="●"/>
              <a:tabLst>
                <a:tab pos="1708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Unir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a las partes implicadas bajo </a:t>
            </a:r>
            <a:r>
              <a:rPr dirty="0" sz="900" spc="-10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visión</a:t>
            </a:r>
            <a:r>
              <a:rPr dirty="0" sz="900" spc="-6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endParaRPr sz="900">
              <a:latin typeface="Verdana"/>
              <a:cs typeface="Verdana"/>
            </a:endParaRPr>
          </a:p>
          <a:p>
            <a:pPr algn="r" marR="62230">
              <a:lnSpc>
                <a:spcPct val="100000"/>
              </a:lnSpc>
            </a:pP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com</a:t>
            </a:r>
            <a:r>
              <a:rPr dirty="0" sz="900" spc="-10">
                <a:solidFill>
                  <a:srgbClr val="404040"/>
                </a:solidFill>
                <a:latin typeface="Verdana"/>
                <a:cs typeface="Verdana"/>
              </a:rPr>
              <a:t>ú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endParaRPr sz="900">
              <a:latin typeface="Verdana"/>
              <a:cs typeface="Verdana"/>
            </a:endParaRPr>
          </a:p>
          <a:p>
            <a:pPr algn="r" lvl="1" marL="170815" marR="62865" indent="-170815">
              <a:lnSpc>
                <a:spcPct val="100000"/>
              </a:lnSpc>
              <a:buFont typeface="Arial"/>
              <a:buChar char="●"/>
              <a:tabLst>
                <a:tab pos="1708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Analizar fortalezas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dirty="0" sz="900" spc="-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debilidades</a:t>
            </a:r>
            <a:endParaRPr sz="900">
              <a:latin typeface="Verdana"/>
              <a:cs typeface="Verdana"/>
            </a:endParaRPr>
          </a:p>
          <a:p>
            <a:pPr algn="r" marL="171450" marR="63500" indent="-171450">
              <a:lnSpc>
                <a:spcPct val="100000"/>
              </a:lnSpc>
              <a:buFont typeface="Arial"/>
              <a:buChar char="●"/>
              <a:tabLst>
                <a:tab pos="171450" algn="l"/>
              </a:tabLst>
            </a:pP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Desarrollar </a:t>
            </a:r>
            <a:r>
              <a:rPr dirty="0" sz="900" spc="-10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estrategia</a:t>
            </a:r>
            <a:r>
              <a:rPr dirty="0" sz="900" spc="-7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comprensiva</a:t>
            </a:r>
            <a:endParaRPr sz="900">
              <a:latin typeface="Verdana"/>
              <a:cs typeface="Verdana"/>
            </a:endParaRPr>
          </a:p>
          <a:p>
            <a:pPr algn="r" lvl="1" marL="170815" marR="63500" indent="-170815">
              <a:lnSpc>
                <a:spcPct val="100000"/>
              </a:lnSpc>
              <a:buFont typeface="Arial"/>
              <a:buChar char="●"/>
              <a:tabLst>
                <a:tab pos="1708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Ser</a:t>
            </a:r>
            <a:r>
              <a:rPr dirty="0" sz="900" spc="-9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aprobado</a:t>
            </a:r>
            <a:endParaRPr sz="900">
              <a:latin typeface="Verdana"/>
              <a:cs typeface="Verdana"/>
            </a:endParaRPr>
          </a:p>
          <a:p>
            <a:pPr algn="r" marL="170815" marR="62865" indent="-170815">
              <a:lnSpc>
                <a:spcPct val="100000"/>
              </a:lnSpc>
              <a:buFont typeface="Arial"/>
              <a:buChar char="●"/>
              <a:tabLst>
                <a:tab pos="170815" algn="l"/>
              </a:tabLst>
            </a:pPr>
            <a:r>
              <a:rPr dirty="0" sz="900" spc="-5">
                <a:solidFill>
                  <a:srgbClr val="404040"/>
                </a:solidFill>
                <a:latin typeface="Verdana"/>
                <a:cs typeface="Verdana"/>
              </a:rPr>
              <a:t>Definir</a:t>
            </a:r>
            <a:r>
              <a:rPr dirty="0" sz="900" spc="-8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404040"/>
                </a:solidFill>
                <a:latin typeface="Verdana"/>
                <a:cs typeface="Verdana"/>
              </a:rPr>
              <a:t>responsabilidades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97854" y="3444952"/>
            <a:ext cx="4797425" cy="2583180"/>
            <a:chOff x="2897854" y="3444952"/>
            <a:chExt cx="4797425" cy="2583180"/>
          </a:xfrm>
        </p:grpSpPr>
        <p:sp>
          <p:nvSpPr>
            <p:cNvPr id="18" name="object 18"/>
            <p:cNvSpPr/>
            <p:nvPr/>
          </p:nvSpPr>
          <p:spPr>
            <a:xfrm>
              <a:off x="2897848" y="3444964"/>
              <a:ext cx="4797425" cy="2583180"/>
            </a:xfrm>
            <a:custGeom>
              <a:avLst/>
              <a:gdLst/>
              <a:ahLst/>
              <a:cxnLst/>
              <a:rect l="l" t="t" r="r" b="b"/>
              <a:pathLst>
                <a:path w="4797425" h="2583179">
                  <a:moveTo>
                    <a:pt x="463715" y="894499"/>
                  </a:moveTo>
                  <a:lnTo>
                    <a:pt x="202222" y="894499"/>
                  </a:lnTo>
                  <a:lnTo>
                    <a:pt x="267627" y="959904"/>
                  </a:lnTo>
                  <a:lnTo>
                    <a:pt x="94018" y="1133259"/>
                  </a:lnTo>
                  <a:lnTo>
                    <a:pt x="62687" y="1169555"/>
                  </a:lnTo>
                  <a:lnTo>
                    <a:pt x="37617" y="1209027"/>
                  </a:lnTo>
                  <a:lnTo>
                    <a:pt x="18821" y="1250988"/>
                  </a:lnTo>
                  <a:lnTo>
                    <a:pt x="6286" y="1294701"/>
                  </a:lnTo>
                  <a:lnTo>
                    <a:pt x="12" y="1339481"/>
                  </a:lnTo>
                  <a:lnTo>
                    <a:pt x="0" y="1384630"/>
                  </a:lnTo>
                  <a:lnTo>
                    <a:pt x="6248" y="1429410"/>
                  </a:lnTo>
                  <a:lnTo>
                    <a:pt x="18770" y="1473123"/>
                  </a:lnTo>
                  <a:lnTo>
                    <a:pt x="37553" y="1515084"/>
                  </a:lnTo>
                  <a:lnTo>
                    <a:pt x="62585" y="1554556"/>
                  </a:lnTo>
                  <a:lnTo>
                    <a:pt x="93891" y="1590840"/>
                  </a:lnTo>
                  <a:lnTo>
                    <a:pt x="322618" y="1819567"/>
                  </a:lnTo>
                  <a:lnTo>
                    <a:pt x="453428" y="1688884"/>
                  </a:lnTo>
                  <a:lnTo>
                    <a:pt x="224701" y="1460157"/>
                  </a:lnTo>
                  <a:lnTo>
                    <a:pt x="198729" y="1424139"/>
                  </a:lnTo>
                  <a:lnTo>
                    <a:pt x="185737" y="1383296"/>
                  </a:lnTo>
                  <a:lnTo>
                    <a:pt x="185737" y="1340853"/>
                  </a:lnTo>
                  <a:lnTo>
                    <a:pt x="198729" y="1300035"/>
                  </a:lnTo>
                  <a:lnTo>
                    <a:pt x="224701" y="1264069"/>
                  </a:lnTo>
                  <a:lnTo>
                    <a:pt x="398310" y="1090587"/>
                  </a:lnTo>
                  <a:lnTo>
                    <a:pt x="463588" y="1155992"/>
                  </a:lnTo>
                  <a:lnTo>
                    <a:pt x="463715" y="894499"/>
                  </a:lnTo>
                  <a:close/>
                </a:path>
                <a:path w="4797425" h="2583179">
                  <a:moveTo>
                    <a:pt x="1832648" y="911390"/>
                  </a:moveTo>
                  <a:lnTo>
                    <a:pt x="1824837" y="862990"/>
                  </a:lnTo>
                  <a:lnTo>
                    <a:pt x="1803082" y="820940"/>
                  </a:lnTo>
                  <a:lnTo>
                    <a:pt x="1769935" y="787793"/>
                  </a:lnTo>
                  <a:lnTo>
                    <a:pt x="1727885" y="766038"/>
                  </a:lnTo>
                  <a:lnTo>
                    <a:pt x="1679486" y="758228"/>
                  </a:lnTo>
                  <a:lnTo>
                    <a:pt x="1066838" y="758228"/>
                  </a:lnTo>
                  <a:lnTo>
                    <a:pt x="1018425" y="766038"/>
                  </a:lnTo>
                  <a:lnTo>
                    <a:pt x="976376" y="787793"/>
                  </a:lnTo>
                  <a:lnTo>
                    <a:pt x="943229" y="820940"/>
                  </a:lnTo>
                  <a:lnTo>
                    <a:pt x="921473" y="862990"/>
                  </a:lnTo>
                  <a:lnTo>
                    <a:pt x="913676" y="911390"/>
                  </a:lnTo>
                  <a:lnTo>
                    <a:pt x="913676" y="1592618"/>
                  </a:lnTo>
                  <a:lnTo>
                    <a:pt x="921473" y="1641030"/>
                  </a:lnTo>
                  <a:lnTo>
                    <a:pt x="943229" y="1683080"/>
                  </a:lnTo>
                  <a:lnTo>
                    <a:pt x="976376" y="1716227"/>
                  </a:lnTo>
                  <a:lnTo>
                    <a:pt x="1018425" y="1737982"/>
                  </a:lnTo>
                  <a:lnTo>
                    <a:pt x="1066838" y="1745780"/>
                  </a:lnTo>
                  <a:lnTo>
                    <a:pt x="1679486" y="1745780"/>
                  </a:lnTo>
                  <a:lnTo>
                    <a:pt x="1727885" y="1737982"/>
                  </a:lnTo>
                  <a:lnTo>
                    <a:pt x="1769935" y="1716227"/>
                  </a:lnTo>
                  <a:lnTo>
                    <a:pt x="1803082" y="1683080"/>
                  </a:lnTo>
                  <a:lnTo>
                    <a:pt x="1824837" y="1641030"/>
                  </a:lnTo>
                  <a:lnTo>
                    <a:pt x="1832648" y="1592618"/>
                  </a:lnTo>
                  <a:lnTo>
                    <a:pt x="1832648" y="911390"/>
                  </a:lnTo>
                  <a:close/>
                </a:path>
                <a:path w="4797425" h="2583179">
                  <a:moveTo>
                    <a:pt x="2882938" y="420789"/>
                  </a:moveTo>
                  <a:lnTo>
                    <a:pt x="2859062" y="160439"/>
                  </a:lnTo>
                  <a:lnTo>
                    <a:pt x="2799880" y="231559"/>
                  </a:lnTo>
                  <a:lnTo>
                    <a:pt x="2611285" y="74714"/>
                  </a:lnTo>
                  <a:lnTo>
                    <a:pt x="2572270" y="46837"/>
                  </a:lnTo>
                  <a:lnTo>
                    <a:pt x="2530665" y="25488"/>
                  </a:lnTo>
                  <a:lnTo>
                    <a:pt x="2487168" y="10604"/>
                  </a:lnTo>
                  <a:lnTo>
                    <a:pt x="2442489" y="2133"/>
                  </a:lnTo>
                  <a:lnTo>
                    <a:pt x="2397328" y="0"/>
                  </a:lnTo>
                  <a:lnTo>
                    <a:pt x="2352395" y="4127"/>
                  </a:lnTo>
                  <a:lnTo>
                    <a:pt x="2308377" y="14478"/>
                  </a:lnTo>
                  <a:lnTo>
                    <a:pt x="2266010" y="30962"/>
                  </a:lnTo>
                  <a:lnTo>
                    <a:pt x="2225967" y="53530"/>
                  </a:lnTo>
                  <a:lnTo>
                    <a:pt x="2188972" y="82105"/>
                  </a:lnTo>
                  <a:lnTo>
                    <a:pt x="2155736" y="116624"/>
                  </a:lnTo>
                  <a:lnTo>
                    <a:pt x="1948853" y="365417"/>
                  </a:lnTo>
                  <a:lnTo>
                    <a:pt x="2091093" y="483654"/>
                  </a:lnTo>
                  <a:lnTo>
                    <a:pt x="2297849" y="234861"/>
                  </a:lnTo>
                  <a:lnTo>
                    <a:pt x="2331275" y="205663"/>
                  </a:lnTo>
                  <a:lnTo>
                    <a:pt x="2370747" y="188976"/>
                  </a:lnTo>
                  <a:lnTo>
                    <a:pt x="2413012" y="185089"/>
                  </a:lnTo>
                  <a:lnTo>
                    <a:pt x="2454859" y="194271"/>
                  </a:lnTo>
                  <a:lnTo>
                    <a:pt x="2493048" y="216827"/>
                  </a:lnTo>
                  <a:lnTo>
                    <a:pt x="2681770" y="373672"/>
                  </a:lnTo>
                  <a:lnTo>
                    <a:pt x="2622715" y="444792"/>
                  </a:lnTo>
                  <a:lnTo>
                    <a:pt x="2882938" y="420789"/>
                  </a:lnTo>
                  <a:close/>
                </a:path>
                <a:path w="4797425" h="2583179">
                  <a:moveTo>
                    <a:pt x="2904274" y="2234857"/>
                  </a:moveTo>
                  <a:lnTo>
                    <a:pt x="2766860" y="2111286"/>
                  </a:lnTo>
                  <a:lnTo>
                    <a:pt x="2550579" y="2351824"/>
                  </a:lnTo>
                  <a:lnTo>
                    <a:pt x="2515971" y="2379675"/>
                  </a:lnTo>
                  <a:lnTo>
                    <a:pt x="2475865" y="2394813"/>
                  </a:lnTo>
                  <a:lnTo>
                    <a:pt x="2433472" y="2397074"/>
                  </a:lnTo>
                  <a:lnTo>
                    <a:pt x="2392032" y="2386279"/>
                  </a:lnTo>
                  <a:lnTo>
                    <a:pt x="2354745" y="2362238"/>
                  </a:lnTo>
                  <a:lnTo>
                    <a:pt x="2172373" y="2198154"/>
                  </a:lnTo>
                  <a:lnTo>
                    <a:pt x="2234095" y="2129447"/>
                  </a:lnTo>
                  <a:lnTo>
                    <a:pt x="1973110" y="2143290"/>
                  </a:lnTo>
                  <a:lnTo>
                    <a:pt x="1986953" y="2404275"/>
                  </a:lnTo>
                  <a:lnTo>
                    <a:pt x="2048675" y="2335568"/>
                  </a:lnTo>
                  <a:lnTo>
                    <a:pt x="2231174" y="2499652"/>
                  </a:lnTo>
                  <a:lnTo>
                    <a:pt x="2269058" y="2529027"/>
                  </a:lnTo>
                  <a:lnTo>
                    <a:pt x="2309787" y="2551963"/>
                  </a:lnTo>
                  <a:lnTo>
                    <a:pt x="2352662" y="2568511"/>
                  </a:lnTo>
                  <a:lnTo>
                    <a:pt x="2396972" y="2578697"/>
                  </a:lnTo>
                  <a:lnTo>
                    <a:pt x="2442006" y="2582583"/>
                  </a:lnTo>
                  <a:lnTo>
                    <a:pt x="2487066" y="2580182"/>
                  </a:lnTo>
                  <a:lnTo>
                    <a:pt x="2531440" y="2571546"/>
                  </a:lnTo>
                  <a:lnTo>
                    <a:pt x="2574429" y="2556713"/>
                  </a:lnTo>
                  <a:lnTo>
                    <a:pt x="2615311" y="2535720"/>
                  </a:lnTo>
                  <a:lnTo>
                    <a:pt x="2653411" y="2508605"/>
                  </a:lnTo>
                  <a:lnTo>
                    <a:pt x="2687993" y="2475395"/>
                  </a:lnTo>
                  <a:lnTo>
                    <a:pt x="2904274" y="2234857"/>
                  </a:lnTo>
                  <a:close/>
                </a:path>
                <a:path w="4797425" h="2583179">
                  <a:moveTo>
                    <a:pt x="4797133" y="1230083"/>
                  </a:moveTo>
                  <a:lnTo>
                    <a:pt x="4795202" y="1184973"/>
                  </a:lnTo>
                  <a:lnTo>
                    <a:pt x="4787036" y="1140498"/>
                  </a:lnTo>
                  <a:lnTo>
                    <a:pt x="4772660" y="1097343"/>
                  </a:lnTo>
                  <a:lnTo>
                    <a:pt x="4752098" y="1056208"/>
                  </a:lnTo>
                  <a:lnTo>
                    <a:pt x="4725390" y="1017828"/>
                  </a:lnTo>
                  <a:lnTo>
                    <a:pt x="4692561" y="982891"/>
                  </a:lnTo>
                  <a:lnTo>
                    <a:pt x="4454182" y="764070"/>
                  </a:lnTo>
                  <a:lnTo>
                    <a:pt x="4329214" y="900214"/>
                  </a:lnTo>
                  <a:lnTo>
                    <a:pt x="4567466" y="1119162"/>
                  </a:lnTo>
                  <a:lnTo>
                    <a:pt x="4594949" y="1153972"/>
                  </a:lnTo>
                  <a:lnTo>
                    <a:pt x="4609655" y="1194193"/>
                  </a:lnTo>
                  <a:lnTo>
                    <a:pt x="4611459" y="1236599"/>
                  </a:lnTo>
                  <a:lnTo>
                    <a:pt x="4600232" y="1277950"/>
                  </a:lnTo>
                  <a:lnTo>
                    <a:pt x="4575848" y="1314996"/>
                  </a:lnTo>
                  <a:lnTo>
                    <a:pt x="4409986" y="1495590"/>
                  </a:lnTo>
                  <a:lnTo>
                    <a:pt x="4341914" y="1432979"/>
                  </a:lnTo>
                  <a:lnTo>
                    <a:pt x="4353090" y="1694218"/>
                  </a:lnTo>
                  <a:lnTo>
                    <a:pt x="4614202" y="1683169"/>
                  </a:lnTo>
                  <a:lnTo>
                    <a:pt x="4546130" y="1620558"/>
                  </a:lnTo>
                  <a:lnTo>
                    <a:pt x="4711992" y="1440091"/>
                  </a:lnTo>
                  <a:lnTo>
                    <a:pt x="4741748" y="1402524"/>
                  </a:lnTo>
                  <a:lnTo>
                    <a:pt x="4765116" y="1362024"/>
                  </a:lnTo>
                  <a:lnTo>
                    <a:pt x="4782109" y="1319314"/>
                  </a:lnTo>
                  <a:lnTo>
                    <a:pt x="4792777" y="1275092"/>
                  </a:lnTo>
                  <a:lnTo>
                    <a:pt x="4797133" y="1230083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904488" y="4282440"/>
              <a:ext cx="731520" cy="829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70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1625" y="3319399"/>
            <a:ext cx="777875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Mi </a:t>
            </a:r>
            <a:r>
              <a:rPr dirty="0" sz="2200" spc="-10">
                <a:solidFill>
                  <a:srgbClr val="666666"/>
                </a:solidFill>
                <a:latin typeface="Verdana"/>
                <a:cs typeface="Verdana"/>
              </a:rPr>
              <a:t>Voz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se escucha a </a:t>
            </a:r>
            <a:r>
              <a:rPr dirty="0" sz="2200" spc="-10">
                <a:solidFill>
                  <a:srgbClr val="666666"/>
                </a:solidFill>
                <a:latin typeface="Verdana"/>
                <a:cs typeface="Verdana"/>
              </a:rPr>
              <a:t>través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de mi participación activa</a:t>
            </a:r>
            <a:r>
              <a:rPr dirty="0" sz="2200" spc="13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5257" y="3653545"/>
            <a:ext cx="7572375" cy="1102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1905">
              <a:lnSpc>
                <a:spcPct val="107100"/>
              </a:lnSpc>
              <a:spcBef>
                <a:spcPts val="95"/>
              </a:spcBef>
              <a:tabLst>
                <a:tab pos="6713220" algn="l"/>
              </a:tabLst>
            </a:pP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influyente en </a:t>
            </a:r>
            <a:r>
              <a:rPr dirty="0" sz="2200" spc="-10">
                <a:solidFill>
                  <a:srgbClr val="666666"/>
                </a:solidFill>
                <a:latin typeface="Verdana"/>
                <a:cs typeface="Verdana"/>
              </a:rPr>
              <a:t>procesos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de toma</a:t>
            </a:r>
            <a:r>
              <a:rPr dirty="0" sz="2200" spc="1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de</a:t>
            </a:r>
            <a:r>
              <a:rPr dirty="0" sz="2200" spc="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decisiones.	Los  gobiernos y otros agentes con </a:t>
            </a:r>
            <a:r>
              <a:rPr dirty="0" sz="2200" spc="-10">
                <a:solidFill>
                  <a:srgbClr val="666666"/>
                </a:solidFill>
                <a:latin typeface="Verdana"/>
                <a:cs typeface="Verdana"/>
              </a:rPr>
              <a:t>poder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son receptivos a  </a:t>
            </a:r>
            <a:r>
              <a:rPr dirty="0" sz="2200">
                <a:solidFill>
                  <a:srgbClr val="666666"/>
                </a:solidFill>
                <a:latin typeface="Verdana"/>
                <a:cs typeface="Verdana"/>
              </a:rPr>
              <a:t>mis </a:t>
            </a:r>
            <a:r>
              <a:rPr dirty="0" sz="2200" spc="-5">
                <a:solidFill>
                  <a:srgbClr val="666666"/>
                </a:solidFill>
                <a:latin typeface="Verdana"/>
                <a:cs typeface="Verdana"/>
              </a:rPr>
              <a:t>necesidades y </a:t>
            </a:r>
            <a:r>
              <a:rPr dirty="0" sz="2200">
                <a:solidFill>
                  <a:srgbClr val="666666"/>
                </a:solidFill>
                <a:latin typeface="Verdana"/>
                <a:cs typeface="Verdana"/>
              </a:rPr>
              <a:t>mis</a:t>
            </a:r>
            <a:r>
              <a:rPr dirty="0" sz="2200" spc="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Verdana"/>
                <a:cs typeface="Verdana"/>
              </a:rPr>
              <a:t>derechos.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650" y="2527554"/>
            <a:ext cx="807085" cy="231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 rot="10860000">
            <a:off x="8442868" y="3368211"/>
            <a:ext cx="2074235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0"/>
              </a:lnSpc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98620" y="2459736"/>
            <a:ext cx="2525395" cy="629920"/>
          </a:xfrm>
          <a:custGeom>
            <a:avLst/>
            <a:gdLst/>
            <a:ahLst/>
            <a:cxnLst/>
            <a:rect l="l" t="t" r="r" b="b"/>
            <a:pathLst>
              <a:path w="2525395" h="629919">
                <a:moveTo>
                  <a:pt x="2247391" y="0"/>
                </a:moveTo>
                <a:lnTo>
                  <a:pt x="277875" y="0"/>
                </a:lnTo>
                <a:lnTo>
                  <a:pt x="232815" y="3638"/>
                </a:lnTo>
                <a:lnTo>
                  <a:pt x="190065" y="14171"/>
                </a:lnTo>
                <a:lnTo>
                  <a:pt x="150198" y="31025"/>
                </a:lnTo>
                <a:lnTo>
                  <a:pt x="113787" y="53628"/>
                </a:lnTo>
                <a:lnTo>
                  <a:pt x="81406" y="81406"/>
                </a:lnTo>
                <a:lnTo>
                  <a:pt x="53628" y="113787"/>
                </a:lnTo>
                <a:lnTo>
                  <a:pt x="31025" y="150198"/>
                </a:lnTo>
                <a:lnTo>
                  <a:pt x="14171" y="190065"/>
                </a:lnTo>
                <a:lnTo>
                  <a:pt x="3638" y="232815"/>
                </a:lnTo>
                <a:lnTo>
                  <a:pt x="0" y="277875"/>
                </a:lnTo>
                <a:lnTo>
                  <a:pt x="0" y="351536"/>
                </a:lnTo>
                <a:lnTo>
                  <a:pt x="3638" y="396596"/>
                </a:lnTo>
                <a:lnTo>
                  <a:pt x="14171" y="439346"/>
                </a:lnTo>
                <a:lnTo>
                  <a:pt x="31025" y="479213"/>
                </a:lnTo>
                <a:lnTo>
                  <a:pt x="53628" y="515624"/>
                </a:lnTo>
                <a:lnTo>
                  <a:pt x="81406" y="548005"/>
                </a:lnTo>
                <a:lnTo>
                  <a:pt x="113787" y="575783"/>
                </a:lnTo>
                <a:lnTo>
                  <a:pt x="150198" y="598386"/>
                </a:lnTo>
                <a:lnTo>
                  <a:pt x="190065" y="615240"/>
                </a:lnTo>
                <a:lnTo>
                  <a:pt x="232815" y="625773"/>
                </a:lnTo>
                <a:lnTo>
                  <a:pt x="277875" y="629412"/>
                </a:lnTo>
                <a:lnTo>
                  <a:pt x="2247391" y="629412"/>
                </a:lnTo>
                <a:lnTo>
                  <a:pt x="2292452" y="625773"/>
                </a:lnTo>
                <a:lnTo>
                  <a:pt x="2335202" y="615240"/>
                </a:lnTo>
                <a:lnTo>
                  <a:pt x="2375069" y="598386"/>
                </a:lnTo>
                <a:lnTo>
                  <a:pt x="2411480" y="575783"/>
                </a:lnTo>
                <a:lnTo>
                  <a:pt x="2443861" y="548004"/>
                </a:lnTo>
                <a:lnTo>
                  <a:pt x="2471639" y="515624"/>
                </a:lnTo>
                <a:lnTo>
                  <a:pt x="2494242" y="479213"/>
                </a:lnTo>
                <a:lnTo>
                  <a:pt x="2511096" y="439346"/>
                </a:lnTo>
                <a:lnTo>
                  <a:pt x="2521629" y="396596"/>
                </a:lnTo>
                <a:lnTo>
                  <a:pt x="2525268" y="351536"/>
                </a:lnTo>
                <a:lnTo>
                  <a:pt x="2525268" y="277875"/>
                </a:lnTo>
                <a:lnTo>
                  <a:pt x="2521629" y="232815"/>
                </a:lnTo>
                <a:lnTo>
                  <a:pt x="2511096" y="190065"/>
                </a:lnTo>
                <a:lnTo>
                  <a:pt x="2494242" y="150198"/>
                </a:lnTo>
                <a:lnTo>
                  <a:pt x="2471639" y="113787"/>
                </a:lnTo>
                <a:lnTo>
                  <a:pt x="2443860" y="81406"/>
                </a:lnTo>
                <a:lnTo>
                  <a:pt x="2411480" y="53628"/>
                </a:lnTo>
                <a:lnTo>
                  <a:pt x="2375069" y="31025"/>
                </a:lnTo>
                <a:lnTo>
                  <a:pt x="2335202" y="14171"/>
                </a:lnTo>
                <a:lnTo>
                  <a:pt x="2292452" y="3638"/>
                </a:lnTo>
                <a:lnTo>
                  <a:pt x="224739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24298" y="2511374"/>
            <a:ext cx="207454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200" spc="-15" b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cuch</a:t>
            </a:r>
            <a:r>
              <a:rPr dirty="0" sz="3200" spc="-2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71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884545" cy="4593590"/>
            <a:chOff x="0" y="0"/>
            <a:chExt cx="5884545" cy="45935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998720" cy="4593590"/>
            </a:xfrm>
            <a:custGeom>
              <a:avLst/>
              <a:gdLst/>
              <a:ahLst/>
              <a:cxnLst/>
              <a:rect l="l" t="t" r="r" b="b"/>
              <a:pathLst>
                <a:path w="4998720" h="4593590">
                  <a:moveTo>
                    <a:pt x="4483315" y="0"/>
                  </a:moveTo>
                  <a:lnTo>
                    <a:pt x="0" y="0"/>
                  </a:lnTo>
                  <a:lnTo>
                    <a:pt x="0" y="3847078"/>
                  </a:lnTo>
                  <a:lnTo>
                    <a:pt x="40417" y="3881874"/>
                  </a:lnTo>
                  <a:lnTo>
                    <a:pt x="74908" y="3910543"/>
                  </a:lnTo>
                  <a:lnTo>
                    <a:pt x="109843" y="3938710"/>
                  </a:lnTo>
                  <a:lnTo>
                    <a:pt x="145215" y="3966368"/>
                  </a:lnTo>
                  <a:lnTo>
                    <a:pt x="181018" y="3993511"/>
                  </a:lnTo>
                  <a:lnTo>
                    <a:pt x="217247" y="4020134"/>
                  </a:lnTo>
                  <a:lnTo>
                    <a:pt x="253896" y="4046231"/>
                  </a:lnTo>
                  <a:lnTo>
                    <a:pt x="290959" y="4071797"/>
                  </a:lnTo>
                  <a:lnTo>
                    <a:pt x="328430" y="4096825"/>
                  </a:lnTo>
                  <a:lnTo>
                    <a:pt x="366303" y="4121311"/>
                  </a:lnTo>
                  <a:lnTo>
                    <a:pt x="404572" y="4145247"/>
                  </a:lnTo>
                  <a:lnTo>
                    <a:pt x="443233" y="4168629"/>
                  </a:lnTo>
                  <a:lnTo>
                    <a:pt x="482278" y="4191451"/>
                  </a:lnTo>
                  <a:lnTo>
                    <a:pt x="521702" y="4213707"/>
                  </a:lnTo>
                  <a:lnTo>
                    <a:pt x="561499" y="4235392"/>
                  </a:lnTo>
                  <a:lnTo>
                    <a:pt x="601664" y="4256499"/>
                  </a:lnTo>
                  <a:lnTo>
                    <a:pt x="642190" y="4277023"/>
                  </a:lnTo>
                  <a:lnTo>
                    <a:pt x="683072" y="4296959"/>
                  </a:lnTo>
                  <a:lnTo>
                    <a:pt x="724303" y="4316300"/>
                  </a:lnTo>
                  <a:lnTo>
                    <a:pt x="765879" y="4335041"/>
                  </a:lnTo>
                  <a:lnTo>
                    <a:pt x="807793" y="4353176"/>
                  </a:lnTo>
                  <a:lnTo>
                    <a:pt x="850040" y="4370700"/>
                  </a:lnTo>
                  <a:lnTo>
                    <a:pt x="892613" y="4387607"/>
                  </a:lnTo>
                  <a:lnTo>
                    <a:pt x="935506" y="4403890"/>
                  </a:lnTo>
                  <a:lnTo>
                    <a:pt x="978715" y="4419545"/>
                  </a:lnTo>
                  <a:lnTo>
                    <a:pt x="1022233" y="4434565"/>
                  </a:lnTo>
                  <a:lnTo>
                    <a:pt x="1066054" y="4448945"/>
                  </a:lnTo>
                  <a:lnTo>
                    <a:pt x="1110173" y="4462680"/>
                  </a:lnTo>
                  <a:lnTo>
                    <a:pt x="1154583" y="4475763"/>
                  </a:lnTo>
                  <a:lnTo>
                    <a:pt x="1199279" y="4488188"/>
                  </a:lnTo>
                  <a:lnTo>
                    <a:pt x="1244255" y="4499951"/>
                  </a:lnTo>
                  <a:lnTo>
                    <a:pt x="1289505" y="4511045"/>
                  </a:lnTo>
                  <a:lnTo>
                    <a:pt x="1335024" y="4521465"/>
                  </a:lnTo>
                  <a:lnTo>
                    <a:pt x="1380805" y="4531205"/>
                  </a:lnTo>
                  <a:lnTo>
                    <a:pt x="1426843" y="4540259"/>
                  </a:lnTo>
                  <a:lnTo>
                    <a:pt x="1473132" y="4548621"/>
                  </a:lnTo>
                  <a:lnTo>
                    <a:pt x="1519666" y="4556286"/>
                  </a:lnTo>
                  <a:lnTo>
                    <a:pt x="1566439" y="4563249"/>
                  </a:lnTo>
                  <a:lnTo>
                    <a:pt x="1613445" y="4569502"/>
                  </a:lnTo>
                  <a:lnTo>
                    <a:pt x="1660679" y="4575042"/>
                  </a:lnTo>
                  <a:lnTo>
                    <a:pt x="1708135" y="4579861"/>
                  </a:lnTo>
                  <a:lnTo>
                    <a:pt x="1755807" y="4583954"/>
                  </a:lnTo>
                  <a:lnTo>
                    <a:pt x="1803689" y="4587316"/>
                  </a:lnTo>
                  <a:lnTo>
                    <a:pt x="1851775" y="4589941"/>
                  </a:lnTo>
                  <a:lnTo>
                    <a:pt x="1900060" y="4591823"/>
                  </a:lnTo>
                  <a:lnTo>
                    <a:pt x="1948537" y="4592957"/>
                  </a:lnTo>
                  <a:lnTo>
                    <a:pt x="1997202" y="4593336"/>
                  </a:lnTo>
                  <a:lnTo>
                    <a:pt x="2045867" y="4592957"/>
                  </a:lnTo>
                  <a:lnTo>
                    <a:pt x="2094345" y="4591823"/>
                  </a:lnTo>
                  <a:lnTo>
                    <a:pt x="2142631" y="4589941"/>
                  </a:lnTo>
                  <a:lnTo>
                    <a:pt x="2190718" y="4587316"/>
                  </a:lnTo>
                  <a:lnTo>
                    <a:pt x="2238601" y="4583954"/>
                  </a:lnTo>
                  <a:lnTo>
                    <a:pt x="2286274" y="4579861"/>
                  </a:lnTo>
                  <a:lnTo>
                    <a:pt x="2333730" y="4575042"/>
                  </a:lnTo>
                  <a:lnTo>
                    <a:pt x="2380965" y="4569502"/>
                  </a:lnTo>
                  <a:lnTo>
                    <a:pt x="2427973" y="4563249"/>
                  </a:lnTo>
                  <a:lnTo>
                    <a:pt x="2474746" y="4556286"/>
                  </a:lnTo>
                  <a:lnTo>
                    <a:pt x="2521281" y="4548621"/>
                  </a:lnTo>
                  <a:lnTo>
                    <a:pt x="2567570" y="4540259"/>
                  </a:lnTo>
                  <a:lnTo>
                    <a:pt x="2613609" y="4531205"/>
                  </a:lnTo>
                  <a:lnTo>
                    <a:pt x="2659391" y="4521465"/>
                  </a:lnTo>
                  <a:lnTo>
                    <a:pt x="2704910" y="4511045"/>
                  </a:lnTo>
                  <a:lnTo>
                    <a:pt x="2750161" y="4499951"/>
                  </a:lnTo>
                  <a:lnTo>
                    <a:pt x="2795137" y="4488188"/>
                  </a:lnTo>
                  <a:lnTo>
                    <a:pt x="2839834" y="4475763"/>
                  </a:lnTo>
                  <a:lnTo>
                    <a:pt x="2884244" y="4462680"/>
                  </a:lnTo>
                  <a:lnTo>
                    <a:pt x="2928363" y="4448945"/>
                  </a:lnTo>
                  <a:lnTo>
                    <a:pt x="2972185" y="4434565"/>
                  </a:lnTo>
                  <a:lnTo>
                    <a:pt x="3015703" y="4419545"/>
                  </a:lnTo>
                  <a:lnTo>
                    <a:pt x="3058912" y="4403890"/>
                  </a:lnTo>
                  <a:lnTo>
                    <a:pt x="3101806" y="4387607"/>
                  </a:lnTo>
                  <a:lnTo>
                    <a:pt x="3144379" y="4370700"/>
                  </a:lnTo>
                  <a:lnTo>
                    <a:pt x="3186626" y="4353176"/>
                  </a:lnTo>
                  <a:lnTo>
                    <a:pt x="3228540" y="4335041"/>
                  </a:lnTo>
                  <a:lnTo>
                    <a:pt x="3270116" y="4316300"/>
                  </a:lnTo>
                  <a:lnTo>
                    <a:pt x="3311348" y="4296959"/>
                  </a:lnTo>
                  <a:lnTo>
                    <a:pt x="3352230" y="4277023"/>
                  </a:lnTo>
                  <a:lnTo>
                    <a:pt x="3392756" y="4256499"/>
                  </a:lnTo>
                  <a:lnTo>
                    <a:pt x="3432921" y="4235392"/>
                  </a:lnTo>
                  <a:lnTo>
                    <a:pt x="3472718" y="4213707"/>
                  </a:lnTo>
                  <a:lnTo>
                    <a:pt x="3512142" y="4191451"/>
                  </a:lnTo>
                  <a:lnTo>
                    <a:pt x="3551187" y="4168629"/>
                  </a:lnTo>
                  <a:lnTo>
                    <a:pt x="3589847" y="4145247"/>
                  </a:lnTo>
                  <a:lnTo>
                    <a:pt x="3628117" y="4121311"/>
                  </a:lnTo>
                  <a:lnTo>
                    <a:pt x="3665990" y="4096825"/>
                  </a:lnTo>
                  <a:lnTo>
                    <a:pt x="3703461" y="4071797"/>
                  </a:lnTo>
                  <a:lnTo>
                    <a:pt x="3740523" y="4046231"/>
                  </a:lnTo>
                  <a:lnTo>
                    <a:pt x="3777172" y="4020134"/>
                  </a:lnTo>
                  <a:lnTo>
                    <a:pt x="3813401" y="3993511"/>
                  </a:lnTo>
                  <a:lnTo>
                    <a:pt x="3849204" y="3966368"/>
                  </a:lnTo>
                  <a:lnTo>
                    <a:pt x="3884576" y="3938710"/>
                  </a:lnTo>
                  <a:lnTo>
                    <a:pt x="3919510" y="3910543"/>
                  </a:lnTo>
                  <a:lnTo>
                    <a:pt x="3954002" y="3881874"/>
                  </a:lnTo>
                  <a:lnTo>
                    <a:pt x="3988045" y="3852707"/>
                  </a:lnTo>
                  <a:lnTo>
                    <a:pt x="4021632" y="3823048"/>
                  </a:lnTo>
                  <a:lnTo>
                    <a:pt x="4054760" y="3792904"/>
                  </a:lnTo>
                  <a:lnTo>
                    <a:pt x="4087421" y="3762279"/>
                  </a:lnTo>
                  <a:lnTo>
                    <a:pt x="4119610" y="3731180"/>
                  </a:lnTo>
                  <a:lnTo>
                    <a:pt x="4151320" y="3699612"/>
                  </a:lnTo>
                  <a:lnTo>
                    <a:pt x="4182547" y="3667581"/>
                  </a:lnTo>
                  <a:lnTo>
                    <a:pt x="4213285" y="3635093"/>
                  </a:lnTo>
                  <a:lnTo>
                    <a:pt x="4243527" y="3602153"/>
                  </a:lnTo>
                  <a:lnTo>
                    <a:pt x="4273267" y="3568767"/>
                  </a:lnTo>
                  <a:lnTo>
                    <a:pt x="4302501" y="3534941"/>
                  </a:lnTo>
                  <a:lnTo>
                    <a:pt x="4331221" y="3500681"/>
                  </a:lnTo>
                  <a:lnTo>
                    <a:pt x="4359423" y="3465991"/>
                  </a:lnTo>
                  <a:lnTo>
                    <a:pt x="4387100" y="3430879"/>
                  </a:lnTo>
                  <a:lnTo>
                    <a:pt x="4414247" y="3395349"/>
                  </a:lnTo>
                  <a:lnTo>
                    <a:pt x="4440857" y="3359407"/>
                  </a:lnTo>
                  <a:lnTo>
                    <a:pt x="4466925" y="3323059"/>
                  </a:lnTo>
                  <a:lnTo>
                    <a:pt x="4492446" y="3286312"/>
                  </a:lnTo>
                  <a:lnTo>
                    <a:pt x="4517413" y="3249169"/>
                  </a:lnTo>
                  <a:lnTo>
                    <a:pt x="4541820" y="3211638"/>
                  </a:lnTo>
                  <a:lnTo>
                    <a:pt x="4565662" y="3173724"/>
                  </a:lnTo>
                  <a:lnTo>
                    <a:pt x="4588933" y="3135432"/>
                  </a:lnTo>
                  <a:lnTo>
                    <a:pt x="4611627" y="3096769"/>
                  </a:lnTo>
                  <a:lnTo>
                    <a:pt x="4633738" y="3057739"/>
                  </a:lnTo>
                  <a:lnTo>
                    <a:pt x="4655260" y="3018350"/>
                  </a:lnTo>
                  <a:lnTo>
                    <a:pt x="4676188" y="2978605"/>
                  </a:lnTo>
                  <a:lnTo>
                    <a:pt x="4696515" y="2938512"/>
                  </a:lnTo>
                  <a:lnTo>
                    <a:pt x="4716237" y="2898076"/>
                  </a:lnTo>
                  <a:lnTo>
                    <a:pt x="4735346" y="2857302"/>
                  </a:lnTo>
                  <a:lnTo>
                    <a:pt x="4753838" y="2816197"/>
                  </a:lnTo>
                  <a:lnTo>
                    <a:pt x="4771707" y="2774766"/>
                  </a:lnTo>
                  <a:lnTo>
                    <a:pt x="4788945" y="2733014"/>
                  </a:lnTo>
                  <a:lnTo>
                    <a:pt x="4805549" y="2690948"/>
                  </a:lnTo>
                  <a:lnTo>
                    <a:pt x="4821512" y="2648572"/>
                  </a:lnTo>
                  <a:lnTo>
                    <a:pt x="4836827" y="2605894"/>
                  </a:lnTo>
                  <a:lnTo>
                    <a:pt x="4851490" y="2562918"/>
                  </a:lnTo>
                  <a:lnTo>
                    <a:pt x="4865495" y="2519651"/>
                  </a:lnTo>
                  <a:lnTo>
                    <a:pt x="4878835" y="2476097"/>
                  </a:lnTo>
                  <a:lnTo>
                    <a:pt x="4891505" y="2432263"/>
                  </a:lnTo>
                  <a:lnTo>
                    <a:pt x="4903499" y="2388155"/>
                  </a:lnTo>
                  <a:lnTo>
                    <a:pt x="4914811" y="2343777"/>
                  </a:lnTo>
                  <a:lnTo>
                    <a:pt x="4925436" y="2299136"/>
                  </a:lnTo>
                  <a:lnTo>
                    <a:pt x="4935367" y="2254238"/>
                  </a:lnTo>
                  <a:lnTo>
                    <a:pt x="4944599" y="2209088"/>
                  </a:lnTo>
                  <a:lnTo>
                    <a:pt x="4953126" y="2163692"/>
                  </a:lnTo>
                  <a:lnTo>
                    <a:pt x="4960942" y="2118056"/>
                  </a:lnTo>
                  <a:lnTo>
                    <a:pt x="4968041" y="2072185"/>
                  </a:lnTo>
                  <a:lnTo>
                    <a:pt x="4974418" y="2026085"/>
                  </a:lnTo>
                  <a:lnTo>
                    <a:pt x="4980066" y="1979762"/>
                  </a:lnTo>
                  <a:lnTo>
                    <a:pt x="4984980" y="1933221"/>
                  </a:lnTo>
                  <a:lnTo>
                    <a:pt x="4989154" y="1886469"/>
                  </a:lnTo>
                  <a:lnTo>
                    <a:pt x="4992582" y="1839510"/>
                  </a:lnTo>
                  <a:lnTo>
                    <a:pt x="4995258" y="1792352"/>
                  </a:lnTo>
                  <a:lnTo>
                    <a:pt x="4997177" y="1744998"/>
                  </a:lnTo>
                  <a:lnTo>
                    <a:pt x="4998333" y="1697455"/>
                  </a:lnTo>
                  <a:lnTo>
                    <a:pt x="4998720" y="1649730"/>
                  </a:lnTo>
                  <a:lnTo>
                    <a:pt x="4998333" y="1602004"/>
                  </a:lnTo>
                  <a:lnTo>
                    <a:pt x="4997177" y="1554461"/>
                  </a:lnTo>
                  <a:lnTo>
                    <a:pt x="4995258" y="1507108"/>
                  </a:lnTo>
                  <a:lnTo>
                    <a:pt x="4992582" y="1459949"/>
                  </a:lnTo>
                  <a:lnTo>
                    <a:pt x="4989154" y="1412990"/>
                  </a:lnTo>
                  <a:lnTo>
                    <a:pt x="4984980" y="1366238"/>
                  </a:lnTo>
                  <a:lnTo>
                    <a:pt x="4980066" y="1319697"/>
                  </a:lnTo>
                  <a:lnTo>
                    <a:pt x="4974418" y="1273374"/>
                  </a:lnTo>
                  <a:lnTo>
                    <a:pt x="4968041" y="1227274"/>
                  </a:lnTo>
                  <a:lnTo>
                    <a:pt x="4960942" y="1181403"/>
                  </a:lnTo>
                  <a:lnTo>
                    <a:pt x="4953126" y="1135767"/>
                  </a:lnTo>
                  <a:lnTo>
                    <a:pt x="4944599" y="1090371"/>
                  </a:lnTo>
                  <a:lnTo>
                    <a:pt x="4935367" y="1045221"/>
                  </a:lnTo>
                  <a:lnTo>
                    <a:pt x="4925436" y="1000323"/>
                  </a:lnTo>
                  <a:lnTo>
                    <a:pt x="4914811" y="955682"/>
                  </a:lnTo>
                  <a:lnTo>
                    <a:pt x="4903499" y="911305"/>
                  </a:lnTo>
                  <a:lnTo>
                    <a:pt x="4891505" y="867196"/>
                  </a:lnTo>
                  <a:lnTo>
                    <a:pt x="4878835" y="823362"/>
                  </a:lnTo>
                  <a:lnTo>
                    <a:pt x="4865495" y="779809"/>
                  </a:lnTo>
                  <a:lnTo>
                    <a:pt x="4851490" y="736541"/>
                  </a:lnTo>
                  <a:lnTo>
                    <a:pt x="4836827" y="693565"/>
                  </a:lnTo>
                  <a:lnTo>
                    <a:pt x="4821512" y="650887"/>
                  </a:lnTo>
                  <a:lnTo>
                    <a:pt x="4805549" y="608512"/>
                  </a:lnTo>
                  <a:lnTo>
                    <a:pt x="4788945" y="566445"/>
                  </a:lnTo>
                  <a:lnTo>
                    <a:pt x="4771707" y="524694"/>
                  </a:lnTo>
                  <a:lnTo>
                    <a:pt x="4753838" y="483262"/>
                  </a:lnTo>
                  <a:lnTo>
                    <a:pt x="4735346" y="442157"/>
                  </a:lnTo>
                  <a:lnTo>
                    <a:pt x="4716237" y="401383"/>
                  </a:lnTo>
                  <a:lnTo>
                    <a:pt x="4696515" y="360947"/>
                  </a:lnTo>
                  <a:lnTo>
                    <a:pt x="4676188" y="320854"/>
                  </a:lnTo>
                  <a:lnTo>
                    <a:pt x="4655260" y="281110"/>
                  </a:lnTo>
                  <a:lnTo>
                    <a:pt x="4633738" y="241720"/>
                  </a:lnTo>
                  <a:lnTo>
                    <a:pt x="4611627" y="202691"/>
                  </a:lnTo>
                  <a:lnTo>
                    <a:pt x="4588933" y="164027"/>
                  </a:lnTo>
                  <a:lnTo>
                    <a:pt x="4565662" y="125736"/>
                  </a:lnTo>
                  <a:lnTo>
                    <a:pt x="4541820" y="87821"/>
                  </a:lnTo>
                  <a:lnTo>
                    <a:pt x="4517413" y="50290"/>
                  </a:lnTo>
                  <a:lnTo>
                    <a:pt x="4492446" y="13148"/>
                  </a:lnTo>
                  <a:lnTo>
                    <a:pt x="448331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95272" y="3392424"/>
              <a:ext cx="1965960" cy="35560"/>
            </a:xfrm>
            <a:custGeom>
              <a:avLst/>
              <a:gdLst/>
              <a:ahLst/>
              <a:cxnLst/>
              <a:rect l="l" t="t" r="r" b="b"/>
              <a:pathLst>
                <a:path w="1965960" h="35560">
                  <a:moveTo>
                    <a:pt x="1965960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1965960" y="35051"/>
                  </a:lnTo>
                  <a:lnTo>
                    <a:pt x="196596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7616" y="722376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8"/>
                  </a:lnTo>
                  <a:lnTo>
                    <a:pt x="4901184" y="490728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16939" y="794766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6955" y="1780794"/>
            <a:ext cx="7026909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Ejemplos de actividades para crear  ciudades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y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comunidades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amigables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con 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las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personas mayores que se encuentran  dentro </a:t>
            </a:r>
            <a:r>
              <a:rPr dirty="0" sz="2400" b="1">
                <a:solidFill>
                  <a:srgbClr val="EC7C30"/>
                </a:solidFill>
                <a:latin typeface="Verdana"/>
                <a:cs typeface="Verdana"/>
              </a:rPr>
              <a:t>del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ámbito de</a:t>
            </a:r>
            <a:r>
              <a:rPr dirty="0" sz="2400" spc="-2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Verdana"/>
                <a:cs typeface="Verdana"/>
              </a:rPr>
              <a:t>"escuchar":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5055" y="3533902"/>
            <a:ext cx="6830059" cy="270764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260985" marR="81915" indent="-248920">
              <a:lnSpc>
                <a:spcPts val="1850"/>
              </a:lnSpc>
              <a:spcBef>
                <a:spcPts val="215"/>
              </a:spcBef>
              <a:buClr>
                <a:srgbClr val="EB134F"/>
              </a:buClr>
              <a:buFont typeface="Arial"/>
              <a:buChar char="●"/>
              <a:tabLst>
                <a:tab pos="261620" algn="l"/>
              </a:tabLst>
            </a:pP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Hablar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con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las personas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mayores para verificar si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los gobiernos  están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respondiendo a sus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iniciativas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dirty="0" sz="1600" spc="17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promoción.</a:t>
            </a:r>
            <a:endParaRPr sz="1600">
              <a:latin typeface="Verdana"/>
              <a:cs typeface="Verdana"/>
            </a:endParaRPr>
          </a:p>
          <a:p>
            <a:pPr marL="260985" marR="74930" indent="-248920">
              <a:lnSpc>
                <a:spcPts val="1850"/>
              </a:lnSpc>
              <a:spcBef>
                <a:spcPts val="140"/>
              </a:spcBef>
              <a:buClr>
                <a:srgbClr val="EB134F"/>
              </a:buClr>
              <a:buFont typeface="Arial"/>
              <a:buChar char="●"/>
              <a:tabLst>
                <a:tab pos="261620" algn="l"/>
              </a:tabLst>
            </a:pP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Realizar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un análisis sobre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partes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implicadas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o un análisis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de 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economía</a:t>
            </a:r>
            <a:r>
              <a:rPr dirty="0" sz="1600" spc="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política.</a:t>
            </a:r>
            <a:endParaRPr sz="1600">
              <a:latin typeface="Verdana"/>
              <a:cs typeface="Verdana"/>
            </a:endParaRPr>
          </a:p>
          <a:p>
            <a:pPr marL="260985" indent="-248920">
              <a:lnSpc>
                <a:spcPts val="1885"/>
              </a:lnSpc>
              <a:spcBef>
                <a:spcPts val="20"/>
              </a:spcBef>
              <a:buClr>
                <a:srgbClr val="EB134F"/>
              </a:buClr>
              <a:buFont typeface="Arial"/>
              <a:buChar char="●"/>
              <a:tabLst>
                <a:tab pos="261620" algn="l"/>
              </a:tabLst>
            </a:pP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Colaborar con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los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responsables 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 toma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decisiones</a:t>
            </a:r>
            <a:r>
              <a:rPr dirty="0" sz="1600" spc="20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para</a:t>
            </a:r>
            <a:endParaRPr sz="1600">
              <a:latin typeface="Verdana"/>
              <a:cs typeface="Verdana"/>
            </a:endParaRPr>
          </a:p>
          <a:p>
            <a:pPr marL="260985">
              <a:lnSpc>
                <a:spcPts val="1885"/>
              </a:lnSpc>
            </a:pP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acordar una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declaración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dirty="0" sz="1600" spc="8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ciudad.</a:t>
            </a:r>
            <a:endParaRPr sz="1600">
              <a:latin typeface="Verdana"/>
              <a:cs typeface="Verdana"/>
            </a:endParaRPr>
          </a:p>
          <a:p>
            <a:pPr marL="260985" marR="5080" indent="-248920">
              <a:lnSpc>
                <a:spcPct val="98100"/>
              </a:lnSpc>
              <a:spcBef>
                <a:spcPts val="110"/>
              </a:spcBef>
              <a:buClr>
                <a:srgbClr val="EB134F"/>
              </a:buClr>
              <a:buFont typeface="Arial"/>
              <a:buChar char="●"/>
              <a:tabLst>
                <a:tab pos="261620" algn="l"/>
              </a:tabLst>
            </a:pP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Interfaces socioestatales: reunirse con proveedores 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servicios 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para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escuchar inquietudes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necesidades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clave y hacer un 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seguimiento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para garantizar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se tomen</a:t>
            </a:r>
            <a:r>
              <a:rPr dirty="0" sz="1600" spc="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medidas.</a:t>
            </a:r>
            <a:endParaRPr sz="1600">
              <a:latin typeface="Verdana"/>
              <a:cs typeface="Verdana"/>
            </a:endParaRPr>
          </a:p>
          <a:p>
            <a:pPr marL="260985" marR="87630" indent="-248920">
              <a:lnSpc>
                <a:spcPct val="100000"/>
              </a:lnSpc>
              <a:spcBef>
                <a:spcPts val="75"/>
              </a:spcBef>
              <a:buClr>
                <a:srgbClr val="EB134F"/>
              </a:buClr>
              <a:buFont typeface="Arial"/>
              <a:buChar char="●"/>
              <a:tabLst>
                <a:tab pos="261620" algn="l"/>
              </a:tabLst>
            </a:pP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Monitorear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los servicios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comunitarios por parte de </a:t>
            </a:r>
            <a:r>
              <a:rPr dirty="0" sz="1600" spc="-10">
                <a:solidFill>
                  <a:srgbClr val="404040"/>
                </a:solidFill>
                <a:latin typeface="Verdana"/>
                <a:cs typeface="Verdana"/>
              </a:rPr>
              <a:t>las personas  </a:t>
            </a:r>
            <a:r>
              <a:rPr dirty="0" sz="1600" spc="-5">
                <a:solidFill>
                  <a:srgbClr val="404040"/>
                </a:solidFill>
                <a:latin typeface="Verdana"/>
                <a:cs typeface="Verdana"/>
              </a:rPr>
              <a:t>mayores.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0"/>
            <a:ext cx="10448925" cy="7559040"/>
          </a:xfrm>
          <a:custGeom>
            <a:avLst/>
            <a:gdLst/>
            <a:ahLst/>
            <a:cxnLst/>
            <a:rect l="l" t="t" r="r" b="b"/>
            <a:pathLst>
              <a:path w="10448925" h="7559040">
                <a:moveTo>
                  <a:pt x="0" y="7559040"/>
                </a:moveTo>
                <a:lnTo>
                  <a:pt x="10448543" y="7559040"/>
                </a:lnTo>
                <a:lnTo>
                  <a:pt x="10448543" y="0"/>
                </a:lnTo>
                <a:lnTo>
                  <a:pt x="0" y="0"/>
                </a:lnTo>
                <a:lnTo>
                  <a:pt x="0" y="755904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15728" y="3596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5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9506" y="7122058"/>
            <a:ext cx="32080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Registered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charity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no. 288180 © HelpAge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International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72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0333" y="3268167"/>
            <a:ext cx="6866255" cy="1664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2065" marR="5080" indent="8890">
              <a:lnSpc>
                <a:spcPct val="99300"/>
              </a:lnSpc>
              <a:spcBef>
                <a:spcPts val="130"/>
              </a:spcBef>
              <a:tabLst>
                <a:tab pos="2785745" algn="l"/>
              </a:tabLst>
            </a:pP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Grupos de	monitoreo  conformados por</a:t>
            </a:r>
            <a:r>
              <a:rPr dirty="0" sz="3600" spc="-11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Verdana"/>
                <a:cs typeface="Verdana"/>
              </a:rPr>
              <a:t>personas  mayores en</a:t>
            </a:r>
            <a:r>
              <a:rPr dirty="0" sz="3600" spc="-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México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81498" y="2336419"/>
            <a:ext cx="929640" cy="856615"/>
            <a:chOff x="4881498" y="2336419"/>
            <a:chExt cx="929640" cy="856615"/>
          </a:xfrm>
        </p:grpSpPr>
        <p:sp>
          <p:nvSpPr>
            <p:cNvPr id="10" name="object 10"/>
            <p:cNvSpPr/>
            <p:nvPr/>
          </p:nvSpPr>
          <p:spPr>
            <a:xfrm>
              <a:off x="5235066" y="2661031"/>
              <a:ext cx="217678" cy="197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274690" y="2898648"/>
              <a:ext cx="130937" cy="730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81499" y="2336418"/>
              <a:ext cx="929640" cy="856615"/>
            </a:xfrm>
            <a:custGeom>
              <a:avLst/>
              <a:gdLst/>
              <a:ahLst/>
              <a:cxnLst/>
              <a:rect l="l" t="t" r="r" b="b"/>
              <a:pathLst>
                <a:path w="929639" h="856614">
                  <a:moveTo>
                    <a:pt x="377825" y="124841"/>
                  </a:moveTo>
                  <a:lnTo>
                    <a:pt x="366966" y="76568"/>
                  </a:lnTo>
                  <a:lnTo>
                    <a:pt x="337527" y="36855"/>
                  </a:lnTo>
                  <a:lnTo>
                    <a:pt x="294132" y="9918"/>
                  </a:lnTo>
                  <a:lnTo>
                    <a:pt x="241427" y="0"/>
                  </a:lnTo>
                  <a:lnTo>
                    <a:pt x="188709" y="9918"/>
                  </a:lnTo>
                  <a:lnTo>
                    <a:pt x="145313" y="36855"/>
                  </a:lnTo>
                  <a:lnTo>
                    <a:pt x="115874" y="76568"/>
                  </a:lnTo>
                  <a:lnTo>
                    <a:pt x="105029" y="124841"/>
                  </a:lnTo>
                  <a:lnTo>
                    <a:pt x="115874" y="173075"/>
                  </a:lnTo>
                  <a:lnTo>
                    <a:pt x="145313" y="212801"/>
                  </a:lnTo>
                  <a:lnTo>
                    <a:pt x="188709" y="239750"/>
                  </a:lnTo>
                  <a:lnTo>
                    <a:pt x="241427" y="249682"/>
                  </a:lnTo>
                  <a:lnTo>
                    <a:pt x="296214" y="239750"/>
                  </a:lnTo>
                  <a:lnTo>
                    <a:pt x="339382" y="212788"/>
                  </a:lnTo>
                  <a:lnTo>
                    <a:pt x="367665" y="173075"/>
                  </a:lnTo>
                  <a:lnTo>
                    <a:pt x="377825" y="124841"/>
                  </a:lnTo>
                  <a:close/>
                </a:path>
                <a:path w="929639" h="856614">
                  <a:moveTo>
                    <a:pt x="426593" y="280162"/>
                  </a:moveTo>
                  <a:lnTo>
                    <a:pt x="416915" y="268973"/>
                  </a:lnTo>
                  <a:lnTo>
                    <a:pt x="406539" y="259080"/>
                  </a:lnTo>
                  <a:lnTo>
                    <a:pt x="395706" y="250063"/>
                  </a:lnTo>
                  <a:lnTo>
                    <a:pt x="384683" y="241427"/>
                  </a:lnTo>
                  <a:lnTo>
                    <a:pt x="356133" y="264731"/>
                  </a:lnTo>
                  <a:lnTo>
                    <a:pt x="322973" y="282689"/>
                  </a:lnTo>
                  <a:lnTo>
                    <a:pt x="286105" y="294246"/>
                  </a:lnTo>
                  <a:lnTo>
                    <a:pt x="246507" y="298323"/>
                  </a:lnTo>
                  <a:lnTo>
                    <a:pt x="216916" y="295363"/>
                  </a:lnTo>
                  <a:lnTo>
                    <a:pt x="216916" y="375666"/>
                  </a:lnTo>
                  <a:lnTo>
                    <a:pt x="214757" y="385318"/>
                  </a:lnTo>
                  <a:lnTo>
                    <a:pt x="208889" y="393280"/>
                  </a:lnTo>
                  <a:lnTo>
                    <a:pt x="200240" y="398691"/>
                  </a:lnTo>
                  <a:lnTo>
                    <a:pt x="189738" y="400685"/>
                  </a:lnTo>
                  <a:lnTo>
                    <a:pt x="135509" y="400685"/>
                  </a:lnTo>
                  <a:lnTo>
                    <a:pt x="123647" y="398691"/>
                  </a:lnTo>
                  <a:lnTo>
                    <a:pt x="114274" y="393280"/>
                  </a:lnTo>
                  <a:lnTo>
                    <a:pt x="108127" y="385318"/>
                  </a:lnTo>
                  <a:lnTo>
                    <a:pt x="105918" y="375666"/>
                  </a:lnTo>
                  <a:lnTo>
                    <a:pt x="108127" y="365975"/>
                  </a:lnTo>
                  <a:lnTo>
                    <a:pt x="114274" y="358013"/>
                  </a:lnTo>
                  <a:lnTo>
                    <a:pt x="123647" y="352628"/>
                  </a:lnTo>
                  <a:lnTo>
                    <a:pt x="135509" y="350647"/>
                  </a:lnTo>
                  <a:lnTo>
                    <a:pt x="189738" y="350647"/>
                  </a:lnTo>
                  <a:lnTo>
                    <a:pt x="200240" y="352628"/>
                  </a:lnTo>
                  <a:lnTo>
                    <a:pt x="208889" y="358013"/>
                  </a:lnTo>
                  <a:lnTo>
                    <a:pt x="214757" y="365975"/>
                  </a:lnTo>
                  <a:lnTo>
                    <a:pt x="216916" y="375666"/>
                  </a:lnTo>
                  <a:lnTo>
                    <a:pt x="216916" y="295363"/>
                  </a:lnTo>
                  <a:lnTo>
                    <a:pt x="205409" y="294208"/>
                  </a:lnTo>
                  <a:lnTo>
                    <a:pt x="167576" y="282422"/>
                  </a:lnTo>
                  <a:lnTo>
                    <a:pt x="133451" y="263829"/>
                  </a:lnTo>
                  <a:lnTo>
                    <a:pt x="103505" y="239268"/>
                  </a:lnTo>
                  <a:lnTo>
                    <a:pt x="69037" y="266928"/>
                  </a:lnTo>
                  <a:lnTo>
                    <a:pt x="40398" y="300139"/>
                  </a:lnTo>
                  <a:lnTo>
                    <a:pt x="18656" y="337959"/>
                  </a:lnTo>
                  <a:lnTo>
                    <a:pt x="4838" y="379374"/>
                  </a:lnTo>
                  <a:lnTo>
                    <a:pt x="0" y="423418"/>
                  </a:lnTo>
                  <a:lnTo>
                    <a:pt x="0" y="523494"/>
                  </a:lnTo>
                  <a:lnTo>
                    <a:pt x="1409" y="535762"/>
                  </a:lnTo>
                  <a:lnTo>
                    <a:pt x="5842" y="545045"/>
                  </a:lnTo>
                  <a:lnTo>
                    <a:pt x="13500" y="550913"/>
                  </a:lnTo>
                  <a:lnTo>
                    <a:pt x="24638" y="552958"/>
                  </a:lnTo>
                  <a:lnTo>
                    <a:pt x="229235" y="552958"/>
                  </a:lnTo>
                  <a:lnTo>
                    <a:pt x="246862" y="533488"/>
                  </a:lnTo>
                  <a:lnTo>
                    <a:pt x="266585" y="516102"/>
                  </a:lnTo>
                  <a:lnTo>
                    <a:pt x="288607" y="501243"/>
                  </a:lnTo>
                  <a:lnTo>
                    <a:pt x="313182" y="489331"/>
                  </a:lnTo>
                  <a:lnTo>
                    <a:pt x="306679" y="474306"/>
                  </a:lnTo>
                  <a:lnTo>
                    <a:pt x="302031" y="459460"/>
                  </a:lnTo>
                  <a:lnTo>
                    <a:pt x="299250" y="444182"/>
                  </a:lnTo>
                  <a:lnTo>
                    <a:pt x="298323" y="427863"/>
                  </a:lnTo>
                  <a:lnTo>
                    <a:pt x="302361" y="400685"/>
                  </a:lnTo>
                  <a:lnTo>
                    <a:pt x="304558" y="385864"/>
                  </a:lnTo>
                  <a:lnTo>
                    <a:pt x="321106" y="350647"/>
                  </a:lnTo>
                  <a:lnTo>
                    <a:pt x="349504" y="317068"/>
                  </a:lnTo>
                  <a:lnTo>
                    <a:pt x="384860" y="293763"/>
                  </a:lnTo>
                  <a:lnTo>
                    <a:pt x="426593" y="280162"/>
                  </a:lnTo>
                  <a:close/>
                </a:path>
                <a:path w="929639" h="856614">
                  <a:moveTo>
                    <a:pt x="437261" y="682371"/>
                  </a:moveTo>
                  <a:lnTo>
                    <a:pt x="315595" y="545592"/>
                  </a:lnTo>
                  <a:lnTo>
                    <a:pt x="273939" y="582002"/>
                  </a:lnTo>
                  <a:lnTo>
                    <a:pt x="242760" y="625309"/>
                  </a:lnTo>
                  <a:lnTo>
                    <a:pt x="223189" y="673773"/>
                  </a:lnTo>
                  <a:lnTo>
                    <a:pt x="216408" y="725678"/>
                  </a:lnTo>
                  <a:lnTo>
                    <a:pt x="216408" y="828167"/>
                  </a:lnTo>
                  <a:lnTo>
                    <a:pt x="218592" y="837882"/>
                  </a:lnTo>
                  <a:lnTo>
                    <a:pt x="224739" y="845883"/>
                  </a:lnTo>
                  <a:lnTo>
                    <a:pt x="234137" y="851319"/>
                  </a:lnTo>
                  <a:lnTo>
                    <a:pt x="246126" y="853313"/>
                  </a:lnTo>
                  <a:lnTo>
                    <a:pt x="437261" y="853313"/>
                  </a:lnTo>
                  <a:lnTo>
                    <a:pt x="437261" y="682371"/>
                  </a:lnTo>
                  <a:close/>
                </a:path>
                <a:path w="929639" h="856614">
                  <a:moveTo>
                    <a:pt x="709930" y="728599"/>
                  </a:moveTo>
                  <a:lnTo>
                    <a:pt x="701789" y="675487"/>
                  </a:lnTo>
                  <a:lnTo>
                    <a:pt x="681761" y="626605"/>
                  </a:lnTo>
                  <a:lnTo>
                    <a:pt x="651027" y="583717"/>
                  </a:lnTo>
                  <a:lnTo>
                    <a:pt x="610743" y="548513"/>
                  </a:lnTo>
                  <a:lnTo>
                    <a:pt x="489204" y="685292"/>
                  </a:lnTo>
                  <a:lnTo>
                    <a:pt x="489204" y="856234"/>
                  </a:lnTo>
                  <a:lnTo>
                    <a:pt x="682752" y="856234"/>
                  </a:lnTo>
                  <a:lnTo>
                    <a:pt x="693254" y="854265"/>
                  </a:lnTo>
                  <a:lnTo>
                    <a:pt x="701903" y="848868"/>
                  </a:lnTo>
                  <a:lnTo>
                    <a:pt x="707771" y="840917"/>
                  </a:lnTo>
                  <a:lnTo>
                    <a:pt x="709930" y="831215"/>
                  </a:lnTo>
                  <a:lnTo>
                    <a:pt x="709930" y="728599"/>
                  </a:lnTo>
                  <a:close/>
                </a:path>
                <a:path w="929639" h="856614">
                  <a:moveTo>
                    <a:pt x="815086" y="124841"/>
                  </a:moveTo>
                  <a:lnTo>
                    <a:pt x="804316" y="76568"/>
                  </a:lnTo>
                  <a:lnTo>
                    <a:pt x="775093" y="36855"/>
                  </a:lnTo>
                  <a:lnTo>
                    <a:pt x="731977" y="9918"/>
                  </a:lnTo>
                  <a:lnTo>
                    <a:pt x="679577" y="0"/>
                  </a:lnTo>
                  <a:lnTo>
                    <a:pt x="627164" y="9918"/>
                  </a:lnTo>
                  <a:lnTo>
                    <a:pt x="584047" y="36855"/>
                  </a:lnTo>
                  <a:lnTo>
                    <a:pt x="554824" y="76568"/>
                  </a:lnTo>
                  <a:lnTo>
                    <a:pt x="544068" y="124841"/>
                  </a:lnTo>
                  <a:lnTo>
                    <a:pt x="554824" y="173075"/>
                  </a:lnTo>
                  <a:lnTo>
                    <a:pt x="584047" y="212801"/>
                  </a:lnTo>
                  <a:lnTo>
                    <a:pt x="627164" y="239750"/>
                  </a:lnTo>
                  <a:lnTo>
                    <a:pt x="679577" y="249682"/>
                  </a:lnTo>
                  <a:lnTo>
                    <a:pt x="731977" y="239750"/>
                  </a:lnTo>
                  <a:lnTo>
                    <a:pt x="775093" y="212788"/>
                  </a:lnTo>
                  <a:lnTo>
                    <a:pt x="804316" y="173075"/>
                  </a:lnTo>
                  <a:lnTo>
                    <a:pt x="815086" y="124841"/>
                  </a:lnTo>
                  <a:close/>
                </a:path>
                <a:path w="929639" h="856614">
                  <a:moveTo>
                    <a:pt x="929386" y="429514"/>
                  </a:moveTo>
                  <a:lnTo>
                    <a:pt x="923086" y="383222"/>
                  </a:lnTo>
                  <a:lnTo>
                    <a:pt x="907884" y="340423"/>
                  </a:lnTo>
                  <a:lnTo>
                    <a:pt x="885113" y="302133"/>
                  </a:lnTo>
                  <a:lnTo>
                    <a:pt x="855497" y="268376"/>
                  </a:lnTo>
                  <a:lnTo>
                    <a:pt x="820674" y="240665"/>
                  </a:lnTo>
                  <a:lnTo>
                    <a:pt x="815721" y="245160"/>
                  </a:lnTo>
                  <a:lnTo>
                    <a:pt x="815721" y="374904"/>
                  </a:lnTo>
                  <a:lnTo>
                    <a:pt x="813523" y="384556"/>
                  </a:lnTo>
                  <a:lnTo>
                    <a:pt x="807377" y="392518"/>
                  </a:lnTo>
                  <a:lnTo>
                    <a:pt x="797979" y="397929"/>
                  </a:lnTo>
                  <a:lnTo>
                    <a:pt x="786003" y="399923"/>
                  </a:lnTo>
                  <a:lnTo>
                    <a:pt x="731647" y="399923"/>
                  </a:lnTo>
                  <a:lnTo>
                    <a:pt x="721106" y="397929"/>
                  </a:lnTo>
                  <a:lnTo>
                    <a:pt x="712419" y="392518"/>
                  </a:lnTo>
                  <a:lnTo>
                    <a:pt x="706513" y="384556"/>
                  </a:lnTo>
                  <a:lnTo>
                    <a:pt x="704342" y="374904"/>
                  </a:lnTo>
                  <a:lnTo>
                    <a:pt x="706513" y="365213"/>
                  </a:lnTo>
                  <a:lnTo>
                    <a:pt x="712419" y="357251"/>
                  </a:lnTo>
                  <a:lnTo>
                    <a:pt x="721106" y="351866"/>
                  </a:lnTo>
                  <a:lnTo>
                    <a:pt x="731647" y="349885"/>
                  </a:lnTo>
                  <a:lnTo>
                    <a:pt x="786003" y="349885"/>
                  </a:lnTo>
                  <a:lnTo>
                    <a:pt x="797979" y="351866"/>
                  </a:lnTo>
                  <a:lnTo>
                    <a:pt x="807377" y="357251"/>
                  </a:lnTo>
                  <a:lnTo>
                    <a:pt x="813523" y="365213"/>
                  </a:lnTo>
                  <a:lnTo>
                    <a:pt x="815721" y="374904"/>
                  </a:lnTo>
                  <a:lnTo>
                    <a:pt x="815721" y="245160"/>
                  </a:lnTo>
                  <a:lnTo>
                    <a:pt x="792010" y="266611"/>
                  </a:lnTo>
                  <a:lnTo>
                    <a:pt x="758520" y="285927"/>
                  </a:lnTo>
                  <a:lnTo>
                    <a:pt x="720852" y="297980"/>
                  </a:lnTo>
                  <a:lnTo>
                    <a:pt x="679704" y="302133"/>
                  </a:lnTo>
                  <a:lnTo>
                    <a:pt x="638543" y="297726"/>
                  </a:lnTo>
                  <a:lnTo>
                    <a:pt x="600875" y="285648"/>
                  </a:lnTo>
                  <a:lnTo>
                    <a:pt x="567385" y="267576"/>
                  </a:lnTo>
                  <a:lnTo>
                    <a:pt x="538734" y="245237"/>
                  </a:lnTo>
                  <a:lnTo>
                    <a:pt x="527646" y="253834"/>
                  </a:lnTo>
                  <a:lnTo>
                    <a:pt x="516801" y="262597"/>
                  </a:lnTo>
                  <a:lnTo>
                    <a:pt x="506425" y="271767"/>
                  </a:lnTo>
                  <a:lnTo>
                    <a:pt x="496697" y="281559"/>
                  </a:lnTo>
                  <a:lnTo>
                    <a:pt x="538543" y="294995"/>
                  </a:lnTo>
                  <a:lnTo>
                    <a:pt x="573976" y="317919"/>
                  </a:lnTo>
                  <a:lnTo>
                    <a:pt x="601332" y="348907"/>
                  </a:lnTo>
                  <a:lnTo>
                    <a:pt x="618972" y="386575"/>
                  </a:lnTo>
                  <a:lnTo>
                    <a:pt x="625221" y="429514"/>
                  </a:lnTo>
                  <a:lnTo>
                    <a:pt x="624293" y="446138"/>
                  </a:lnTo>
                  <a:lnTo>
                    <a:pt x="621512" y="461924"/>
                  </a:lnTo>
                  <a:lnTo>
                    <a:pt x="616915" y="476859"/>
                  </a:lnTo>
                  <a:lnTo>
                    <a:pt x="610489" y="490982"/>
                  </a:lnTo>
                  <a:lnTo>
                    <a:pt x="633691" y="505079"/>
                  </a:lnTo>
                  <a:lnTo>
                    <a:pt x="655281" y="520230"/>
                  </a:lnTo>
                  <a:lnTo>
                    <a:pt x="675487" y="536676"/>
                  </a:lnTo>
                  <a:lnTo>
                    <a:pt x="694563" y="554609"/>
                  </a:lnTo>
                  <a:lnTo>
                    <a:pt x="902335" y="554609"/>
                  </a:lnTo>
                  <a:lnTo>
                    <a:pt x="912774" y="552615"/>
                  </a:lnTo>
                  <a:lnTo>
                    <a:pt x="921385" y="547204"/>
                  </a:lnTo>
                  <a:lnTo>
                    <a:pt x="927227" y="539242"/>
                  </a:lnTo>
                  <a:lnTo>
                    <a:pt x="929386" y="529590"/>
                  </a:lnTo>
                  <a:lnTo>
                    <a:pt x="929386" y="429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4363211" y="5094732"/>
            <a:ext cx="1965960" cy="35560"/>
          </a:xfrm>
          <a:custGeom>
            <a:avLst/>
            <a:gdLst/>
            <a:ahLst/>
            <a:cxnLst/>
            <a:rect l="l" t="t" r="r" b="b"/>
            <a:pathLst>
              <a:path w="1965960" h="35560">
                <a:moveTo>
                  <a:pt x="1965960" y="0"/>
                </a:moveTo>
                <a:lnTo>
                  <a:pt x="0" y="0"/>
                </a:lnTo>
                <a:lnTo>
                  <a:pt x="0" y="35051"/>
                </a:lnTo>
                <a:lnTo>
                  <a:pt x="1965960" y="35051"/>
                </a:lnTo>
                <a:lnTo>
                  <a:pt x="19659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0"/>
            <a:ext cx="243840" cy="7559040"/>
          </a:xfrm>
          <a:custGeom>
            <a:avLst/>
            <a:gdLst/>
            <a:ahLst/>
            <a:cxnLst/>
            <a:rect l="l" t="t" r="r" b="b"/>
            <a:pathLst>
              <a:path w="243840" h="7559040">
                <a:moveTo>
                  <a:pt x="243840" y="0"/>
                </a:moveTo>
                <a:lnTo>
                  <a:pt x="0" y="0"/>
                </a:lnTo>
                <a:lnTo>
                  <a:pt x="0" y="7559040"/>
                </a:lnTo>
                <a:lnTo>
                  <a:pt x="243840" y="7559040"/>
                </a:lnTo>
                <a:lnTo>
                  <a:pt x="243840" y="0"/>
                </a:lnTo>
                <a:close/>
              </a:path>
            </a:pathLst>
          </a:custGeom>
          <a:solidFill>
            <a:srgbClr val="B8101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506" y="7122058"/>
            <a:ext cx="43872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Número de registro de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organización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benéfica: 288180 © HelpAge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International</a:t>
            </a:r>
            <a:r>
              <a:rPr dirty="0" sz="800" spc="15">
                <a:solidFill>
                  <a:srgbClr val="91846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73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884545" cy="4010025"/>
            <a:chOff x="0" y="0"/>
            <a:chExt cx="5884545" cy="401002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5400040" cy="4010025"/>
            </a:xfrm>
            <a:custGeom>
              <a:avLst/>
              <a:gdLst/>
              <a:ahLst/>
              <a:cxnLst/>
              <a:rect l="l" t="t" r="r" b="b"/>
              <a:pathLst>
                <a:path w="5400040" h="4010025">
                  <a:moveTo>
                    <a:pt x="5196968" y="0"/>
                  </a:moveTo>
                  <a:lnTo>
                    <a:pt x="0" y="0"/>
                  </a:lnTo>
                  <a:lnTo>
                    <a:pt x="0" y="2836229"/>
                  </a:lnTo>
                  <a:lnTo>
                    <a:pt x="35804" y="2881990"/>
                  </a:lnTo>
                  <a:lnTo>
                    <a:pt x="64006" y="2916689"/>
                  </a:lnTo>
                  <a:lnTo>
                    <a:pt x="92727" y="2950959"/>
                  </a:lnTo>
                  <a:lnTo>
                    <a:pt x="121961" y="2984794"/>
                  </a:lnTo>
                  <a:lnTo>
                    <a:pt x="151702" y="3018189"/>
                  </a:lnTo>
                  <a:lnTo>
                    <a:pt x="181944" y="3051137"/>
                  </a:lnTo>
                  <a:lnTo>
                    <a:pt x="212681" y="3083634"/>
                  </a:lnTo>
                  <a:lnTo>
                    <a:pt x="243909" y="3115674"/>
                  </a:lnTo>
                  <a:lnTo>
                    <a:pt x="275620" y="3147250"/>
                  </a:lnTo>
                  <a:lnTo>
                    <a:pt x="307809" y="3178358"/>
                  </a:lnTo>
                  <a:lnTo>
                    <a:pt x="340470" y="3208990"/>
                  </a:lnTo>
                  <a:lnTo>
                    <a:pt x="373598" y="3239143"/>
                  </a:lnTo>
                  <a:lnTo>
                    <a:pt x="407186" y="3268810"/>
                  </a:lnTo>
                  <a:lnTo>
                    <a:pt x="441229" y="3297984"/>
                  </a:lnTo>
                  <a:lnTo>
                    <a:pt x="475720" y="3326662"/>
                  </a:lnTo>
                  <a:lnTo>
                    <a:pt x="510655" y="3354836"/>
                  </a:lnTo>
                  <a:lnTo>
                    <a:pt x="546027" y="3382501"/>
                  </a:lnTo>
                  <a:lnTo>
                    <a:pt x="581830" y="3409652"/>
                  </a:lnTo>
                  <a:lnTo>
                    <a:pt x="618059" y="3436282"/>
                  </a:lnTo>
                  <a:lnTo>
                    <a:pt x="654708" y="3462386"/>
                  </a:lnTo>
                  <a:lnTo>
                    <a:pt x="691771" y="3487959"/>
                  </a:lnTo>
                  <a:lnTo>
                    <a:pt x="729242" y="3512994"/>
                  </a:lnTo>
                  <a:lnTo>
                    <a:pt x="767115" y="3537486"/>
                  </a:lnTo>
                  <a:lnTo>
                    <a:pt x="805384" y="3561429"/>
                  </a:lnTo>
                  <a:lnTo>
                    <a:pt x="844045" y="3584818"/>
                  </a:lnTo>
                  <a:lnTo>
                    <a:pt x="883090" y="3607646"/>
                  </a:lnTo>
                  <a:lnTo>
                    <a:pt x="922514" y="3629909"/>
                  </a:lnTo>
                  <a:lnTo>
                    <a:pt x="962311" y="3651599"/>
                  </a:lnTo>
                  <a:lnTo>
                    <a:pt x="1002476" y="3672712"/>
                  </a:lnTo>
                  <a:lnTo>
                    <a:pt x="1043002" y="3693242"/>
                  </a:lnTo>
                  <a:lnTo>
                    <a:pt x="1083884" y="3713183"/>
                  </a:lnTo>
                  <a:lnTo>
                    <a:pt x="1125115" y="3732530"/>
                  </a:lnTo>
                  <a:lnTo>
                    <a:pt x="1166691" y="3751276"/>
                  </a:lnTo>
                  <a:lnTo>
                    <a:pt x="1208605" y="3769416"/>
                  </a:lnTo>
                  <a:lnTo>
                    <a:pt x="1250852" y="3786945"/>
                  </a:lnTo>
                  <a:lnTo>
                    <a:pt x="1293425" y="3803856"/>
                  </a:lnTo>
                  <a:lnTo>
                    <a:pt x="1336318" y="3820144"/>
                  </a:lnTo>
                  <a:lnTo>
                    <a:pt x="1379527" y="3835803"/>
                  </a:lnTo>
                  <a:lnTo>
                    <a:pt x="1423045" y="3850828"/>
                  </a:lnTo>
                  <a:lnTo>
                    <a:pt x="1466866" y="3865212"/>
                  </a:lnTo>
                  <a:lnTo>
                    <a:pt x="1510985" y="3878951"/>
                  </a:lnTo>
                  <a:lnTo>
                    <a:pt x="1555395" y="3892037"/>
                  </a:lnTo>
                  <a:lnTo>
                    <a:pt x="1600091" y="3904466"/>
                  </a:lnTo>
                  <a:lnTo>
                    <a:pt x="1645067" y="3916233"/>
                  </a:lnTo>
                  <a:lnTo>
                    <a:pt x="1690317" y="3927330"/>
                  </a:lnTo>
                  <a:lnTo>
                    <a:pt x="1735836" y="3937753"/>
                  </a:lnTo>
                  <a:lnTo>
                    <a:pt x="1781617" y="3947495"/>
                  </a:lnTo>
                  <a:lnTo>
                    <a:pt x="1827655" y="3956552"/>
                  </a:lnTo>
                  <a:lnTo>
                    <a:pt x="1873944" y="3964916"/>
                  </a:lnTo>
                  <a:lnTo>
                    <a:pt x="1920478" y="3972584"/>
                  </a:lnTo>
                  <a:lnTo>
                    <a:pt x="1967251" y="3979548"/>
                  </a:lnTo>
                  <a:lnTo>
                    <a:pt x="2014257" y="3985803"/>
                  </a:lnTo>
                  <a:lnTo>
                    <a:pt x="2061491" y="3991344"/>
                  </a:lnTo>
                  <a:lnTo>
                    <a:pt x="2108947" y="3996165"/>
                  </a:lnTo>
                  <a:lnTo>
                    <a:pt x="2156619" y="4000260"/>
                  </a:lnTo>
                  <a:lnTo>
                    <a:pt x="2204501" y="4003623"/>
                  </a:lnTo>
                  <a:lnTo>
                    <a:pt x="2252587" y="4006248"/>
                  </a:lnTo>
                  <a:lnTo>
                    <a:pt x="2300872" y="4008131"/>
                  </a:lnTo>
                  <a:lnTo>
                    <a:pt x="2349349" y="4009264"/>
                  </a:lnTo>
                  <a:lnTo>
                    <a:pt x="2398014" y="4009644"/>
                  </a:lnTo>
                  <a:lnTo>
                    <a:pt x="2446679" y="4009264"/>
                  </a:lnTo>
                  <a:lnTo>
                    <a:pt x="2495157" y="4008131"/>
                  </a:lnTo>
                  <a:lnTo>
                    <a:pt x="2543443" y="4006248"/>
                  </a:lnTo>
                  <a:lnTo>
                    <a:pt x="2591530" y="4003623"/>
                  </a:lnTo>
                  <a:lnTo>
                    <a:pt x="2639413" y="4000260"/>
                  </a:lnTo>
                  <a:lnTo>
                    <a:pt x="2687086" y="3996165"/>
                  </a:lnTo>
                  <a:lnTo>
                    <a:pt x="2734542" y="3991344"/>
                  </a:lnTo>
                  <a:lnTo>
                    <a:pt x="2781777" y="3985803"/>
                  </a:lnTo>
                  <a:lnTo>
                    <a:pt x="2828785" y="3979548"/>
                  </a:lnTo>
                  <a:lnTo>
                    <a:pt x="2875558" y="3972584"/>
                  </a:lnTo>
                  <a:lnTo>
                    <a:pt x="2922093" y="3964916"/>
                  </a:lnTo>
                  <a:lnTo>
                    <a:pt x="2968382" y="3956552"/>
                  </a:lnTo>
                  <a:lnTo>
                    <a:pt x="3014421" y="3947495"/>
                  </a:lnTo>
                  <a:lnTo>
                    <a:pt x="3060203" y="3937753"/>
                  </a:lnTo>
                  <a:lnTo>
                    <a:pt x="3105722" y="3927330"/>
                  </a:lnTo>
                  <a:lnTo>
                    <a:pt x="3150973" y="3916233"/>
                  </a:lnTo>
                  <a:lnTo>
                    <a:pt x="3195949" y="3904466"/>
                  </a:lnTo>
                  <a:lnTo>
                    <a:pt x="3240646" y="3892037"/>
                  </a:lnTo>
                  <a:lnTo>
                    <a:pt x="3285056" y="3878951"/>
                  </a:lnTo>
                  <a:lnTo>
                    <a:pt x="3329175" y="3865212"/>
                  </a:lnTo>
                  <a:lnTo>
                    <a:pt x="3372997" y="3850828"/>
                  </a:lnTo>
                  <a:lnTo>
                    <a:pt x="3416515" y="3835803"/>
                  </a:lnTo>
                  <a:lnTo>
                    <a:pt x="3459724" y="3820144"/>
                  </a:lnTo>
                  <a:lnTo>
                    <a:pt x="3502618" y="3803856"/>
                  </a:lnTo>
                  <a:lnTo>
                    <a:pt x="3545191" y="3786945"/>
                  </a:lnTo>
                  <a:lnTo>
                    <a:pt x="3587438" y="3769416"/>
                  </a:lnTo>
                  <a:lnTo>
                    <a:pt x="3629352" y="3751276"/>
                  </a:lnTo>
                  <a:lnTo>
                    <a:pt x="3670928" y="3732530"/>
                  </a:lnTo>
                  <a:lnTo>
                    <a:pt x="3712160" y="3713183"/>
                  </a:lnTo>
                  <a:lnTo>
                    <a:pt x="3753042" y="3693242"/>
                  </a:lnTo>
                  <a:lnTo>
                    <a:pt x="3793568" y="3672712"/>
                  </a:lnTo>
                  <a:lnTo>
                    <a:pt x="3833733" y="3651599"/>
                  </a:lnTo>
                  <a:lnTo>
                    <a:pt x="3873530" y="3629909"/>
                  </a:lnTo>
                  <a:lnTo>
                    <a:pt x="3912954" y="3607646"/>
                  </a:lnTo>
                  <a:lnTo>
                    <a:pt x="3951999" y="3584818"/>
                  </a:lnTo>
                  <a:lnTo>
                    <a:pt x="3990659" y="3561429"/>
                  </a:lnTo>
                  <a:lnTo>
                    <a:pt x="4028929" y="3537486"/>
                  </a:lnTo>
                  <a:lnTo>
                    <a:pt x="4066802" y="3512994"/>
                  </a:lnTo>
                  <a:lnTo>
                    <a:pt x="4104273" y="3487959"/>
                  </a:lnTo>
                  <a:lnTo>
                    <a:pt x="4141335" y="3462386"/>
                  </a:lnTo>
                  <a:lnTo>
                    <a:pt x="4177984" y="3436282"/>
                  </a:lnTo>
                  <a:lnTo>
                    <a:pt x="4214213" y="3409652"/>
                  </a:lnTo>
                  <a:lnTo>
                    <a:pt x="4250016" y="3382501"/>
                  </a:lnTo>
                  <a:lnTo>
                    <a:pt x="4285388" y="3354836"/>
                  </a:lnTo>
                  <a:lnTo>
                    <a:pt x="4320322" y="3326662"/>
                  </a:lnTo>
                  <a:lnTo>
                    <a:pt x="4354814" y="3297984"/>
                  </a:lnTo>
                  <a:lnTo>
                    <a:pt x="4388857" y="3268810"/>
                  </a:lnTo>
                  <a:lnTo>
                    <a:pt x="4422444" y="3239143"/>
                  </a:lnTo>
                  <a:lnTo>
                    <a:pt x="4455572" y="3208990"/>
                  </a:lnTo>
                  <a:lnTo>
                    <a:pt x="4488233" y="3178358"/>
                  </a:lnTo>
                  <a:lnTo>
                    <a:pt x="4520422" y="3147250"/>
                  </a:lnTo>
                  <a:lnTo>
                    <a:pt x="4552132" y="3115674"/>
                  </a:lnTo>
                  <a:lnTo>
                    <a:pt x="4583359" y="3083634"/>
                  </a:lnTo>
                  <a:lnTo>
                    <a:pt x="4614097" y="3051137"/>
                  </a:lnTo>
                  <a:lnTo>
                    <a:pt x="4644339" y="3018189"/>
                  </a:lnTo>
                  <a:lnTo>
                    <a:pt x="4674079" y="2984794"/>
                  </a:lnTo>
                  <a:lnTo>
                    <a:pt x="4703313" y="2950959"/>
                  </a:lnTo>
                  <a:lnTo>
                    <a:pt x="4732033" y="2916689"/>
                  </a:lnTo>
                  <a:lnTo>
                    <a:pt x="4760235" y="2881990"/>
                  </a:lnTo>
                  <a:lnTo>
                    <a:pt x="4787912" y="2846869"/>
                  </a:lnTo>
                  <a:lnTo>
                    <a:pt x="4815059" y="2811329"/>
                  </a:lnTo>
                  <a:lnTo>
                    <a:pt x="4841669" y="2775378"/>
                  </a:lnTo>
                  <a:lnTo>
                    <a:pt x="4867737" y="2739021"/>
                  </a:lnTo>
                  <a:lnTo>
                    <a:pt x="4893258" y="2702264"/>
                  </a:lnTo>
                  <a:lnTo>
                    <a:pt x="4918225" y="2665112"/>
                  </a:lnTo>
                  <a:lnTo>
                    <a:pt x="4942632" y="2627571"/>
                  </a:lnTo>
                  <a:lnTo>
                    <a:pt x="4966474" y="2589647"/>
                  </a:lnTo>
                  <a:lnTo>
                    <a:pt x="4989745" y="2551345"/>
                  </a:lnTo>
                  <a:lnTo>
                    <a:pt x="5012439" y="2512672"/>
                  </a:lnTo>
                  <a:lnTo>
                    <a:pt x="5034550" y="2473632"/>
                  </a:lnTo>
                  <a:lnTo>
                    <a:pt x="5056072" y="2434232"/>
                  </a:lnTo>
                  <a:lnTo>
                    <a:pt x="5077000" y="2394478"/>
                  </a:lnTo>
                  <a:lnTo>
                    <a:pt x="5097327" y="2354375"/>
                  </a:lnTo>
                  <a:lnTo>
                    <a:pt x="5117049" y="2313928"/>
                  </a:lnTo>
                  <a:lnTo>
                    <a:pt x="5136158" y="2273144"/>
                  </a:lnTo>
                  <a:lnTo>
                    <a:pt x="5154650" y="2232028"/>
                  </a:lnTo>
                  <a:lnTo>
                    <a:pt x="5172519" y="2190586"/>
                  </a:lnTo>
                  <a:lnTo>
                    <a:pt x="5189757" y="2148824"/>
                  </a:lnTo>
                  <a:lnTo>
                    <a:pt x="5206361" y="2106747"/>
                  </a:lnTo>
                  <a:lnTo>
                    <a:pt x="5222324" y="2064361"/>
                  </a:lnTo>
                  <a:lnTo>
                    <a:pt x="5237639" y="2021672"/>
                  </a:lnTo>
                  <a:lnTo>
                    <a:pt x="5252302" y="1978685"/>
                  </a:lnTo>
                  <a:lnTo>
                    <a:pt x="5266307" y="1935407"/>
                  </a:lnTo>
                  <a:lnTo>
                    <a:pt x="5279647" y="1891843"/>
                  </a:lnTo>
                  <a:lnTo>
                    <a:pt x="5292317" y="1847998"/>
                  </a:lnTo>
                  <a:lnTo>
                    <a:pt x="5304311" y="1803878"/>
                  </a:lnTo>
                  <a:lnTo>
                    <a:pt x="5315623" y="1759490"/>
                  </a:lnTo>
                  <a:lnTo>
                    <a:pt x="5326248" y="1714838"/>
                  </a:lnTo>
                  <a:lnTo>
                    <a:pt x="5336179" y="1669929"/>
                  </a:lnTo>
                  <a:lnTo>
                    <a:pt x="5345411" y="1624768"/>
                  </a:lnTo>
                  <a:lnTo>
                    <a:pt x="5353938" y="1579361"/>
                  </a:lnTo>
                  <a:lnTo>
                    <a:pt x="5361754" y="1533714"/>
                  </a:lnTo>
                  <a:lnTo>
                    <a:pt x="5368853" y="1487832"/>
                  </a:lnTo>
                  <a:lnTo>
                    <a:pt x="5375230" y="1441721"/>
                  </a:lnTo>
                  <a:lnTo>
                    <a:pt x="5380878" y="1395386"/>
                  </a:lnTo>
                  <a:lnTo>
                    <a:pt x="5385792" y="1348835"/>
                  </a:lnTo>
                  <a:lnTo>
                    <a:pt x="5389966" y="1302071"/>
                  </a:lnTo>
                  <a:lnTo>
                    <a:pt x="5393394" y="1255101"/>
                  </a:lnTo>
                  <a:lnTo>
                    <a:pt x="5396070" y="1207931"/>
                  </a:lnTo>
                  <a:lnTo>
                    <a:pt x="5397989" y="1160566"/>
                  </a:lnTo>
                  <a:lnTo>
                    <a:pt x="5399145" y="1113013"/>
                  </a:lnTo>
                  <a:lnTo>
                    <a:pt x="5399532" y="1065276"/>
                  </a:lnTo>
                  <a:lnTo>
                    <a:pt x="5399145" y="1017539"/>
                  </a:lnTo>
                  <a:lnTo>
                    <a:pt x="5397989" y="969985"/>
                  </a:lnTo>
                  <a:lnTo>
                    <a:pt x="5396070" y="922620"/>
                  </a:lnTo>
                  <a:lnTo>
                    <a:pt x="5393394" y="875450"/>
                  </a:lnTo>
                  <a:lnTo>
                    <a:pt x="5389966" y="828480"/>
                  </a:lnTo>
                  <a:lnTo>
                    <a:pt x="5385792" y="781717"/>
                  </a:lnTo>
                  <a:lnTo>
                    <a:pt x="5380878" y="735165"/>
                  </a:lnTo>
                  <a:lnTo>
                    <a:pt x="5375230" y="688831"/>
                  </a:lnTo>
                  <a:lnTo>
                    <a:pt x="5368853" y="642720"/>
                  </a:lnTo>
                  <a:lnTo>
                    <a:pt x="5361754" y="596838"/>
                  </a:lnTo>
                  <a:lnTo>
                    <a:pt x="5353938" y="551190"/>
                  </a:lnTo>
                  <a:lnTo>
                    <a:pt x="5345411" y="505783"/>
                  </a:lnTo>
                  <a:lnTo>
                    <a:pt x="5336179" y="460622"/>
                  </a:lnTo>
                  <a:lnTo>
                    <a:pt x="5326248" y="415713"/>
                  </a:lnTo>
                  <a:lnTo>
                    <a:pt x="5315623" y="371061"/>
                  </a:lnTo>
                  <a:lnTo>
                    <a:pt x="5304311" y="326673"/>
                  </a:lnTo>
                  <a:lnTo>
                    <a:pt x="5292317" y="282553"/>
                  </a:lnTo>
                  <a:lnTo>
                    <a:pt x="5279647" y="238709"/>
                  </a:lnTo>
                  <a:lnTo>
                    <a:pt x="5266307" y="195144"/>
                  </a:lnTo>
                  <a:lnTo>
                    <a:pt x="5252302" y="151866"/>
                  </a:lnTo>
                  <a:lnTo>
                    <a:pt x="5237639" y="108879"/>
                  </a:lnTo>
                  <a:lnTo>
                    <a:pt x="5222324" y="66190"/>
                  </a:lnTo>
                  <a:lnTo>
                    <a:pt x="5206361" y="23804"/>
                  </a:lnTo>
                  <a:lnTo>
                    <a:pt x="519696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7616" y="722376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8"/>
                  </a:lnTo>
                  <a:lnTo>
                    <a:pt x="4901184" y="490728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16939" y="794766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95627" y="2368296"/>
            <a:ext cx="6758940" cy="1362710"/>
          </a:xfrm>
          <a:custGeom>
            <a:avLst/>
            <a:gdLst/>
            <a:ahLst/>
            <a:cxnLst/>
            <a:rect l="l" t="t" r="r" b="b"/>
            <a:pathLst>
              <a:path w="6758940" h="1362710">
                <a:moveTo>
                  <a:pt x="6445377" y="0"/>
                </a:moveTo>
                <a:lnTo>
                  <a:pt x="313563" y="0"/>
                </a:lnTo>
                <a:lnTo>
                  <a:pt x="267215" y="3398"/>
                </a:lnTo>
                <a:lnTo>
                  <a:pt x="222982" y="13271"/>
                </a:lnTo>
                <a:lnTo>
                  <a:pt x="181350" y="29134"/>
                </a:lnTo>
                <a:lnTo>
                  <a:pt x="142801" y="50503"/>
                </a:lnTo>
                <a:lnTo>
                  <a:pt x="107821" y="76894"/>
                </a:lnTo>
                <a:lnTo>
                  <a:pt x="76894" y="107821"/>
                </a:lnTo>
                <a:lnTo>
                  <a:pt x="50503" y="142801"/>
                </a:lnTo>
                <a:lnTo>
                  <a:pt x="29134" y="181350"/>
                </a:lnTo>
                <a:lnTo>
                  <a:pt x="13271" y="222982"/>
                </a:lnTo>
                <a:lnTo>
                  <a:pt x="3398" y="267215"/>
                </a:lnTo>
                <a:lnTo>
                  <a:pt x="0" y="313563"/>
                </a:lnTo>
                <a:lnTo>
                  <a:pt x="0" y="1048893"/>
                </a:lnTo>
                <a:lnTo>
                  <a:pt x="3398" y="1095240"/>
                </a:lnTo>
                <a:lnTo>
                  <a:pt x="13271" y="1139473"/>
                </a:lnTo>
                <a:lnTo>
                  <a:pt x="29134" y="1181105"/>
                </a:lnTo>
                <a:lnTo>
                  <a:pt x="50503" y="1219654"/>
                </a:lnTo>
                <a:lnTo>
                  <a:pt x="76894" y="1254634"/>
                </a:lnTo>
                <a:lnTo>
                  <a:pt x="107821" y="1285561"/>
                </a:lnTo>
                <a:lnTo>
                  <a:pt x="142801" y="1311952"/>
                </a:lnTo>
                <a:lnTo>
                  <a:pt x="181350" y="1333321"/>
                </a:lnTo>
                <a:lnTo>
                  <a:pt x="222982" y="1349184"/>
                </a:lnTo>
                <a:lnTo>
                  <a:pt x="267215" y="1359057"/>
                </a:lnTo>
                <a:lnTo>
                  <a:pt x="313563" y="1362456"/>
                </a:lnTo>
                <a:lnTo>
                  <a:pt x="6445377" y="1362456"/>
                </a:lnTo>
                <a:lnTo>
                  <a:pt x="6491724" y="1359057"/>
                </a:lnTo>
                <a:lnTo>
                  <a:pt x="6535957" y="1349184"/>
                </a:lnTo>
                <a:lnTo>
                  <a:pt x="6577589" y="1333321"/>
                </a:lnTo>
                <a:lnTo>
                  <a:pt x="6616138" y="1311952"/>
                </a:lnTo>
                <a:lnTo>
                  <a:pt x="6651118" y="1285561"/>
                </a:lnTo>
                <a:lnTo>
                  <a:pt x="6682045" y="1254634"/>
                </a:lnTo>
                <a:lnTo>
                  <a:pt x="6708436" y="1219654"/>
                </a:lnTo>
                <a:lnTo>
                  <a:pt x="6729805" y="1181105"/>
                </a:lnTo>
                <a:lnTo>
                  <a:pt x="6745668" y="1139473"/>
                </a:lnTo>
                <a:lnTo>
                  <a:pt x="6755541" y="1095240"/>
                </a:lnTo>
                <a:lnTo>
                  <a:pt x="6758940" y="1048893"/>
                </a:lnTo>
                <a:lnTo>
                  <a:pt x="6758940" y="313563"/>
                </a:lnTo>
                <a:lnTo>
                  <a:pt x="6755541" y="267215"/>
                </a:lnTo>
                <a:lnTo>
                  <a:pt x="6745668" y="222982"/>
                </a:lnTo>
                <a:lnTo>
                  <a:pt x="6729805" y="181350"/>
                </a:lnTo>
                <a:lnTo>
                  <a:pt x="6708436" y="142801"/>
                </a:lnTo>
                <a:lnTo>
                  <a:pt x="6682045" y="107821"/>
                </a:lnTo>
                <a:lnTo>
                  <a:pt x="6651118" y="76894"/>
                </a:lnTo>
                <a:lnTo>
                  <a:pt x="6616138" y="50503"/>
                </a:lnTo>
                <a:lnTo>
                  <a:pt x="6577589" y="29134"/>
                </a:lnTo>
                <a:lnTo>
                  <a:pt x="6535957" y="13271"/>
                </a:lnTo>
                <a:lnTo>
                  <a:pt x="6491724" y="3398"/>
                </a:lnTo>
                <a:lnTo>
                  <a:pt x="644537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75002" y="2540889"/>
            <a:ext cx="6341745" cy="2958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3835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Estudio </a:t>
            </a:r>
            <a:r>
              <a:rPr dirty="0" sz="3200" spc="5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caso del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ámbito  de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 "escuchar"</a:t>
            </a:r>
            <a:endParaRPr sz="3200">
              <a:latin typeface="Verdana"/>
              <a:cs typeface="Verdana"/>
            </a:endParaRPr>
          </a:p>
          <a:p>
            <a:pPr marL="12700" marR="605790">
              <a:lnSpc>
                <a:spcPct val="100000"/>
              </a:lnSpc>
              <a:spcBef>
                <a:spcPts val="3404"/>
              </a:spcBef>
            </a:pPr>
            <a:r>
              <a:rPr dirty="0" sz="2500">
                <a:solidFill>
                  <a:srgbClr val="434343"/>
                </a:solidFill>
                <a:latin typeface="Verdana"/>
                <a:cs typeface="Verdana"/>
              </a:rPr>
              <a:t>El </a:t>
            </a:r>
            <a:r>
              <a:rPr dirty="0" sz="2500" spc="-5">
                <a:solidFill>
                  <a:srgbClr val="434343"/>
                </a:solidFill>
                <a:latin typeface="Verdana"/>
                <a:cs typeface="Verdana"/>
              </a:rPr>
              <a:t>gobierno municipal en </a:t>
            </a:r>
            <a:r>
              <a:rPr dirty="0" sz="2500" spc="-10">
                <a:solidFill>
                  <a:srgbClr val="434343"/>
                </a:solidFill>
                <a:latin typeface="Verdana"/>
                <a:cs typeface="Verdana"/>
              </a:rPr>
              <a:t>Costa Rica  </a:t>
            </a:r>
            <a:r>
              <a:rPr dirty="0" sz="2500" spc="-10" b="1">
                <a:solidFill>
                  <a:srgbClr val="434343"/>
                </a:solidFill>
                <a:latin typeface="Verdana"/>
                <a:cs typeface="Verdana"/>
              </a:rPr>
              <a:t>responde </a:t>
            </a:r>
            <a:r>
              <a:rPr dirty="0" sz="2500" spc="-5" b="1">
                <a:solidFill>
                  <a:srgbClr val="434343"/>
                </a:solidFill>
                <a:latin typeface="Verdana"/>
                <a:cs typeface="Verdana"/>
              </a:rPr>
              <a:t>a las </a:t>
            </a:r>
            <a:r>
              <a:rPr dirty="0" sz="2500" spc="-10" b="1">
                <a:solidFill>
                  <a:srgbClr val="434343"/>
                </a:solidFill>
                <a:latin typeface="Verdana"/>
                <a:cs typeface="Verdana"/>
              </a:rPr>
              <a:t>peticiones de </a:t>
            </a:r>
            <a:r>
              <a:rPr dirty="0" sz="2500" spc="-5" b="1">
                <a:solidFill>
                  <a:srgbClr val="434343"/>
                </a:solidFill>
                <a:latin typeface="Verdana"/>
                <a:cs typeface="Verdana"/>
              </a:rPr>
              <a:t>las  </a:t>
            </a:r>
            <a:r>
              <a:rPr dirty="0" sz="2500" spc="-10" b="1">
                <a:solidFill>
                  <a:srgbClr val="434343"/>
                </a:solidFill>
                <a:latin typeface="Verdana"/>
                <a:cs typeface="Verdana"/>
              </a:rPr>
              <a:t>personas mayores </a:t>
            </a:r>
            <a:r>
              <a:rPr dirty="0" sz="2500" spc="-5">
                <a:solidFill>
                  <a:srgbClr val="434343"/>
                </a:solidFill>
                <a:latin typeface="Verdana"/>
                <a:cs typeface="Verdana"/>
              </a:rPr>
              <a:t>sobre el </a:t>
            </a:r>
            <a:r>
              <a:rPr dirty="0" sz="2500" spc="-10">
                <a:solidFill>
                  <a:srgbClr val="434343"/>
                </a:solidFill>
                <a:latin typeface="Verdana"/>
                <a:cs typeface="Verdana"/>
              </a:rPr>
              <a:t>trato  </a:t>
            </a:r>
            <a:r>
              <a:rPr dirty="0" sz="2500" spc="-5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2500">
                <a:solidFill>
                  <a:srgbClr val="434343"/>
                </a:solidFill>
                <a:latin typeface="Verdana"/>
                <a:cs typeface="Verdana"/>
              </a:rPr>
              <a:t>reciben </a:t>
            </a:r>
            <a:r>
              <a:rPr dirty="0" sz="2500" spc="-5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2500" spc="-15">
                <a:solidFill>
                  <a:srgbClr val="434343"/>
                </a:solidFill>
                <a:latin typeface="Verdana"/>
                <a:cs typeface="Verdana"/>
              </a:rPr>
              <a:t>los</a:t>
            </a:r>
            <a:r>
              <a:rPr dirty="0" sz="2500" spc="1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2500" spc="-5">
                <a:solidFill>
                  <a:srgbClr val="434343"/>
                </a:solidFill>
                <a:latin typeface="Verdana"/>
                <a:cs typeface="Verdana"/>
              </a:rPr>
              <a:t>buses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10169" y="4648200"/>
            <a:ext cx="2802255" cy="1209040"/>
          </a:xfrm>
          <a:custGeom>
            <a:avLst/>
            <a:gdLst/>
            <a:ahLst/>
            <a:cxnLst/>
            <a:rect l="l" t="t" r="r" b="b"/>
            <a:pathLst>
              <a:path w="2802254" h="1209039">
                <a:moveTo>
                  <a:pt x="2520060" y="0"/>
                </a:moveTo>
                <a:lnTo>
                  <a:pt x="281812" y="0"/>
                </a:lnTo>
                <a:lnTo>
                  <a:pt x="231642" y="4255"/>
                </a:lnTo>
                <a:lnTo>
                  <a:pt x="184222" y="16545"/>
                </a:lnTo>
                <a:lnTo>
                  <a:pt x="140396" y="36157"/>
                </a:lnTo>
                <a:lnTo>
                  <a:pt x="101003" y="62375"/>
                </a:lnTo>
                <a:lnTo>
                  <a:pt x="66885" y="94487"/>
                </a:lnTo>
                <a:lnTo>
                  <a:pt x="38885" y="131778"/>
                </a:lnTo>
                <a:lnTo>
                  <a:pt x="17843" y="173535"/>
                </a:lnTo>
                <a:lnTo>
                  <a:pt x="4601" y="219043"/>
                </a:lnTo>
                <a:lnTo>
                  <a:pt x="0" y="267588"/>
                </a:lnTo>
                <a:lnTo>
                  <a:pt x="0" y="614044"/>
                </a:lnTo>
                <a:lnTo>
                  <a:pt x="4601" y="657865"/>
                </a:lnTo>
                <a:lnTo>
                  <a:pt x="17843" y="699692"/>
                </a:lnTo>
                <a:lnTo>
                  <a:pt x="38885" y="738683"/>
                </a:lnTo>
                <a:lnTo>
                  <a:pt x="66885" y="773993"/>
                </a:lnTo>
                <a:lnTo>
                  <a:pt x="101003" y="804776"/>
                </a:lnTo>
                <a:lnTo>
                  <a:pt x="140396" y="830189"/>
                </a:lnTo>
                <a:lnTo>
                  <a:pt x="184222" y="849387"/>
                </a:lnTo>
                <a:lnTo>
                  <a:pt x="231642" y="861525"/>
                </a:lnTo>
                <a:lnTo>
                  <a:pt x="281812" y="865758"/>
                </a:lnTo>
                <a:lnTo>
                  <a:pt x="555116" y="865758"/>
                </a:lnTo>
                <a:lnTo>
                  <a:pt x="555116" y="1125346"/>
                </a:lnTo>
                <a:lnTo>
                  <a:pt x="572277" y="1173622"/>
                </a:lnTo>
                <a:lnTo>
                  <a:pt x="615060" y="1204087"/>
                </a:lnTo>
                <a:lnTo>
                  <a:pt x="645159" y="1208532"/>
                </a:lnTo>
                <a:lnTo>
                  <a:pt x="661979" y="1207113"/>
                </a:lnTo>
                <a:lnTo>
                  <a:pt x="678846" y="1202420"/>
                </a:lnTo>
                <a:lnTo>
                  <a:pt x="694809" y="1193798"/>
                </a:lnTo>
                <a:lnTo>
                  <a:pt x="708913" y="1180591"/>
                </a:lnTo>
                <a:lnTo>
                  <a:pt x="1050798" y="865758"/>
                </a:lnTo>
                <a:lnTo>
                  <a:pt x="1725802" y="865758"/>
                </a:lnTo>
                <a:lnTo>
                  <a:pt x="2067432" y="1180591"/>
                </a:lnTo>
                <a:lnTo>
                  <a:pt x="2080942" y="1193798"/>
                </a:lnTo>
                <a:lnTo>
                  <a:pt x="2095595" y="1202420"/>
                </a:lnTo>
                <a:lnTo>
                  <a:pt x="2111152" y="1207113"/>
                </a:lnTo>
                <a:lnTo>
                  <a:pt x="2127377" y="1208532"/>
                </a:lnTo>
                <a:lnTo>
                  <a:pt x="2135800" y="1208212"/>
                </a:lnTo>
                <a:lnTo>
                  <a:pt x="2183715" y="1192944"/>
                </a:lnTo>
                <a:lnTo>
                  <a:pt x="2209381" y="1149848"/>
                </a:lnTo>
                <a:lnTo>
                  <a:pt x="2212594" y="1125346"/>
                </a:lnTo>
                <a:lnTo>
                  <a:pt x="2212594" y="865758"/>
                </a:lnTo>
                <a:lnTo>
                  <a:pt x="2503043" y="865758"/>
                </a:lnTo>
                <a:lnTo>
                  <a:pt x="2558354" y="861525"/>
                </a:lnTo>
                <a:lnTo>
                  <a:pt x="2609778" y="849387"/>
                </a:lnTo>
                <a:lnTo>
                  <a:pt x="2656614" y="830189"/>
                </a:lnTo>
                <a:lnTo>
                  <a:pt x="2698163" y="804776"/>
                </a:lnTo>
                <a:lnTo>
                  <a:pt x="2733725" y="773993"/>
                </a:lnTo>
                <a:lnTo>
                  <a:pt x="2762602" y="738683"/>
                </a:lnTo>
                <a:lnTo>
                  <a:pt x="2784095" y="699692"/>
                </a:lnTo>
                <a:lnTo>
                  <a:pt x="2797503" y="657865"/>
                </a:lnTo>
                <a:lnTo>
                  <a:pt x="2802128" y="614044"/>
                </a:lnTo>
                <a:lnTo>
                  <a:pt x="2802128" y="267588"/>
                </a:lnTo>
                <a:lnTo>
                  <a:pt x="2797526" y="223191"/>
                </a:lnTo>
                <a:lnTo>
                  <a:pt x="2784281" y="179886"/>
                </a:lnTo>
                <a:lnTo>
                  <a:pt x="2763233" y="138778"/>
                </a:lnTo>
                <a:lnTo>
                  <a:pt x="2735219" y="100968"/>
                </a:lnTo>
                <a:lnTo>
                  <a:pt x="2701081" y="67560"/>
                </a:lnTo>
                <a:lnTo>
                  <a:pt x="2661656" y="39656"/>
                </a:lnTo>
                <a:lnTo>
                  <a:pt x="2617785" y="18360"/>
                </a:lnTo>
                <a:lnTo>
                  <a:pt x="2570307" y="4773"/>
                </a:lnTo>
                <a:lnTo>
                  <a:pt x="252006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97621" y="6024626"/>
            <a:ext cx="743585" cy="693420"/>
          </a:xfrm>
          <a:custGeom>
            <a:avLst/>
            <a:gdLst/>
            <a:ahLst/>
            <a:cxnLst/>
            <a:rect l="l" t="t" r="r" b="b"/>
            <a:pathLst>
              <a:path w="743584" h="693420">
                <a:moveTo>
                  <a:pt x="375920" y="0"/>
                </a:moveTo>
                <a:lnTo>
                  <a:pt x="323622" y="3207"/>
                </a:lnTo>
                <a:lnTo>
                  <a:pt x="273858" y="12540"/>
                </a:lnTo>
                <a:lnTo>
                  <a:pt x="227010" y="27559"/>
                </a:lnTo>
                <a:lnTo>
                  <a:pt x="183463" y="47827"/>
                </a:lnTo>
                <a:lnTo>
                  <a:pt x="143600" y="72907"/>
                </a:lnTo>
                <a:lnTo>
                  <a:pt x="107807" y="102362"/>
                </a:lnTo>
                <a:lnTo>
                  <a:pt x="76466" y="135753"/>
                </a:lnTo>
                <a:lnTo>
                  <a:pt x="49962" y="172644"/>
                </a:lnTo>
                <a:lnTo>
                  <a:pt x="28680" y="212597"/>
                </a:lnTo>
                <a:lnTo>
                  <a:pt x="13002" y="255175"/>
                </a:lnTo>
                <a:lnTo>
                  <a:pt x="3314" y="299941"/>
                </a:lnTo>
                <a:lnTo>
                  <a:pt x="0" y="346455"/>
                </a:lnTo>
                <a:lnTo>
                  <a:pt x="3314" y="392970"/>
                </a:lnTo>
                <a:lnTo>
                  <a:pt x="13002" y="437736"/>
                </a:lnTo>
                <a:lnTo>
                  <a:pt x="28680" y="480313"/>
                </a:lnTo>
                <a:lnTo>
                  <a:pt x="49962" y="520267"/>
                </a:lnTo>
                <a:lnTo>
                  <a:pt x="76466" y="557158"/>
                </a:lnTo>
                <a:lnTo>
                  <a:pt x="107807" y="590549"/>
                </a:lnTo>
                <a:lnTo>
                  <a:pt x="143600" y="620004"/>
                </a:lnTo>
                <a:lnTo>
                  <a:pt x="183463" y="645084"/>
                </a:lnTo>
                <a:lnTo>
                  <a:pt x="227010" y="665352"/>
                </a:lnTo>
                <a:lnTo>
                  <a:pt x="273858" y="680371"/>
                </a:lnTo>
                <a:lnTo>
                  <a:pt x="323622" y="689704"/>
                </a:lnTo>
                <a:lnTo>
                  <a:pt x="375920" y="692911"/>
                </a:lnTo>
                <a:lnTo>
                  <a:pt x="426237" y="689704"/>
                </a:lnTo>
                <a:lnTo>
                  <a:pt x="474362" y="680371"/>
                </a:lnTo>
                <a:lnTo>
                  <a:pt x="519876" y="665352"/>
                </a:lnTo>
                <a:lnTo>
                  <a:pt x="562365" y="645084"/>
                </a:lnTo>
                <a:lnTo>
                  <a:pt x="601412" y="620004"/>
                </a:lnTo>
                <a:lnTo>
                  <a:pt x="636603" y="590549"/>
                </a:lnTo>
                <a:lnTo>
                  <a:pt x="667520" y="557158"/>
                </a:lnTo>
                <a:lnTo>
                  <a:pt x="693749" y="520267"/>
                </a:lnTo>
                <a:lnTo>
                  <a:pt x="714873" y="480313"/>
                </a:lnTo>
                <a:lnTo>
                  <a:pt x="730476" y="437736"/>
                </a:lnTo>
                <a:lnTo>
                  <a:pt x="740143" y="392970"/>
                </a:lnTo>
                <a:lnTo>
                  <a:pt x="743457" y="346455"/>
                </a:lnTo>
                <a:lnTo>
                  <a:pt x="740143" y="299941"/>
                </a:lnTo>
                <a:lnTo>
                  <a:pt x="730476" y="255175"/>
                </a:lnTo>
                <a:lnTo>
                  <a:pt x="714873" y="212597"/>
                </a:lnTo>
                <a:lnTo>
                  <a:pt x="693749" y="172644"/>
                </a:lnTo>
                <a:lnTo>
                  <a:pt x="667520" y="135753"/>
                </a:lnTo>
                <a:lnTo>
                  <a:pt x="636603" y="102362"/>
                </a:lnTo>
                <a:lnTo>
                  <a:pt x="601412" y="72907"/>
                </a:lnTo>
                <a:lnTo>
                  <a:pt x="562365" y="47827"/>
                </a:lnTo>
                <a:lnTo>
                  <a:pt x="519876" y="27559"/>
                </a:lnTo>
                <a:lnTo>
                  <a:pt x="474362" y="12540"/>
                </a:lnTo>
                <a:lnTo>
                  <a:pt x="426237" y="3207"/>
                </a:lnTo>
                <a:lnTo>
                  <a:pt x="37592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31100" y="6882638"/>
            <a:ext cx="1477010" cy="676275"/>
          </a:xfrm>
          <a:custGeom>
            <a:avLst/>
            <a:gdLst/>
            <a:ahLst/>
            <a:cxnLst/>
            <a:rect l="l" t="t" r="r" b="b"/>
            <a:pathLst>
              <a:path w="1477009" h="676275">
                <a:moveTo>
                  <a:pt x="734186" y="0"/>
                </a:moveTo>
                <a:lnTo>
                  <a:pt x="684490" y="1588"/>
                </a:lnTo>
                <a:lnTo>
                  <a:pt x="635545" y="6282"/>
                </a:lnTo>
                <a:lnTo>
                  <a:pt x="587473" y="13968"/>
                </a:lnTo>
                <a:lnTo>
                  <a:pt x="540393" y="24538"/>
                </a:lnTo>
                <a:lnTo>
                  <a:pt x="494426" y="37881"/>
                </a:lnTo>
                <a:lnTo>
                  <a:pt x="449693" y="53885"/>
                </a:lnTo>
                <a:lnTo>
                  <a:pt x="406314" y="72442"/>
                </a:lnTo>
                <a:lnTo>
                  <a:pt x="364409" y="93439"/>
                </a:lnTo>
                <a:lnTo>
                  <a:pt x="324099" y="116766"/>
                </a:lnTo>
                <a:lnTo>
                  <a:pt x="285504" y="142314"/>
                </a:lnTo>
                <a:lnTo>
                  <a:pt x="248745" y="169971"/>
                </a:lnTo>
                <a:lnTo>
                  <a:pt x="213942" y="199626"/>
                </a:lnTo>
                <a:lnTo>
                  <a:pt x="181216" y="231170"/>
                </a:lnTo>
                <a:lnTo>
                  <a:pt x="150687" y="264492"/>
                </a:lnTo>
                <a:lnTo>
                  <a:pt x="122475" y="299481"/>
                </a:lnTo>
                <a:lnTo>
                  <a:pt x="96701" y="336027"/>
                </a:lnTo>
                <a:lnTo>
                  <a:pt x="73486" y="374019"/>
                </a:lnTo>
                <a:lnTo>
                  <a:pt x="52949" y="413347"/>
                </a:lnTo>
                <a:lnTo>
                  <a:pt x="35212" y="453900"/>
                </a:lnTo>
                <a:lnTo>
                  <a:pt x="20394" y="495568"/>
                </a:lnTo>
                <a:lnTo>
                  <a:pt x="8616" y="538239"/>
                </a:lnTo>
                <a:lnTo>
                  <a:pt x="0" y="581804"/>
                </a:lnTo>
                <a:lnTo>
                  <a:pt x="2627" y="616448"/>
                </a:lnTo>
                <a:lnTo>
                  <a:pt x="21304" y="646668"/>
                </a:lnTo>
                <a:lnTo>
                  <a:pt x="52792" y="668043"/>
                </a:lnTo>
                <a:lnTo>
                  <a:pt x="93852" y="676151"/>
                </a:lnTo>
                <a:lnTo>
                  <a:pt x="1374521" y="676151"/>
                </a:lnTo>
                <a:lnTo>
                  <a:pt x="1415823" y="668043"/>
                </a:lnTo>
                <a:lnTo>
                  <a:pt x="1448244" y="646668"/>
                </a:lnTo>
                <a:lnTo>
                  <a:pt x="1469425" y="616448"/>
                </a:lnTo>
                <a:lnTo>
                  <a:pt x="1477009" y="581804"/>
                </a:lnTo>
                <a:lnTo>
                  <a:pt x="1467353" y="536286"/>
                </a:lnTo>
                <a:lnTo>
                  <a:pt x="1454728" y="492024"/>
                </a:lnTo>
                <a:lnTo>
                  <a:pt x="1439236" y="449103"/>
                </a:lnTo>
                <a:lnTo>
                  <a:pt x="1420978" y="407606"/>
                </a:lnTo>
                <a:lnTo>
                  <a:pt x="1400055" y="367619"/>
                </a:lnTo>
                <a:lnTo>
                  <a:pt x="1376567" y="329223"/>
                </a:lnTo>
                <a:lnTo>
                  <a:pt x="1350615" y="292505"/>
                </a:lnTo>
                <a:lnTo>
                  <a:pt x="1322300" y="257547"/>
                </a:lnTo>
                <a:lnTo>
                  <a:pt x="1291723" y="224433"/>
                </a:lnTo>
                <a:lnTo>
                  <a:pt x="1258984" y="193248"/>
                </a:lnTo>
                <a:lnTo>
                  <a:pt x="1224184" y="164075"/>
                </a:lnTo>
                <a:lnTo>
                  <a:pt x="1187424" y="136998"/>
                </a:lnTo>
                <a:lnTo>
                  <a:pt x="1148805" y="112102"/>
                </a:lnTo>
                <a:lnTo>
                  <a:pt x="1108427" y="89470"/>
                </a:lnTo>
                <a:lnTo>
                  <a:pt x="1066391" y="69186"/>
                </a:lnTo>
                <a:lnTo>
                  <a:pt x="1022799" y="51334"/>
                </a:lnTo>
                <a:lnTo>
                  <a:pt x="977750" y="35998"/>
                </a:lnTo>
                <a:lnTo>
                  <a:pt x="931345" y="23263"/>
                </a:lnTo>
                <a:lnTo>
                  <a:pt x="883686" y="13211"/>
                </a:lnTo>
                <a:lnTo>
                  <a:pt x="834872" y="5927"/>
                </a:lnTo>
                <a:lnTo>
                  <a:pt x="785006" y="1495"/>
                </a:lnTo>
                <a:lnTo>
                  <a:pt x="73418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572497" y="6024626"/>
            <a:ext cx="743585" cy="693420"/>
          </a:xfrm>
          <a:custGeom>
            <a:avLst/>
            <a:gdLst/>
            <a:ahLst/>
            <a:cxnLst/>
            <a:rect l="l" t="t" r="r" b="b"/>
            <a:pathLst>
              <a:path w="743584" h="693420">
                <a:moveTo>
                  <a:pt x="375920" y="0"/>
                </a:moveTo>
                <a:lnTo>
                  <a:pt x="325463" y="3207"/>
                </a:lnTo>
                <a:lnTo>
                  <a:pt x="276901" y="12540"/>
                </a:lnTo>
                <a:lnTo>
                  <a:pt x="230707" y="27559"/>
                </a:lnTo>
                <a:lnTo>
                  <a:pt x="187357" y="47827"/>
                </a:lnTo>
                <a:lnTo>
                  <a:pt x="147328" y="72907"/>
                </a:lnTo>
                <a:lnTo>
                  <a:pt x="111093" y="102362"/>
                </a:lnTo>
                <a:lnTo>
                  <a:pt x="79128" y="135753"/>
                </a:lnTo>
                <a:lnTo>
                  <a:pt x="51910" y="172644"/>
                </a:lnTo>
                <a:lnTo>
                  <a:pt x="29912" y="212597"/>
                </a:lnTo>
                <a:lnTo>
                  <a:pt x="13611" y="255175"/>
                </a:lnTo>
                <a:lnTo>
                  <a:pt x="3482" y="299941"/>
                </a:lnTo>
                <a:lnTo>
                  <a:pt x="0" y="346455"/>
                </a:lnTo>
                <a:lnTo>
                  <a:pt x="3482" y="392970"/>
                </a:lnTo>
                <a:lnTo>
                  <a:pt x="13611" y="437736"/>
                </a:lnTo>
                <a:lnTo>
                  <a:pt x="29912" y="480313"/>
                </a:lnTo>
                <a:lnTo>
                  <a:pt x="51910" y="520267"/>
                </a:lnTo>
                <a:lnTo>
                  <a:pt x="79128" y="557158"/>
                </a:lnTo>
                <a:lnTo>
                  <a:pt x="111093" y="590549"/>
                </a:lnTo>
                <a:lnTo>
                  <a:pt x="147328" y="620004"/>
                </a:lnTo>
                <a:lnTo>
                  <a:pt x="187357" y="645084"/>
                </a:lnTo>
                <a:lnTo>
                  <a:pt x="230707" y="665352"/>
                </a:lnTo>
                <a:lnTo>
                  <a:pt x="276901" y="680371"/>
                </a:lnTo>
                <a:lnTo>
                  <a:pt x="325463" y="689704"/>
                </a:lnTo>
                <a:lnTo>
                  <a:pt x="375920" y="692911"/>
                </a:lnTo>
                <a:lnTo>
                  <a:pt x="424397" y="689704"/>
                </a:lnTo>
                <a:lnTo>
                  <a:pt x="471319" y="680371"/>
                </a:lnTo>
                <a:lnTo>
                  <a:pt x="516179" y="665352"/>
                </a:lnTo>
                <a:lnTo>
                  <a:pt x="558470" y="645084"/>
                </a:lnTo>
                <a:lnTo>
                  <a:pt x="597685" y="620004"/>
                </a:lnTo>
                <a:lnTo>
                  <a:pt x="633317" y="590549"/>
                </a:lnTo>
                <a:lnTo>
                  <a:pt x="664858" y="557158"/>
                </a:lnTo>
                <a:lnTo>
                  <a:pt x="691801" y="520267"/>
                </a:lnTo>
                <a:lnTo>
                  <a:pt x="713640" y="480313"/>
                </a:lnTo>
                <a:lnTo>
                  <a:pt x="729867" y="437736"/>
                </a:lnTo>
                <a:lnTo>
                  <a:pt x="739975" y="392970"/>
                </a:lnTo>
                <a:lnTo>
                  <a:pt x="743457" y="346455"/>
                </a:lnTo>
                <a:lnTo>
                  <a:pt x="739975" y="299941"/>
                </a:lnTo>
                <a:lnTo>
                  <a:pt x="729867" y="255175"/>
                </a:lnTo>
                <a:lnTo>
                  <a:pt x="713640" y="212597"/>
                </a:lnTo>
                <a:lnTo>
                  <a:pt x="691801" y="172644"/>
                </a:lnTo>
                <a:lnTo>
                  <a:pt x="664858" y="135753"/>
                </a:lnTo>
                <a:lnTo>
                  <a:pt x="633317" y="102362"/>
                </a:lnTo>
                <a:lnTo>
                  <a:pt x="597685" y="72907"/>
                </a:lnTo>
                <a:lnTo>
                  <a:pt x="558470" y="47827"/>
                </a:lnTo>
                <a:lnTo>
                  <a:pt x="516179" y="27559"/>
                </a:lnTo>
                <a:lnTo>
                  <a:pt x="471319" y="12540"/>
                </a:lnTo>
                <a:lnTo>
                  <a:pt x="424397" y="3207"/>
                </a:lnTo>
                <a:lnTo>
                  <a:pt x="37592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04452" y="6882638"/>
            <a:ext cx="1488440" cy="676275"/>
          </a:xfrm>
          <a:custGeom>
            <a:avLst/>
            <a:gdLst/>
            <a:ahLst/>
            <a:cxnLst/>
            <a:rect l="l" t="t" r="r" b="b"/>
            <a:pathLst>
              <a:path w="1488440" h="676275">
                <a:moveTo>
                  <a:pt x="743966" y="0"/>
                </a:moveTo>
                <a:lnTo>
                  <a:pt x="693109" y="1588"/>
                </a:lnTo>
                <a:lnTo>
                  <a:pt x="643199" y="6282"/>
                </a:lnTo>
                <a:lnTo>
                  <a:pt x="594337" y="13968"/>
                </a:lnTo>
                <a:lnTo>
                  <a:pt x="546625" y="24538"/>
                </a:lnTo>
                <a:lnTo>
                  <a:pt x="500164" y="37881"/>
                </a:lnTo>
                <a:lnTo>
                  <a:pt x="455055" y="53885"/>
                </a:lnTo>
                <a:lnTo>
                  <a:pt x="411401" y="72442"/>
                </a:lnTo>
                <a:lnTo>
                  <a:pt x="369301" y="93439"/>
                </a:lnTo>
                <a:lnTo>
                  <a:pt x="328858" y="116766"/>
                </a:lnTo>
                <a:lnTo>
                  <a:pt x="290174" y="142314"/>
                </a:lnTo>
                <a:lnTo>
                  <a:pt x="253349" y="169971"/>
                </a:lnTo>
                <a:lnTo>
                  <a:pt x="218484" y="199626"/>
                </a:lnTo>
                <a:lnTo>
                  <a:pt x="185682" y="231170"/>
                </a:lnTo>
                <a:lnTo>
                  <a:pt x="155044" y="264492"/>
                </a:lnTo>
                <a:lnTo>
                  <a:pt x="126671" y="299481"/>
                </a:lnTo>
                <a:lnTo>
                  <a:pt x="100664" y="336027"/>
                </a:lnTo>
                <a:lnTo>
                  <a:pt x="77125" y="374019"/>
                </a:lnTo>
                <a:lnTo>
                  <a:pt x="56156" y="413347"/>
                </a:lnTo>
                <a:lnTo>
                  <a:pt x="37857" y="453900"/>
                </a:lnTo>
                <a:lnTo>
                  <a:pt x="22331" y="495568"/>
                </a:lnTo>
                <a:lnTo>
                  <a:pt x="9678" y="538239"/>
                </a:lnTo>
                <a:lnTo>
                  <a:pt x="0" y="581804"/>
                </a:lnTo>
                <a:lnTo>
                  <a:pt x="2782" y="616448"/>
                </a:lnTo>
                <a:lnTo>
                  <a:pt x="22447" y="646668"/>
                </a:lnTo>
                <a:lnTo>
                  <a:pt x="56542" y="668043"/>
                </a:lnTo>
                <a:lnTo>
                  <a:pt x="102616" y="676151"/>
                </a:lnTo>
                <a:lnTo>
                  <a:pt x="1393698" y="676151"/>
                </a:lnTo>
                <a:lnTo>
                  <a:pt x="1430067" y="668043"/>
                </a:lnTo>
                <a:lnTo>
                  <a:pt x="1460055" y="646668"/>
                </a:lnTo>
                <a:lnTo>
                  <a:pt x="1480423" y="616448"/>
                </a:lnTo>
                <a:lnTo>
                  <a:pt x="1487931" y="581804"/>
                </a:lnTo>
                <a:lnTo>
                  <a:pt x="1478188" y="536286"/>
                </a:lnTo>
                <a:lnTo>
                  <a:pt x="1465383" y="492024"/>
                </a:lnTo>
                <a:lnTo>
                  <a:pt x="1449631" y="449103"/>
                </a:lnTo>
                <a:lnTo>
                  <a:pt x="1431048" y="407606"/>
                </a:lnTo>
                <a:lnTo>
                  <a:pt x="1409750" y="367619"/>
                </a:lnTo>
                <a:lnTo>
                  <a:pt x="1385852" y="329223"/>
                </a:lnTo>
                <a:lnTo>
                  <a:pt x="1359468" y="292505"/>
                </a:lnTo>
                <a:lnTo>
                  <a:pt x="1330715" y="257547"/>
                </a:lnTo>
                <a:lnTo>
                  <a:pt x="1299707" y="224433"/>
                </a:lnTo>
                <a:lnTo>
                  <a:pt x="1266561" y="193248"/>
                </a:lnTo>
                <a:lnTo>
                  <a:pt x="1231391" y="164075"/>
                </a:lnTo>
                <a:lnTo>
                  <a:pt x="1194314" y="136998"/>
                </a:lnTo>
                <a:lnTo>
                  <a:pt x="1155443" y="112102"/>
                </a:lnTo>
                <a:lnTo>
                  <a:pt x="1114895" y="89470"/>
                </a:lnTo>
                <a:lnTo>
                  <a:pt x="1072785" y="69186"/>
                </a:lnTo>
                <a:lnTo>
                  <a:pt x="1029228" y="51334"/>
                </a:lnTo>
                <a:lnTo>
                  <a:pt x="984339" y="35998"/>
                </a:lnTo>
                <a:lnTo>
                  <a:pt x="938235" y="23263"/>
                </a:lnTo>
                <a:lnTo>
                  <a:pt x="891030" y="13211"/>
                </a:lnTo>
                <a:lnTo>
                  <a:pt x="842840" y="5927"/>
                </a:lnTo>
                <a:lnTo>
                  <a:pt x="793780" y="1495"/>
                </a:lnTo>
                <a:lnTo>
                  <a:pt x="74396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506" y="7122058"/>
            <a:ext cx="43872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878787"/>
                </a:solidFill>
                <a:latin typeface="Verdana"/>
                <a:cs typeface="Verdana"/>
              </a:rPr>
              <a:t>Número de registro de </a:t>
            </a:r>
            <a:r>
              <a:rPr dirty="0" sz="800" spc="-5">
                <a:solidFill>
                  <a:srgbClr val="878787"/>
                </a:solidFill>
                <a:latin typeface="Verdana"/>
                <a:cs typeface="Verdana"/>
              </a:rPr>
              <a:t>organización </a:t>
            </a:r>
            <a:r>
              <a:rPr dirty="0" sz="800">
                <a:solidFill>
                  <a:srgbClr val="878787"/>
                </a:solidFill>
                <a:latin typeface="Verdana"/>
                <a:cs typeface="Verdana"/>
              </a:rPr>
              <a:t>benéfica: 288180 @ HelpAge </a:t>
            </a:r>
            <a:r>
              <a:rPr dirty="0" sz="800" spc="-5">
                <a:solidFill>
                  <a:srgbClr val="878787"/>
                </a:solidFill>
                <a:latin typeface="Verdana"/>
                <a:cs typeface="Verdana"/>
              </a:rPr>
              <a:t>International</a:t>
            </a:r>
            <a:r>
              <a:rPr dirty="0" sz="800" spc="15">
                <a:solidFill>
                  <a:srgbClr val="878787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878787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74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1123" y="1556004"/>
            <a:ext cx="10081260" cy="6003290"/>
            <a:chOff x="611123" y="1556004"/>
            <a:chExt cx="10081260" cy="6003290"/>
          </a:xfrm>
        </p:grpSpPr>
        <p:sp>
          <p:nvSpPr>
            <p:cNvPr id="5" name="object 5"/>
            <p:cNvSpPr/>
            <p:nvPr/>
          </p:nvSpPr>
          <p:spPr>
            <a:xfrm>
              <a:off x="5439156" y="2214372"/>
              <a:ext cx="5253355" cy="5344795"/>
            </a:xfrm>
            <a:custGeom>
              <a:avLst/>
              <a:gdLst/>
              <a:ahLst/>
              <a:cxnLst/>
              <a:rect l="l" t="t" r="r" b="b"/>
              <a:pathLst>
                <a:path w="5253355" h="5344795">
                  <a:moveTo>
                    <a:pt x="3001518" y="0"/>
                  </a:moveTo>
                  <a:lnTo>
                    <a:pt x="2952852" y="379"/>
                  </a:lnTo>
                  <a:lnTo>
                    <a:pt x="2904374" y="1512"/>
                  </a:lnTo>
                  <a:lnTo>
                    <a:pt x="2856088" y="3394"/>
                  </a:lnTo>
                  <a:lnTo>
                    <a:pt x="2808001" y="6019"/>
                  </a:lnTo>
                  <a:lnTo>
                    <a:pt x="2760118" y="9381"/>
                  </a:lnTo>
                  <a:lnTo>
                    <a:pt x="2712445" y="13474"/>
                  </a:lnTo>
                  <a:lnTo>
                    <a:pt x="2664989" y="18294"/>
                  </a:lnTo>
                  <a:lnTo>
                    <a:pt x="2617754" y="23833"/>
                  </a:lnTo>
                  <a:lnTo>
                    <a:pt x="2570746" y="30087"/>
                  </a:lnTo>
                  <a:lnTo>
                    <a:pt x="2523973" y="37049"/>
                  </a:lnTo>
                  <a:lnTo>
                    <a:pt x="2477438" y="44714"/>
                  </a:lnTo>
                  <a:lnTo>
                    <a:pt x="2431149" y="53076"/>
                  </a:lnTo>
                  <a:lnTo>
                    <a:pt x="2385110" y="62130"/>
                  </a:lnTo>
                  <a:lnTo>
                    <a:pt x="2339328" y="71870"/>
                  </a:lnTo>
                  <a:lnTo>
                    <a:pt x="2293809" y="82290"/>
                  </a:lnTo>
                  <a:lnTo>
                    <a:pt x="2248558" y="93384"/>
                  </a:lnTo>
                  <a:lnTo>
                    <a:pt x="2203582" y="105147"/>
                  </a:lnTo>
                  <a:lnTo>
                    <a:pt x="2158885" y="117572"/>
                  </a:lnTo>
                  <a:lnTo>
                    <a:pt x="2114475" y="130655"/>
                  </a:lnTo>
                  <a:lnTo>
                    <a:pt x="2070356" y="144390"/>
                  </a:lnTo>
                  <a:lnTo>
                    <a:pt x="2026534" y="158770"/>
                  </a:lnTo>
                  <a:lnTo>
                    <a:pt x="1983016" y="173790"/>
                  </a:lnTo>
                  <a:lnTo>
                    <a:pt x="1939807" y="189445"/>
                  </a:lnTo>
                  <a:lnTo>
                    <a:pt x="1896913" y="205729"/>
                  </a:lnTo>
                  <a:lnTo>
                    <a:pt x="1854340" y="222635"/>
                  </a:lnTo>
                  <a:lnTo>
                    <a:pt x="1812093" y="240159"/>
                  </a:lnTo>
                  <a:lnTo>
                    <a:pt x="1770179" y="258294"/>
                  </a:lnTo>
                  <a:lnTo>
                    <a:pt x="1728603" y="277035"/>
                  </a:lnTo>
                  <a:lnTo>
                    <a:pt x="1687371" y="296376"/>
                  </a:lnTo>
                  <a:lnTo>
                    <a:pt x="1646489" y="316312"/>
                  </a:lnTo>
                  <a:lnTo>
                    <a:pt x="1605963" y="336836"/>
                  </a:lnTo>
                  <a:lnTo>
                    <a:pt x="1565798" y="357943"/>
                  </a:lnTo>
                  <a:lnTo>
                    <a:pt x="1526001" y="379628"/>
                  </a:lnTo>
                  <a:lnTo>
                    <a:pt x="1486577" y="401884"/>
                  </a:lnTo>
                  <a:lnTo>
                    <a:pt x="1447532" y="424706"/>
                  </a:lnTo>
                  <a:lnTo>
                    <a:pt x="1408872" y="448088"/>
                  </a:lnTo>
                  <a:lnTo>
                    <a:pt x="1370602" y="472025"/>
                  </a:lnTo>
                  <a:lnTo>
                    <a:pt x="1332729" y="496510"/>
                  </a:lnTo>
                  <a:lnTo>
                    <a:pt x="1295258" y="521538"/>
                  </a:lnTo>
                  <a:lnTo>
                    <a:pt x="1258196" y="547104"/>
                  </a:lnTo>
                  <a:lnTo>
                    <a:pt x="1221547" y="573201"/>
                  </a:lnTo>
                  <a:lnTo>
                    <a:pt x="1185318" y="599824"/>
                  </a:lnTo>
                  <a:lnTo>
                    <a:pt x="1149515" y="626968"/>
                  </a:lnTo>
                  <a:lnTo>
                    <a:pt x="1114143" y="654625"/>
                  </a:lnTo>
                  <a:lnTo>
                    <a:pt x="1079209" y="682792"/>
                  </a:lnTo>
                  <a:lnTo>
                    <a:pt x="1044717" y="711461"/>
                  </a:lnTo>
                  <a:lnTo>
                    <a:pt x="1010674" y="740628"/>
                  </a:lnTo>
                  <a:lnTo>
                    <a:pt x="977087" y="770287"/>
                  </a:lnTo>
                  <a:lnTo>
                    <a:pt x="943959" y="800431"/>
                  </a:lnTo>
                  <a:lnTo>
                    <a:pt x="911298" y="831056"/>
                  </a:lnTo>
                  <a:lnTo>
                    <a:pt x="879109" y="862155"/>
                  </a:lnTo>
                  <a:lnTo>
                    <a:pt x="847399" y="893723"/>
                  </a:lnTo>
                  <a:lnTo>
                    <a:pt x="816172" y="925754"/>
                  </a:lnTo>
                  <a:lnTo>
                    <a:pt x="785434" y="958242"/>
                  </a:lnTo>
                  <a:lnTo>
                    <a:pt x="755192" y="991182"/>
                  </a:lnTo>
                  <a:lnTo>
                    <a:pt x="725452" y="1024568"/>
                  </a:lnTo>
                  <a:lnTo>
                    <a:pt x="696218" y="1058394"/>
                  </a:lnTo>
                  <a:lnTo>
                    <a:pt x="667498" y="1092655"/>
                  </a:lnTo>
                  <a:lnTo>
                    <a:pt x="639296" y="1127344"/>
                  </a:lnTo>
                  <a:lnTo>
                    <a:pt x="611619" y="1162457"/>
                  </a:lnTo>
                  <a:lnTo>
                    <a:pt x="584472" y="1197987"/>
                  </a:lnTo>
                  <a:lnTo>
                    <a:pt x="557862" y="1233928"/>
                  </a:lnTo>
                  <a:lnTo>
                    <a:pt x="531794" y="1270276"/>
                  </a:lnTo>
                  <a:lnTo>
                    <a:pt x="506273" y="1307024"/>
                  </a:lnTo>
                  <a:lnTo>
                    <a:pt x="481306" y="1344166"/>
                  </a:lnTo>
                  <a:lnTo>
                    <a:pt x="456899" y="1381697"/>
                  </a:lnTo>
                  <a:lnTo>
                    <a:pt x="433057" y="1419611"/>
                  </a:lnTo>
                  <a:lnTo>
                    <a:pt x="409786" y="1457903"/>
                  </a:lnTo>
                  <a:lnTo>
                    <a:pt x="387092" y="1496566"/>
                  </a:lnTo>
                  <a:lnTo>
                    <a:pt x="364981" y="1535596"/>
                  </a:lnTo>
                  <a:lnTo>
                    <a:pt x="343459" y="1574986"/>
                  </a:lnTo>
                  <a:lnTo>
                    <a:pt x="322531" y="1614730"/>
                  </a:lnTo>
                  <a:lnTo>
                    <a:pt x="302204" y="1654823"/>
                  </a:lnTo>
                  <a:lnTo>
                    <a:pt x="282482" y="1695259"/>
                  </a:lnTo>
                  <a:lnTo>
                    <a:pt x="263373" y="1736033"/>
                  </a:lnTo>
                  <a:lnTo>
                    <a:pt x="244881" y="1777138"/>
                  </a:lnTo>
                  <a:lnTo>
                    <a:pt x="227012" y="1818570"/>
                  </a:lnTo>
                  <a:lnTo>
                    <a:pt x="209774" y="1860321"/>
                  </a:lnTo>
                  <a:lnTo>
                    <a:pt x="193170" y="1902388"/>
                  </a:lnTo>
                  <a:lnTo>
                    <a:pt x="177207" y="1944763"/>
                  </a:lnTo>
                  <a:lnTo>
                    <a:pt x="161892" y="1987441"/>
                  </a:lnTo>
                  <a:lnTo>
                    <a:pt x="147229" y="2030417"/>
                  </a:lnTo>
                  <a:lnTo>
                    <a:pt x="133224" y="2073685"/>
                  </a:lnTo>
                  <a:lnTo>
                    <a:pt x="119884" y="2117238"/>
                  </a:lnTo>
                  <a:lnTo>
                    <a:pt x="107214" y="2161072"/>
                  </a:lnTo>
                  <a:lnTo>
                    <a:pt x="95220" y="2205181"/>
                  </a:lnTo>
                  <a:lnTo>
                    <a:pt x="83908" y="2249558"/>
                  </a:lnTo>
                  <a:lnTo>
                    <a:pt x="73283" y="2294199"/>
                  </a:lnTo>
                  <a:lnTo>
                    <a:pt x="63352" y="2339097"/>
                  </a:lnTo>
                  <a:lnTo>
                    <a:pt x="54120" y="2384247"/>
                  </a:lnTo>
                  <a:lnTo>
                    <a:pt x="45593" y="2429643"/>
                  </a:lnTo>
                  <a:lnTo>
                    <a:pt x="37777" y="2475279"/>
                  </a:lnTo>
                  <a:lnTo>
                    <a:pt x="30678" y="2521150"/>
                  </a:lnTo>
                  <a:lnTo>
                    <a:pt x="24301" y="2567250"/>
                  </a:lnTo>
                  <a:lnTo>
                    <a:pt x="18653" y="2613573"/>
                  </a:lnTo>
                  <a:lnTo>
                    <a:pt x="13739" y="2660114"/>
                  </a:lnTo>
                  <a:lnTo>
                    <a:pt x="9565" y="2706866"/>
                  </a:lnTo>
                  <a:lnTo>
                    <a:pt x="6137" y="2753825"/>
                  </a:lnTo>
                  <a:lnTo>
                    <a:pt x="3461" y="2800984"/>
                  </a:lnTo>
                  <a:lnTo>
                    <a:pt x="1542" y="2848337"/>
                  </a:lnTo>
                  <a:lnTo>
                    <a:pt x="386" y="2895880"/>
                  </a:lnTo>
                  <a:lnTo>
                    <a:pt x="0" y="2943605"/>
                  </a:lnTo>
                  <a:lnTo>
                    <a:pt x="386" y="2991331"/>
                  </a:lnTo>
                  <a:lnTo>
                    <a:pt x="1542" y="3038872"/>
                  </a:lnTo>
                  <a:lnTo>
                    <a:pt x="3461" y="3086225"/>
                  </a:lnTo>
                  <a:lnTo>
                    <a:pt x="6137" y="3133384"/>
                  </a:lnTo>
                  <a:lnTo>
                    <a:pt x="9565" y="3180341"/>
                  </a:lnTo>
                  <a:lnTo>
                    <a:pt x="13739" y="3227093"/>
                  </a:lnTo>
                  <a:lnTo>
                    <a:pt x="18653" y="3273633"/>
                  </a:lnTo>
                  <a:lnTo>
                    <a:pt x="24301" y="3319956"/>
                  </a:lnTo>
                  <a:lnTo>
                    <a:pt x="30678" y="3366055"/>
                  </a:lnTo>
                  <a:lnTo>
                    <a:pt x="37777" y="3411926"/>
                  </a:lnTo>
                  <a:lnTo>
                    <a:pt x="45593" y="3457562"/>
                  </a:lnTo>
                  <a:lnTo>
                    <a:pt x="54120" y="3502957"/>
                  </a:lnTo>
                  <a:lnTo>
                    <a:pt x="63352" y="3548107"/>
                  </a:lnTo>
                  <a:lnTo>
                    <a:pt x="73283" y="3593004"/>
                  </a:lnTo>
                  <a:lnTo>
                    <a:pt x="83908" y="3637645"/>
                  </a:lnTo>
                  <a:lnTo>
                    <a:pt x="95220" y="3682022"/>
                  </a:lnTo>
                  <a:lnTo>
                    <a:pt x="107214" y="3726130"/>
                  </a:lnTo>
                  <a:lnTo>
                    <a:pt x="119884" y="3769964"/>
                  </a:lnTo>
                  <a:lnTo>
                    <a:pt x="133224" y="3813517"/>
                  </a:lnTo>
                  <a:lnTo>
                    <a:pt x="147229" y="3856784"/>
                  </a:lnTo>
                  <a:lnTo>
                    <a:pt x="161892" y="3899760"/>
                  </a:lnTo>
                  <a:lnTo>
                    <a:pt x="177207" y="3942438"/>
                  </a:lnTo>
                  <a:lnTo>
                    <a:pt x="193170" y="3984813"/>
                  </a:lnTo>
                  <a:lnTo>
                    <a:pt x="209774" y="4026879"/>
                  </a:lnTo>
                  <a:lnTo>
                    <a:pt x="227012" y="4068631"/>
                  </a:lnTo>
                  <a:lnTo>
                    <a:pt x="244881" y="4110062"/>
                  </a:lnTo>
                  <a:lnTo>
                    <a:pt x="263373" y="4151167"/>
                  </a:lnTo>
                  <a:lnTo>
                    <a:pt x="282482" y="4191941"/>
                  </a:lnTo>
                  <a:lnTo>
                    <a:pt x="302204" y="4232377"/>
                  </a:lnTo>
                  <a:lnTo>
                    <a:pt x="322531" y="4272470"/>
                  </a:lnTo>
                  <a:lnTo>
                    <a:pt x="343459" y="4312214"/>
                  </a:lnTo>
                  <a:lnTo>
                    <a:pt x="364981" y="4351604"/>
                  </a:lnTo>
                  <a:lnTo>
                    <a:pt x="387092" y="4390633"/>
                  </a:lnTo>
                  <a:lnTo>
                    <a:pt x="409786" y="4429297"/>
                  </a:lnTo>
                  <a:lnTo>
                    <a:pt x="433057" y="4467588"/>
                  </a:lnTo>
                  <a:lnTo>
                    <a:pt x="456899" y="4505503"/>
                  </a:lnTo>
                  <a:lnTo>
                    <a:pt x="481306" y="4543034"/>
                  </a:lnTo>
                  <a:lnTo>
                    <a:pt x="506273" y="4580176"/>
                  </a:lnTo>
                  <a:lnTo>
                    <a:pt x="531794" y="4616924"/>
                  </a:lnTo>
                  <a:lnTo>
                    <a:pt x="557862" y="4653272"/>
                  </a:lnTo>
                  <a:lnTo>
                    <a:pt x="584472" y="4689213"/>
                  </a:lnTo>
                  <a:lnTo>
                    <a:pt x="611619" y="4724744"/>
                  </a:lnTo>
                  <a:lnTo>
                    <a:pt x="639296" y="4759856"/>
                  </a:lnTo>
                  <a:lnTo>
                    <a:pt x="667498" y="4794546"/>
                  </a:lnTo>
                  <a:lnTo>
                    <a:pt x="696218" y="4828806"/>
                  </a:lnTo>
                  <a:lnTo>
                    <a:pt x="725452" y="4862633"/>
                  </a:lnTo>
                  <a:lnTo>
                    <a:pt x="755192" y="4896019"/>
                  </a:lnTo>
                  <a:lnTo>
                    <a:pt x="785434" y="4928959"/>
                  </a:lnTo>
                  <a:lnTo>
                    <a:pt x="816172" y="4961447"/>
                  </a:lnTo>
                  <a:lnTo>
                    <a:pt x="847399" y="4993479"/>
                  </a:lnTo>
                  <a:lnTo>
                    <a:pt x="879109" y="5025047"/>
                  </a:lnTo>
                  <a:lnTo>
                    <a:pt x="911298" y="5056146"/>
                  </a:lnTo>
                  <a:lnTo>
                    <a:pt x="943959" y="5086771"/>
                  </a:lnTo>
                  <a:lnTo>
                    <a:pt x="977087" y="5116915"/>
                  </a:lnTo>
                  <a:lnTo>
                    <a:pt x="1010674" y="5146574"/>
                  </a:lnTo>
                  <a:lnTo>
                    <a:pt x="1044717" y="5175741"/>
                  </a:lnTo>
                  <a:lnTo>
                    <a:pt x="1079209" y="5204411"/>
                  </a:lnTo>
                  <a:lnTo>
                    <a:pt x="1114143" y="5232578"/>
                  </a:lnTo>
                  <a:lnTo>
                    <a:pt x="1149515" y="5260236"/>
                  </a:lnTo>
                  <a:lnTo>
                    <a:pt x="1185318" y="5287379"/>
                  </a:lnTo>
                  <a:lnTo>
                    <a:pt x="1221547" y="5314003"/>
                  </a:lnTo>
                  <a:lnTo>
                    <a:pt x="1258196" y="5340100"/>
                  </a:lnTo>
                  <a:lnTo>
                    <a:pt x="1264813" y="5344664"/>
                  </a:lnTo>
                  <a:lnTo>
                    <a:pt x="4738222" y="5344664"/>
                  </a:lnTo>
                  <a:lnTo>
                    <a:pt x="4781488" y="5314003"/>
                  </a:lnTo>
                  <a:lnTo>
                    <a:pt x="4817717" y="5287379"/>
                  </a:lnTo>
                  <a:lnTo>
                    <a:pt x="4853520" y="5260236"/>
                  </a:lnTo>
                  <a:lnTo>
                    <a:pt x="4888892" y="5232578"/>
                  </a:lnTo>
                  <a:lnTo>
                    <a:pt x="4923826" y="5204411"/>
                  </a:lnTo>
                  <a:lnTo>
                    <a:pt x="4958318" y="5175741"/>
                  </a:lnTo>
                  <a:lnTo>
                    <a:pt x="4992361" y="5146574"/>
                  </a:lnTo>
                  <a:lnTo>
                    <a:pt x="5025948" y="5116915"/>
                  </a:lnTo>
                  <a:lnTo>
                    <a:pt x="5059076" y="5086771"/>
                  </a:lnTo>
                  <a:lnTo>
                    <a:pt x="5091737" y="5056146"/>
                  </a:lnTo>
                  <a:lnTo>
                    <a:pt x="5123926" y="5025047"/>
                  </a:lnTo>
                  <a:lnTo>
                    <a:pt x="5155636" y="4993479"/>
                  </a:lnTo>
                  <a:lnTo>
                    <a:pt x="5186863" y="4961447"/>
                  </a:lnTo>
                  <a:lnTo>
                    <a:pt x="5217601" y="4928959"/>
                  </a:lnTo>
                  <a:lnTo>
                    <a:pt x="5247843" y="4896019"/>
                  </a:lnTo>
                  <a:lnTo>
                    <a:pt x="5253227" y="4889974"/>
                  </a:lnTo>
                  <a:lnTo>
                    <a:pt x="5253227" y="997227"/>
                  </a:lnTo>
                  <a:lnTo>
                    <a:pt x="5217601" y="958242"/>
                  </a:lnTo>
                  <a:lnTo>
                    <a:pt x="5186863" y="925754"/>
                  </a:lnTo>
                  <a:lnTo>
                    <a:pt x="5155636" y="893723"/>
                  </a:lnTo>
                  <a:lnTo>
                    <a:pt x="5123926" y="862155"/>
                  </a:lnTo>
                  <a:lnTo>
                    <a:pt x="5091737" y="831056"/>
                  </a:lnTo>
                  <a:lnTo>
                    <a:pt x="5059076" y="800431"/>
                  </a:lnTo>
                  <a:lnTo>
                    <a:pt x="5025948" y="770287"/>
                  </a:lnTo>
                  <a:lnTo>
                    <a:pt x="4992361" y="740628"/>
                  </a:lnTo>
                  <a:lnTo>
                    <a:pt x="4958318" y="711461"/>
                  </a:lnTo>
                  <a:lnTo>
                    <a:pt x="4923826" y="682792"/>
                  </a:lnTo>
                  <a:lnTo>
                    <a:pt x="4888892" y="654625"/>
                  </a:lnTo>
                  <a:lnTo>
                    <a:pt x="4853520" y="626968"/>
                  </a:lnTo>
                  <a:lnTo>
                    <a:pt x="4817717" y="599824"/>
                  </a:lnTo>
                  <a:lnTo>
                    <a:pt x="4781488" y="573201"/>
                  </a:lnTo>
                  <a:lnTo>
                    <a:pt x="4744839" y="547104"/>
                  </a:lnTo>
                  <a:lnTo>
                    <a:pt x="4707777" y="521538"/>
                  </a:lnTo>
                  <a:lnTo>
                    <a:pt x="4670306" y="496510"/>
                  </a:lnTo>
                  <a:lnTo>
                    <a:pt x="4632433" y="472025"/>
                  </a:lnTo>
                  <a:lnTo>
                    <a:pt x="4594163" y="448088"/>
                  </a:lnTo>
                  <a:lnTo>
                    <a:pt x="4555503" y="424706"/>
                  </a:lnTo>
                  <a:lnTo>
                    <a:pt x="4516458" y="401884"/>
                  </a:lnTo>
                  <a:lnTo>
                    <a:pt x="4477034" y="379628"/>
                  </a:lnTo>
                  <a:lnTo>
                    <a:pt x="4437237" y="357943"/>
                  </a:lnTo>
                  <a:lnTo>
                    <a:pt x="4397072" y="336836"/>
                  </a:lnTo>
                  <a:lnTo>
                    <a:pt x="4356546" y="316312"/>
                  </a:lnTo>
                  <a:lnTo>
                    <a:pt x="4315664" y="296376"/>
                  </a:lnTo>
                  <a:lnTo>
                    <a:pt x="4274432" y="277035"/>
                  </a:lnTo>
                  <a:lnTo>
                    <a:pt x="4232856" y="258294"/>
                  </a:lnTo>
                  <a:lnTo>
                    <a:pt x="4190942" y="240159"/>
                  </a:lnTo>
                  <a:lnTo>
                    <a:pt x="4148695" y="222635"/>
                  </a:lnTo>
                  <a:lnTo>
                    <a:pt x="4106122" y="205729"/>
                  </a:lnTo>
                  <a:lnTo>
                    <a:pt x="4063228" y="189445"/>
                  </a:lnTo>
                  <a:lnTo>
                    <a:pt x="4020019" y="173790"/>
                  </a:lnTo>
                  <a:lnTo>
                    <a:pt x="3976501" y="158770"/>
                  </a:lnTo>
                  <a:lnTo>
                    <a:pt x="3932679" y="144390"/>
                  </a:lnTo>
                  <a:lnTo>
                    <a:pt x="3888560" y="130655"/>
                  </a:lnTo>
                  <a:lnTo>
                    <a:pt x="3844150" y="117572"/>
                  </a:lnTo>
                  <a:lnTo>
                    <a:pt x="3799453" y="105147"/>
                  </a:lnTo>
                  <a:lnTo>
                    <a:pt x="3754477" y="93384"/>
                  </a:lnTo>
                  <a:lnTo>
                    <a:pt x="3709226" y="82290"/>
                  </a:lnTo>
                  <a:lnTo>
                    <a:pt x="3663707" y="71870"/>
                  </a:lnTo>
                  <a:lnTo>
                    <a:pt x="3617925" y="62130"/>
                  </a:lnTo>
                  <a:lnTo>
                    <a:pt x="3571886" y="53076"/>
                  </a:lnTo>
                  <a:lnTo>
                    <a:pt x="3525597" y="44714"/>
                  </a:lnTo>
                  <a:lnTo>
                    <a:pt x="3479062" y="37049"/>
                  </a:lnTo>
                  <a:lnTo>
                    <a:pt x="3432289" y="30087"/>
                  </a:lnTo>
                  <a:lnTo>
                    <a:pt x="3385281" y="23833"/>
                  </a:lnTo>
                  <a:lnTo>
                    <a:pt x="3338046" y="18294"/>
                  </a:lnTo>
                  <a:lnTo>
                    <a:pt x="3290590" y="13474"/>
                  </a:lnTo>
                  <a:lnTo>
                    <a:pt x="3242917" y="9381"/>
                  </a:lnTo>
                  <a:lnTo>
                    <a:pt x="3195034" y="6019"/>
                  </a:lnTo>
                  <a:lnTo>
                    <a:pt x="3146947" y="3394"/>
                  </a:lnTo>
                  <a:lnTo>
                    <a:pt x="3098661" y="1512"/>
                  </a:lnTo>
                  <a:lnTo>
                    <a:pt x="3050183" y="379"/>
                  </a:lnTo>
                  <a:lnTo>
                    <a:pt x="30015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50619" y="1556004"/>
              <a:ext cx="8929370" cy="4577080"/>
            </a:xfrm>
            <a:custGeom>
              <a:avLst/>
              <a:gdLst/>
              <a:ahLst/>
              <a:cxnLst/>
              <a:rect l="l" t="t" r="r" b="b"/>
              <a:pathLst>
                <a:path w="8929370" h="4577080">
                  <a:moveTo>
                    <a:pt x="0" y="4576572"/>
                  </a:moveTo>
                  <a:lnTo>
                    <a:pt x="8929116" y="4576572"/>
                  </a:lnTo>
                  <a:lnTo>
                    <a:pt x="8929116" y="0"/>
                  </a:lnTo>
                  <a:lnTo>
                    <a:pt x="0" y="0"/>
                  </a:lnTo>
                  <a:lnTo>
                    <a:pt x="0" y="4576572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11123" y="1556004"/>
              <a:ext cx="539750" cy="4577080"/>
            </a:xfrm>
            <a:custGeom>
              <a:avLst/>
              <a:gdLst/>
              <a:ahLst/>
              <a:cxnLst/>
              <a:rect l="l" t="t" r="r" b="b"/>
              <a:pathLst>
                <a:path w="539750" h="4577080">
                  <a:moveTo>
                    <a:pt x="539496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539496" y="457657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B8101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545716" y="4040200"/>
            <a:ext cx="7813675" cy="16376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09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Sesión </a:t>
            </a:r>
            <a:r>
              <a:rPr dirty="0" sz="6000" b="1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6000">
              <a:latin typeface="Verdana"/>
              <a:cs typeface="Verdana"/>
            </a:endParaRPr>
          </a:p>
          <a:p>
            <a:pPr marL="12700">
              <a:lnSpc>
                <a:spcPts val="2650"/>
              </a:lnSpc>
            </a:pP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Ejercicio interactivo: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vincular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los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ámbitos 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Voz</a:t>
            </a:r>
            <a:r>
              <a:rPr dirty="0" sz="23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entornos amigables con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75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354695" cy="5579745"/>
            <a:chOff x="0" y="0"/>
            <a:chExt cx="8354695" cy="55797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937760" cy="4686300"/>
            </a:xfrm>
            <a:custGeom>
              <a:avLst/>
              <a:gdLst/>
              <a:ahLst/>
              <a:cxnLst/>
              <a:rect l="l" t="t" r="r" b="b"/>
              <a:pathLst>
                <a:path w="4937760" h="4686300">
                  <a:moveTo>
                    <a:pt x="4356337" y="0"/>
                  </a:moveTo>
                  <a:lnTo>
                    <a:pt x="0" y="0"/>
                  </a:lnTo>
                  <a:lnTo>
                    <a:pt x="0" y="3991720"/>
                  </a:lnTo>
                  <a:lnTo>
                    <a:pt x="48883" y="4031492"/>
                  </a:lnTo>
                  <a:lnTo>
                    <a:pt x="84255" y="4059157"/>
                  </a:lnTo>
                  <a:lnTo>
                    <a:pt x="120058" y="4086308"/>
                  </a:lnTo>
                  <a:lnTo>
                    <a:pt x="156287" y="4112938"/>
                  </a:lnTo>
                  <a:lnTo>
                    <a:pt x="192936" y="4139042"/>
                  </a:lnTo>
                  <a:lnTo>
                    <a:pt x="229999" y="4164615"/>
                  </a:lnTo>
                  <a:lnTo>
                    <a:pt x="267470" y="4189650"/>
                  </a:lnTo>
                  <a:lnTo>
                    <a:pt x="305343" y="4214142"/>
                  </a:lnTo>
                  <a:lnTo>
                    <a:pt x="343612" y="4238085"/>
                  </a:lnTo>
                  <a:lnTo>
                    <a:pt x="382273" y="4261474"/>
                  </a:lnTo>
                  <a:lnTo>
                    <a:pt x="421318" y="4284302"/>
                  </a:lnTo>
                  <a:lnTo>
                    <a:pt x="460742" y="4306565"/>
                  </a:lnTo>
                  <a:lnTo>
                    <a:pt x="500539" y="4328255"/>
                  </a:lnTo>
                  <a:lnTo>
                    <a:pt x="540704" y="4349368"/>
                  </a:lnTo>
                  <a:lnTo>
                    <a:pt x="581230" y="4369898"/>
                  </a:lnTo>
                  <a:lnTo>
                    <a:pt x="622112" y="4389839"/>
                  </a:lnTo>
                  <a:lnTo>
                    <a:pt x="663343" y="4409186"/>
                  </a:lnTo>
                  <a:lnTo>
                    <a:pt x="704919" y="4427932"/>
                  </a:lnTo>
                  <a:lnTo>
                    <a:pt x="746833" y="4446072"/>
                  </a:lnTo>
                  <a:lnTo>
                    <a:pt x="789080" y="4463601"/>
                  </a:lnTo>
                  <a:lnTo>
                    <a:pt x="831653" y="4480512"/>
                  </a:lnTo>
                  <a:lnTo>
                    <a:pt x="874546" y="4496800"/>
                  </a:lnTo>
                  <a:lnTo>
                    <a:pt x="917755" y="4512459"/>
                  </a:lnTo>
                  <a:lnTo>
                    <a:pt x="961273" y="4527484"/>
                  </a:lnTo>
                  <a:lnTo>
                    <a:pt x="1005094" y="4541868"/>
                  </a:lnTo>
                  <a:lnTo>
                    <a:pt x="1049213" y="4555607"/>
                  </a:lnTo>
                  <a:lnTo>
                    <a:pt x="1093623" y="4568693"/>
                  </a:lnTo>
                  <a:lnTo>
                    <a:pt x="1138319" y="4581122"/>
                  </a:lnTo>
                  <a:lnTo>
                    <a:pt x="1183295" y="4592889"/>
                  </a:lnTo>
                  <a:lnTo>
                    <a:pt x="1228545" y="4603986"/>
                  </a:lnTo>
                  <a:lnTo>
                    <a:pt x="1274064" y="4614409"/>
                  </a:lnTo>
                  <a:lnTo>
                    <a:pt x="1319845" y="4624151"/>
                  </a:lnTo>
                  <a:lnTo>
                    <a:pt x="1365883" y="4633208"/>
                  </a:lnTo>
                  <a:lnTo>
                    <a:pt x="1412172" y="4641572"/>
                  </a:lnTo>
                  <a:lnTo>
                    <a:pt x="1458706" y="4649240"/>
                  </a:lnTo>
                  <a:lnTo>
                    <a:pt x="1505479" y="4656204"/>
                  </a:lnTo>
                  <a:lnTo>
                    <a:pt x="1552485" y="4662459"/>
                  </a:lnTo>
                  <a:lnTo>
                    <a:pt x="1599719" y="4668000"/>
                  </a:lnTo>
                  <a:lnTo>
                    <a:pt x="1647175" y="4672821"/>
                  </a:lnTo>
                  <a:lnTo>
                    <a:pt x="1694847" y="4676916"/>
                  </a:lnTo>
                  <a:lnTo>
                    <a:pt x="1742729" y="4680279"/>
                  </a:lnTo>
                  <a:lnTo>
                    <a:pt x="1790815" y="4682904"/>
                  </a:lnTo>
                  <a:lnTo>
                    <a:pt x="1839100" y="4684787"/>
                  </a:lnTo>
                  <a:lnTo>
                    <a:pt x="1887577" y="4685920"/>
                  </a:lnTo>
                  <a:lnTo>
                    <a:pt x="1936242" y="4686300"/>
                  </a:lnTo>
                  <a:lnTo>
                    <a:pt x="1984907" y="4685920"/>
                  </a:lnTo>
                  <a:lnTo>
                    <a:pt x="2033385" y="4684787"/>
                  </a:lnTo>
                  <a:lnTo>
                    <a:pt x="2081671" y="4682904"/>
                  </a:lnTo>
                  <a:lnTo>
                    <a:pt x="2129758" y="4680279"/>
                  </a:lnTo>
                  <a:lnTo>
                    <a:pt x="2177641" y="4676916"/>
                  </a:lnTo>
                  <a:lnTo>
                    <a:pt x="2225314" y="4672821"/>
                  </a:lnTo>
                  <a:lnTo>
                    <a:pt x="2272770" y="4668000"/>
                  </a:lnTo>
                  <a:lnTo>
                    <a:pt x="2320005" y="4662459"/>
                  </a:lnTo>
                  <a:lnTo>
                    <a:pt x="2367013" y="4656204"/>
                  </a:lnTo>
                  <a:lnTo>
                    <a:pt x="2413786" y="4649240"/>
                  </a:lnTo>
                  <a:lnTo>
                    <a:pt x="2460321" y="4641572"/>
                  </a:lnTo>
                  <a:lnTo>
                    <a:pt x="2506610" y="4633208"/>
                  </a:lnTo>
                  <a:lnTo>
                    <a:pt x="2552649" y="4624151"/>
                  </a:lnTo>
                  <a:lnTo>
                    <a:pt x="2598431" y="4614409"/>
                  </a:lnTo>
                  <a:lnTo>
                    <a:pt x="2643950" y="4603986"/>
                  </a:lnTo>
                  <a:lnTo>
                    <a:pt x="2689201" y="4592889"/>
                  </a:lnTo>
                  <a:lnTo>
                    <a:pt x="2734177" y="4581122"/>
                  </a:lnTo>
                  <a:lnTo>
                    <a:pt x="2778874" y="4568693"/>
                  </a:lnTo>
                  <a:lnTo>
                    <a:pt x="2823284" y="4555607"/>
                  </a:lnTo>
                  <a:lnTo>
                    <a:pt x="2867403" y="4541868"/>
                  </a:lnTo>
                  <a:lnTo>
                    <a:pt x="2911225" y="4527484"/>
                  </a:lnTo>
                  <a:lnTo>
                    <a:pt x="2954743" y="4512459"/>
                  </a:lnTo>
                  <a:lnTo>
                    <a:pt x="2997952" y="4496800"/>
                  </a:lnTo>
                  <a:lnTo>
                    <a:pt x="3040846" y="4480512"/>
                  </a:lnTo>
                  <a:lnTo>
                    <a:pt x="3083419" y="4463601"/>
                  </a:lnTo>
                  <a:lnTo>
                    <a:pt x="3125666" y="4446072"/>
                  </a:lnTo>
                  <a:lnTo>
                    <a:pt x="3167580" y="4427932"/>
                  </a:lnTo>
                  <a:lnTo>
                    <a:pt x="3209156" y="4409186"/>
                  </a:lnTo>
                  <a:lnTo>
                    <a:pt x="3250388" y="4389839"/>
                  </a:lnTo>
                  <a:lnTo>
                    <a:pt x="3291270" y="4369898"/>
                  </a:lnTo>
                  <a:lnTo>
                    <a:pt x="3331796" y="4349368"/>
                  </a:lnTo>
                  <a:lnTo>
                    <a:pt x="3371961" y="4328255"/>
                  </a:lnTo>
                  <a:lnTo>
                    <a:pt x="3411758" y="4306565"/>
                  </a:lnTo>
                  <a:lnTo>
                    <a:pt x="3451182" y="4284302"/>
                  </a:lnTo>
                  <a:lnTo>
                    <a:pt x="3490227" y="4261474"/>
                  </a:lnTo>
                  <a:lnTo>
                    <a:pt x="3528887" y="4238085"/>
                  </a:lnTo>
                  <a:lnTo>
                    <a:pt x="3567157" y="4214142"/>
                  </a:lnTo>
                  <a:lnTo>
                    <a:pt x="3605030" y="4189650"/>
                  </a:lnTo>
                  <a:lnTo>
                    <a:pt x="3642501" y="4164615"/>
                  </a:lnTo>
                  <a:lnTo>
                    <a:pt x="3679563" y="4139042"/>
                  </a:lnTo>
                  <a:lnTo>
                    <a:pt x="3716212" y="4112938"/>
                  </a:lnTo>
                  <a:lnTo>
                    <a:pt x="3752441" y="4086308"/>
                  </a:lnTo>
                  <a:lnTo>
                    <a:pt x="3788244" y="4059157"/>
                  </a:lnTo>
                  <a:lnTo>
                    <a:pt x="3823616" y="4031492"/>
                  </a:lnTo>
                  <a:lnTo>
                    <a:pt x="3858550" y="4003318"/>
                  </a:lnTo>
                  <a:lnTo>
                    <a:pt x="3893042" y="3974640"/>
                  </a:lnTo>
                  <a:lnTo>
                    <a:pt x="3927085" y="3945466"/>
                  </a:lnTo>
                  <a:lnTo>
                    <a:pt x="3960672" y="3915799"/>
                  </a:lnTo>
                  <a:lnTo>
                    <a:pt x="3993800" y="3885646"/>
                  </a:lnTo>
                  <a:lnTo>
                    <a:pt x="4026461" y="3855014"/>
                  </a:lnTo>
                  <a:lnTo>
                    <a:pt x="4058650" y="3823906"/>
                  </a:lnTo>
                  <a:lnTo>
                    <a:pt x="4090360" y="3792330"/>
                  </a:lnTo>
                  <a:lnTo>
                    <a:pt x="4121587" y="3760290"/>
                  </a:lnTo>
                  <a:lnTo>
                    <a:pt x="4152325" y="3727793"/>
                  </a:lnTo>
                  <a:lnTo>
                    <a:pt x="4182567" y="3694845"/>
                  </a:lnTo>
                  <a:lnTo>
                    <a:pt x="4212307" y="3661450"/>
                  </a:lnTo>
                  <a:lnTo>
                    <a:pt x="4241541" y="3627615"/>
                  </a:lnTo>
                  <a:lnTo>
                    <a:pt x="4270261" y="3593345"/>
                  </a:lnTo>
                  <a:lnTo>
                    <a:pt x="4298463" y="3558646"/>
                  </a:lnTo>
                  <a:lnTo>
                    <a:pt x="4326140" y="3523525"/>
                  </a:lnTo>
                  <a:lnTo>
                    <a:pt x="4353287" y="3487985"/>
                  </a:lnTo>
                  <a:lnTo>
                    <a:pt x="4379897" y="3452034"/>
                  </a:lnTo>
                  <a:lnTo>
                    <a:pt x="4405965" y="3415677"/>
                  </a:lnTo>
                  <a:lnTo>
                    <a:pt x="4431486" y="3378920"/>
                  </a:lnTo>
                  <a:lnTo>
                    <a:pt x="4456453" y="3341768"/>
                  </a:lnTo>
                  <a:lnTo>
                    <a:pt x="4480860" y="3304227"/>
                  </a:lnTo>
                  <a:lnTo>
                    <a:pt x="4504702" y="3266303"/>
                  </a:lnTo>
                  <a:lnTo>
                    <a:pt x="4527973" y="3228001"/>
                  </a:lnTo>
                  <a:lnTo>
                    <a:pt x="4550667" y="3189328"/>
                  </a:lnTo>
                  <a:lnTo>
                    <a:pt x="4572778" y="3150288"/>
                  </a:lnTo>
                  <a:lnTo>
                    <a:pt x="4594300" y="3110888"/>
                  </a:lnTo>
                  <a:lnTo>
                    <a:pt x="4615228" y="3071134"/>
                  </a:lnTo>
                  <a:lnTo>
                    <a:pt x="4635555" y="3031031"/>
                  </a:lnTo>
                  <a:lnTo>
                    <a:pt x="4655277" y="2990584"/>
                  </a:lnTo>
                  <a:lnTo>
                    <a:pt x="4674386" y="2949800"/>
                  </a:lnTo>
                  <a:lnTo>
                    <a:pt x="4692878" y="2908684"/>
                  </a:lnTo>
                  <a:lnTo>
                    <a:pt x="4710747" y="2867242"/>
                  </a:lnTo>
                  <a:lnTo>
                    <a:pt x="4727985" y="2825480"/>
                  </a:lnTo>
                  <a:lnTo>
                    <a:pt x="4744589" y="2783403"/>
                  </a:lnTo>
                  <a:lnTo>
                    <a:pt x="4760552" y="2741017"/>
                  </a:lnTo>
                  <a:lnTo>
                    <a:pt x="4775867" y="2698328"/>
                  </a:lnTo>
                  <a:lnTo>
                    <a:pt x="4790530" y="2655341"/>
                  </a:lnTo>
                  <a:lnTo>
                    <a:pt x="4804535" y="2612063"/>
                  </a:lnTo>
                  <a:lnTo>
                    <a:pt x="4817875" y="2568499"/>
                  </a:lnTo>
                  <a:lnTo>
                    <a:pt x="4830545" y="2524654"/>
                  </a:lnTo>
                  <a:lnTo>
                    <a:pt x="4842539" y="2480534"/>
                  </a:lnTo>
                  <a:lnTo>
                    <a:pt x="4853851" y="2436146"/>
                  </a:lnTo>
                  <a:lnTo>
                    <a:pt x="4864476" y="2391494"/>
                  </a:lnTo>
                  <a:lnTo>
                    <a:pt x="4874407" y="2346585"/>
                  </a:lnTo>
                  <a:lnTo>
                    <a:pt x="4883639" y="2301424"/>
                  </a:lnTo>
                  <a:lnTo>
                    <a:pt x="4892166" y="2256017"/>
                  </a:lnTo>
                  <a:lnTo>
                    <a:pt x="4899982" y="2210370"/>
                  </a:lnTo>
                  <a:lnTo>
                    <a:pt x="4907081" y="2164488"/>
                  </a:lnTo>
                  <a:lnTo>
                    <a:pt x="4913458" y="2118377"/>
                  </a:lnTo>
                  <a:lnTo>
                    <a:pt x="4919106" y="2072042"/>
                  </a:lnTo>
                  <a:lnTo>
                    <a:pt x="4924020" y="2025491"/>
                  </a:lnTo>
                  <a:lnTo>
                    <a:pt x="4928194" y="1978727"/>
                  </a:lnTo>
                  <a:lnTo>
                    <a:pt x="4931622" y="1931757"/>
                  </a:lnTo>
                  <a:lnTo>
                    <a:pt x="4934298" y="1884587"/>
                  </a:lnTo>
                  <a:lnTo>
                    <a:pt x="4936217" y="1837222"/>
                  </a:lnTo>
                  <a:lnTo>
                    <a:pt x="4937373" y="1789669"/>
                  </a:lnTo>
                  <a:lnTo>
                    <a:pt x="4937760" y="1741932"/>
                  </a:lnTo>
                  <a:lnTo>
                    <a:pt x="4937373" y="1694195"/>
                  </a:lnTo>
                  <a:lnTo>
                    <a:pt x="4936217" y="1646641"/>
                  </a:lnTo>
                  <a:lnTo>
                    <a:pt x="4934298" y="1599276"/>
                  </a:lnTo>
                  <a:lnTo>
                    <a:pt x="4931622" y="1552106"/>
                  </a:lnTo>
                  <a:lnTo>
                    <a:pt x="4928194" y="1505136"/>
                  </a:lnTo>
                  <a:lnTo>
                    <a:pt x="4924020" y="1458373"/>
                  </a:lnTo>
                  <a:lnTo>
                    <a:pt x="4919106" y="1411821"/>
                  </a:lnTo>
                  <a:lnTo>
                    <a:pt x="4913458" y="1365487"/>
                  </a:lnTo>
                  <a:lnTo>
                    <a:pt x="4907081" y="1319376"/>
                  </a:lnTo>
                  <a:lnTo>
                    <a:pt x="4899982" y="1273494"/>
                  </a:lnTo>
                  <a:lnTo>
                    <a:pt x="4892166" y="1227846"/>
                  </a:lnTo>
                  <a:lnTo>
                    <a:pt x="4883639" y="1182439"/>
                  </a:lnTo>
                  <a:lnTo>
                    <a:pt x="4874407" y="1137278"/>
                  </a:lnTo>
                  <a:lnTo>
                    <a:pt x="4864476" y="1092369"/>
                  </a:lnTo>
                  <a:lnTo>
                    <a:pt x="4853851" y="1047717"/>
                  </a:lnTo>
                  <a:lnTo>
                    <a:pt x="4842539" y="1003329"/>
                  </a:lnTo>
                  <a:lnTo>
                    <a:pt x="4830545" y="959209"/>
                  </a:lnTo>
                  <a:lnTo>
                    <a:pt x="4817875" y="915365"/>
                  </a:lnTo>
                  <a:lnTo>
                    <a:pt x="4804535" y="871800"/>
                  </a:lnTo>
                  <a:lnTo>
                    <a:pt x="4790530" y="828522"/>
                  </a:lnTo>
                  <a:lnTo>
                    <a:pt x="4775867" y="785535"/>
                  </a:lnTo>
                  <a:lnTo>
                    <a:pt x="4760552" y="742846"/>
                  </a:lnTo>
                  <a:lnTo>
                    <a:pt x="4744589" y="700460"/>
                  </a:lnTo>
                  <a:lnTo>
                    <a:pt x="4727985" y="658383"/>
                  </a:lnTo>
                  <a:lnTo>
                    <a:pt x="4710747" y="616621"/>
                  </a:lnTo>
                  <a:lnTo>
                    <a:pt x="4692878" y="575179"/>
                  </a:lnTo>
                  <a:lnTo>
                    <a:pt x="4674386" y="534063"/>
                  </a:lnTo>
                  <a:lnTo>
                    <a:pt x="4655277" y="493279"/>
                  </a:lnTo>
                  <a:lnTo>
                    <a:pt x="4635555" y="452833"/>
                  </a:lnTo>
                  <a:lnTo>
                    <a:pt x="4615228" y="412729"/>
                  </a:lnTo>
                  <a:lnTo>
                    <a:pt x="4594300" y="372975"/>
                  </a:lnTo>
                  <a:lnTo>
                    <a:pt x="4572778" y="333575"/>
                  </a:lnTo>
                  <a:lnTo>
                    <a:pt x="4550667" y="294536"/>
                  </a:lnTo>
                  <a:lnTo>
                    <a:pt x="4527973" y="255862"/>
                  </a:lnTo>
                  <a:lnTo>
                    <a:pt x="4504702" y="217561"/>
                  </a:lnTo>
                  <a:lnTo>
                    <a:pt x="4480860" y="179637"/>
                  </a:lnTo>
                  <a:lnTo>
                    <a:pt x="4456453" y="142096"/>
                  </a:lnTo>
                  <a:lnTo>
                    <a:pt x="4431486" y="104944"/>
                  </a:lnTo>
                  <a:lnTo>
                    <a:pt x="4405965" y="68186"/>
                  </a:lnTo>
                  <a:lnTo>
                    <a:pt x="4379897" y="31829"/>
                  </a:lnTo>
                  <a:lnTo>
                    <a:pt x="4356337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95627" y="4433316"/>
              <a:ext cx="6758940" cy="1146175"/>
            </a:xfrm>
            <a:custGeom>
              <a:avLst/>
              <a:gdLst/>
              <a:ahLst/>
              <a:cxnLst/>
              <a:rect l="l" t="t" r="r" b="b"/>
              <a:pathLst>
                <a:path w="6758940" h="1146175">
                  <a:moveTo>
                    <a:pt x="6495161" y="0"/>
                  </a:moveTo>
                  <a:lnTo>
                    <a:pt x="263778" y="0"/>
                  </a:lnTo>
                  <a:lnTo>
                    <a:pt x="216367" y="4250"/>
                  </a:lnTo>
                  <a:lnTo>
                    <a:pt x="171742" y="16504"/>
                  </a:lnTo>
                  <a:lnTo>
                    <a:pt x="130650" y="36016"/>
                  </a:lnTo>
                  <a:lnTo>
                    <a:pt x="93834" y="62041"/>
                  </a:lnTo>
                  <a:lnTo>
                    <a:pt x="62041" y="93834"/>
                  </a:lnTo>
                  <a:lnTo>
                    <a:pt x="36016" y="130650"/>
                  </a:lnTo>
                  <a:lnTo>
                    <a:pt x="16504" y="171742"/>
                  </a:lnTo>
                  <a:lnTo>
                    <a:pt x="4250" y="216367"/>
                  </a:lnTo>
                  <a:lnTo>
                    <a:pt x="0" y="263779"/>
                  </a:lnTo>
                  <a:lnTo>
                    <a:pt x="0" y="882269"/>
                  </a:lnTo>
                  <a:lnTo>
                    <a:pt x="4250" y="929680"/>
                  </a:lnTo>
                  <a:lnTo>
                    <a:pt x="16504" y="974305"/>
                  </a:lnTo>
                  <a:lnTo>
                    <a:pt x="36016" y="1015397"/>
                  </a:lnTo>
                  <a:lnTo>
                    <a:pt x="62041" y="1052213"/>
                  </a:lnTo>
                  <a:lnTo>
                    <a:pt x="93834" y="1084006"/>
                  </a:lnTo>
                  <a:lnTo>
                    <a:pt x="130650" y="1110031"/>
                  </a:lnTo>
                  <a:lnTo>
                    <a:pt x="171742" y="1129543"/>
                  </a:lnTo>
                  <a:lnTo>
                    <a:pt x="216367" y="1141797"/>
                  </a:lnTo>
                  <a:lnTo>
                    <a:pt x="263778" y="1146048"/>
                  </a:lnTo>
                  <a:lnTo>
                    <a:pt x="6495161" y="1146048"/>
                  </a:lnTo>
                  <a:lnTo>
                    <a:pt x="6542572" y="1141797"/>
                  </a:lnTo>
                  <a:lnTo>
                    <a:pt x="6587197" y="1129543"/>
                  </a:lnTo>
                  <a:lnTo>
                    <a:pt x="6628289" y="1110031"/>
                  </a:lnTo>
                  <a:lnTo>
                    <a:pt x="6665105" y="1084006"/>
                  </a:lnTo>
                  <a:lnTo>
                    <a:pt x="6696898" y="1052213"/>
                  </a:lnTo>
                  <a:lnTo>
                    <a:pt x="6722923" y="1015397"/>
                  </a:lnTo>
                  <a:lnTo>
                    <a:pt x="6742435" y="974305"/>
                  </a:lnTo>
                  <a:lnTo>
                    <a:pt x="6754689" y="929680"/>
                  </a:lnTo>
                  <a:lnTo>
                    <a:pt x="6758940" y="882269"/>
                  </a:lnTo>
                  <a:lnTo>
                    <a:pt x="6758940" y="263779"/>
                  </a:lnTo>
                  <a:lnTo>
                    <a:pt x="6754689" y="216367"/>
                  </a:lnTo>
                  <a:lnTo>
                    <a:pt x="6742435" y="171742"/>
                  </a:lnTo>
                  <a:lnTo>
                    <a:pt x="6722923" y="130650"/>
                  </a:lnTo>
                  <a:lnTo>
                    <a:pt x="6696898" y="93834"/>
                  </a:lnTo>
                  <a:lnTo>
                    <a:pt x="6665105" y="62041"/>
                  </a:lnTo>
                  <a:lnTo>
                    <a:pt x="6628289" y="36016"/>
                  </a:lnTo>
                  <a:lnTo>
                    <a:pt x="6587197" y="16504"/>
                  </a:lnTo>
                  <a:lnTo>
                    <a:pt x="6542572" y="4250"/>
                  </a:lnTo>
                  <a:lnTo>
                    <a:pt x="649516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7091" y="2926207"/>
            <a:ext cx="7308850" cy="243840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900"/>
              </a:spcBef>
            </a:pPr>
            <a:r>
              <a:rPr dirty="0" sz="3200" b="1">
                <a:solidFill>
                  <a:srgbClr val="EB134F"/>
                </a:solidFill>
                <a:latin typeface="Verdana"/>
                <a:cs typeface="Verdana"/>
              </a:rPr>
              <a:t>Vincular los ámbitos de la Voz a  </a:t>
            </a:r>
            <a:r>
              <a:rPr dirty="0" sz="3200" spc="-5" b="1">
                <a:solidFill>
                  <a:srgbClr val="EB134F"/>
                </a:solidFill>
                <a:latin typeface="Verdana"/>
                <a:cs typeface="Verdana"/>
              </a:rPr>
              <a:t>entornos amigables con </a:t>
            </a:r>
            <a:r>
              <a:rPr dirty="0" sz="3200" b="1">
                <a:solidFill>
                  <a:srgbClr val="EB134F"/>
                </a:solidFill>
                <a:latin typeface="Verdana"/>
                <a:cs typeface="Verdana"/>
              </a:rPr>
              <a:t>las  </a:t>
            </a:r>
            <a:r>
              <a:rPr dirty="0" sz="3200" spc="-5" b="1">
                <a:solidFill>
                  <a:srgbClr val="EB134F"/>
                </a:solidFill>
                <a:latin typeface="Verdana"/>
                <a:cs typeface="Verdana"/>
              </a:rPr>
              <a:t>personas</a:t>
            </a:r>
            <a:r>
              <a:rPr dirty="0" sz="3200" spc="-20" b="1">
                <a:solidFill>
                  <a:srgbClr val="EB134F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EB134F"/>
                </a:solidFill>
                <a:latin typeface="Verdana"/>
                <a:cs typeface="Verdana"/>
              </a:rPr>
              <a:t>mayores</a:t>
            </a:r>
            <a:endParaRPr sz="3200">
              <a:latin typeface="Verdana"/>
              <a:cs typeface="Verdana"/>
            </a:endParaRPr>
          </a:p>
          <a:p>
            <a:pPr marL="261620" marR="1374140">
              <a:lnSpc>
                <a:spcPct val="100000"/>
              </a:lnSpc>
              <a:spcBef>
                <a:spcPts val="3310"/>
              </a:spcBef>
            </a:pPr>
            <a:r>
              <a:rPr dirty="0" sz="2400" spc="-5" b="1">
                <a:solidFill>
                  <a:srgbClr val="FFFFFF"/>
                </a:solidFill>
                <a:latin typeface="Verdana"/>
                <a:cs typeface="Verdana"/>
              </a:rPr>
              <a:t>Planteamiento de problemáticas:  ejercicio</a:t>
            </a:r>
            <a:r>
              <a:rPr dirty="0" sz="24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Verdana"/>
                <a:cs typeface="Verdana"/>
              </a:rPr>
              <a:t>interactivo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35251" y="1981327"/>
            <a:ext cx="920750" cy="847090"/>
            <a:chOff x="1635251" y="1981327"/>
            <a:chExt cx="920750" cy="847090"/>
          </a:xfrm>
        </p:grpSpPr>
        <p:sp>
          <p:nvSpPr>
            <p:cNvPr id="10" name="object 10"/>
            <p:cNvSpPr/>
            <p:nvPr/>
          </p:nvSpPr>
          <p:spPr>
            <a:xfrm>
              <a:off x="1635239" y="1981326"/>
              <a:ext cx="869315" cy="847090"/>
            </a:xfrm>
            <a:custGeom>
              <a:avLst/>
              <a:gdLst/>
              <a:ahLst/>
              <a:cxnLst/>
              <a:rect l="l" t="t" r="r" b="b"/>
              <a:pathLst>
                <a:path w="869314" h="847089">
                  <a:moveTo>
                    <a:pt x="487692" y="723773"/>
                  </a:moveTo>
                  <a:lnTo>
                    <a:pt x="485508" y="714057"/>
                  </a:lnTo>
                  <a:lnTo>
                    <a:pt x="479602" y="706069"/>
                  </a:lnTo>
                  <a:lnTo>
                    <a:pt x="470916" y="700633"/>
                  </a:lnTo>
                  <a:lnTo>
                    <a:pt x="460387" y="698627"/>
                  </a:lnTo>
                  <a:lnTo>
                    <a:pt x="138696" y="698627"/>
                  </a:lnTo>
                  <a:lnTo>
                    <a:pt x="128155" y="696633"/>
                  </a:lnTo>
                  <a:lnTo>
                    <a:pt x="119468" y="691197"/>
                  </a:lnTo>
                  <a:lnTo>
                    <a:pt x="113563" y="683196"/>
                  </a:lnTo>
                  <a:lnTo>
                    <a:pt x="111391" y="673481"/>
                  </a:lnTo>
                  <a:lnTo>
                    <a:pt x="111391" y="351155"/>
                  </a:lnTo>
                  <a:lnTo>
                    <a:pt x="107010" y="331127"/>
                  </a:lnTo>
                  <a:lnTo>
                    <a:pt x="94983" y="316014"/>
                  </a:lnTo>
                  <a:lnTo>
                    <a:pt x="76936" y="306476"/>
                  </a:lnTo>
                  <a:lnTo>
                    <a:pt x="54495" y="303149"/>
                  </a:lnTo>
                  <a:lnTo>
                    <a:pt x="33439" y="307124"/>
                  </a:lnTo>
                  <a:lnTo>
                    <a:pt x="16103" y="317728"/>
                  </a:lnTo>
                  <a:lnTo>
                    <a:pt x="4343" y="333057"/>
                  </a:lnTo>
                  <a:lnTo>
                    <a:pt x="0" y="351155"/>
                  </a:lnTo>
                  <a:lnTo>
                    <a:pt x="0" y="774065"/>
                  </a:lnTo>
                  <a:lnTo>
                    <a:pt x="8001" y="801878"/>
                  </a:lnTo>
                  <a:lnTo>
                    <a:pt x="26644" y="825157"/>
                  </a:lnTo>
                  <a:lnTo>
                    <a:pt x="53619" y="841146"/>
                  </a:lnTo>
                  <a:lnTo>
                    <a:pt x="86626" y="847090"/>
                  </a:lnTo>
                  <a:lnTo>
                    <a:pt x="487692" y="847090"/>
                  </a:lnTo>
                  <a:lnTo>
                    <a:pt x="487692" y="723773"/>
                  </a:lnTo>
                  <a:close/>
                </a:path>
                <a:path w="869314" h="847089">
                  <a:moveTo>
                    <a:pt x="868692" y="446278"/>
                  </a:moveTo>
                  <a:lnTo>
                    <a:pt x="855472" y="412788"/>
                  </a:lnTo>
                  <a:lnTo>
                    <a:pt x="831964" y="384784"/>
                  </a:lnTo>
                  <a:lnTo>
                    <a:pt x="800049" y="363601"/>
                  </a:lnTo>
                  <a:lnTo>
                    <a:pt x="761631" y="350520"/>
                  </a:lnTo>
                  <a:lnTo>
                    <a:pt x="761631" y="227457"/>
                  </a:lnTo>
                  <a:lnTo>
                    <a:pt x="757275" y="203555"/>
                  </a:lnTo>
                  <a:lnTo>
                    <a:pt x="745451" y="183527"/>
                  </a:lnTo>
                  <a:lnTo>
                    <a:pt x="728027" y="167779"/>
                  </a:lnTo>
                  <a:lnTo>
                    <a:pt x="706894" y="156718"/>
                  </a:lnTo>
                  <a:lnTo>
                    <a:pt x="761631" y="35814"/>
                  </a:lnTo>
                  <a:lnTo>
                    <a:pt x="744232" y="1651"/>
                  </a:lnTo>
                  <a:lnTo>
                    <a:pt x="737755" y="0"/>
                  </a:lnTo>
                  <a:lnTo>
                    <a:pt x="734199" y="0"/>
                  </a:lnTo>
                  <a:lnTo>
                    <a:pt x="725932" y="1054"/>
                  </a:lnTo>
                  <a:lnTo>
                    <a:pt x="718388" y="4241"/>
                  </a:lnTo>
                  <a:lnTo>
                    <a:pt x="712546" y="9702"/>
                  </a:lnTo>
                  <a:lnTo>
                    <a:pt x="709434" y="17526"/>
                  </a:lnTo>
                  <a:lnTo>
                    <a:pt x="547636" y="366522"/>
                  </a:lnTo>
                  <a:lnTo>
                    <a:pt x="545769" y="376008"/>
                  </a:lnTo>
                  <a:lnTo>
                    <a:pt x="547636" y="385914"/>
                  </a:lnTo>
                  <a:lnTo>
                    <a:pt x="553199" y="394119"/>
                  </a:lnTo>
                  <a:lnTo>
                    <a:pt x="565924" y="400304"/>
                  </a:lnTo>
                  <a:lnTo>
                    <a:pt x="569607" y="401193"/>
                  </a:lnTo>
                  <a:lnTo>
                    <a:pt x="573290" y="401193"/>
                  </a:lnTo>
                  <a:lnTo>
                    <a:pt x="642124" y="291211"/>
                  </a:lnTo>
                  <a:lnTo>
                    <a:pt x="651548" y="294220"/>
                  </a:lnTo>
                  <a:lnTo>
                    <a:pt x="661149" y="296354"/>
                  </a:lnTo>
                  <a:lnTo>
                    <a:pt x="671207" y="297649"/>
                  </a:lnTo>
                  <a:lnTo>
                    <a:pt x="682002" y="298069"/>
                  </a:lnTo>
                  <a:lnTo>
                    <a:pt x="689051" y="297688"/>
                  </a:lnTo>
                  <a:lnTo>
                    <a:pt x="695667" y="296646"/>
                  </a:lnTo>
                  <a:lnTo>
                    <a:pt x="709434" y="293497"/>
                  </a:lnTo>
                  <a:lnTo>
                    <a:pt x="709434" y="350520"/>
                  </a:lnTo>
                  <a:lnTo>
                    <a:pt x="672757" y="362635"/>
                  </a:lnTo>
                  <a:lnTo>
                    <a:pt x="642162" y="383921"/>
                  </a:lnTo>
                  <a:lnTo>
                    <a:pt x="619074" y="412457"/>
                  </a:lnTo>
                  <a:lnTo>
                    <a:pt x="604913" y="446278"/>
                  </a:lnTo>
                  <a:lnTo>
                    <a:pt x="868692" y="446278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50135" y="2083435"/>
              <a:ext cx="161544" cy="1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98447" y="2283078"/>
              <a:ext cx="757555" cy="542925"/>
            </a:xfrm>
            <a:custGeom>
              <a:avLst/>
              <a:gdLst/>
              <a:ahLst/>
              <a:cxnLst/>
              <a:rect l="l" t="t" r="r" b="b"/>
              <a:pathLst>
                <a:path w="757555" h="542925">
                  <a:moveTo>
                    <a:pt x="492125" y="368681"/>
                  </a:moveTo>
                  <a:lnTo>
                    <a:pt x="482765" y="342188"/>
                  </a:lnTo>
                  <a:lnTo>
                    <a:pt x="463842" y="319532"/>
                  </a:lnTo>
                  <a:lnTo>
                    <a:pt x="437946" y="303745"/>
                  </a:lnTo>
                  <a:lnTo>
                    <a:pt x="407670" y="297815"/>
                  </a:lnTo>
                  <a:lnTo>
                    <a:pt x="298196" y="297815"/>
                  </a:lnTo>
                  <a:lnTo>
                    <a:pt x="287655" y="295783"/>
                  </a:lnTo>
                  <a:lnTo>
                    <a:pt x="278968" y="290106"/>
                  </a:lnTo>
                  <a:lnTo>
                    <a:pt x="273062" y="281432"/>
                  </a:lnTo>
                  <a:lnTo>
                    <a:pt x="270891" y="270383"/>
                  </a:lnTo>
                  <a:lnTo>
                    <a:pt x="270891" y="130937"/>
                  </a:lnTo>
                  <a:lnTo>
                    <a:pt x="260832" y="81991"/>
                  </a:lnTo>
                  <a:lnTo>
                    <a:pt x="233299" y="40982"/>
                  </a:lnTo>
                  <a:lnTo>
                    <a:pt x="192227" y="12369"/>
                  </a:lnTo>
                  <a:lnTo>
                    <a:pt x="141605" y="635"/>
                  </a:lnTo>
                  <a:lnTo>
                    <a:pt x="129286" y="0"/>
                  </a:lnTo>
                  <a:lnTo>
                    <a:pt x="105613" y="2628"/>
                  </a:lnTo>
                  <a:lnTo>
                    <a:pt x="61861" y="20955"/>
                  </a:lnTo>
                  <a:lnTo>
                    <a:pt x="25120" y="53340"/>
                  </a:lnTo>
                  <a:lnTo>
                    <a:pt x="2781" y="97028"/>
                  </a:lnTo>
                  <a:lnTo>
                    <a:pt x="0" y="121793"/>
                  </a:lnTo>
                  <a:lnTo>
                    <a:pt x="0" y="345821"/>
                  </a:lnTo>
                  <a:lnTo>
                    <a:pt x="211201" y="345821"/>
                  </a:lnTo>
                  <a:lnTo>
                    <a:pt x="199148" y="325793"/>
                  </a:lnTo>
                  <a:lnTo>
                    <a:pt x="181991" y="310680"/>
                  </a:lnTo>
                  <a:lnTo>
                    <a:pt x="160147" y="301142"/>
                  </a:lnTo>
                  <a:lnTo>
                    <a:pt x="134112" y="297815"/>
                  </a:lnTo>
                  <a:lnTo>
                    <a:pt x="81915" y="297815"/>
                  </a:lnTo>
                  <a:lnTo>
                    <a:pt x="69900" y="295783"/>
                  </a:lnTo>
                  <a:lnTo>
                    <a:pt x="60464" y="290106"/>
                  </a:lnTo>
                  <a:lnTo>
                    <a:pt x="54279" y="281432"/>
                  </a:lnTo>
                  <a:lnTo>
                    <a:pt x="52070" y="270383"/>
                  </a:lnTo>
                  <a:lnTo>
                    <a:pt x="52070" y="172085"/>
                  </a:lnTo>
                  <a:lnTo>
                    <a:pt x="54279" y="161112"/>
                  </a:lnTo>
                  <a:lnTo>
                    <a:pt x="60464" y="152425"/>
                  </a:lnTo>
                  <a:lnTo>
                    <a:pt x="69900" y="146710"/>
                  </a:lnTo>
                  <a:lnTo>
                    <a:pt x="81915" y="144653"/>
                  </a:lnTo>
                  <a:lnTo>
                    <a:pt x="92519" y="146710"/>
                  </a:lnTo>
                  <a:lnTo>
                    <a:pt x="101244" y="152425"/>
                  </a:lnTo>
                  <a:lnTo>
                    <a:pt x="107162" y="161112"/>
                  </a:lnTo>
                  <a:lnTo>
                    <a:pt x="109347" y="172085"/>
                  </a:lnTo>
                  <a:lnTo>
                    <a:pt x="109347" y="245237"/>
                  </a:lnTo>
                  <a:lnTo>
                    <a:pt x="136652" y="245237"/>
                  </a:lnTo>
                  <a:lnTo>
                    <a:pt x="183146" y="252920"/>
                  </a:lnTo>
                  <a:lnTo>
                    <a:pt x="223342" y="274104"/>
                  </a:lnTo>
                  <a:lnTo>
                    <a:pt x="253746" y="306006"/>
                  </a:lnTo>
                  <a:lnTo>
                    <a:pt x="270891" y="345821"/>
                  </a:lnTo>
                  <a:lnTo>
                    <a:pt x="300736" y="345821"/>
                  </a:lnTo>
                  <a:lnTo>
                    <a:pt x="332384" y="351790"/>
                  </a:lnTo>
                  <a:lnTo>
                    <a:pt x="358457" y="367830"/>
                  </a:lnTo>
                  <a:lnTo>
                    <a:pt x="376135" y="391160"/>
                  </a:lnTo>
                  <a:lnTo>
                    <a:pt x="382651" y="418973"/>
                  </a:lnTo>
                  <a:lnTo>
                    <a:pt x="382651" y="542417"/>
                  </a:lnTo>
                  <a:lnTo>
                    <a:pt x="492125" y="542417"/>
                  </a:lnTo>
                  <a:lnTo>
                    <a:pt x="492125" y="368681"/>
                  </a:lnTo>
                  <a:close/>
                </a:path>
                <a:path w="757555" h="542925">
                  <a:moveTo>
                    <a:pt x="757301" y="220853"/>
                  </a:moveTo>
                  <a:lnTo>
                    <a:pt x="755116" y="212483"/>
                  </a:lnTo>
                  <a:lnTo>
                    <a:pt x="749198" y="205206"/>
                  </a:lnTo>
                  <a:lnTo>
                    <a:pt x="740473" y="200075"/>
                  </a:lnTo>
                  <a:lnTo>
                    <a:pt x="729869" y="198120"/>
                  </a:lnTo>
                  <a:lnTo>
                    <a:pt x="324612" y="198120"/>
                  </a:lnTo>
                  <a:lnTo>
                    <a:pt x="324612" y="245999"/>
                  </a:lnTo>
                  <a:lnTo>
                    <a:pt x="406654" y="245999"/>
                  </a:lnTo>
                  <a:lnTo>
                    <a:pt x="437692" y="249643"/>
                  </a:lnTo>
                  <a:lnTo>
                    <a:pt x="466636" y="259727"/>
                  </a:lnTo>
                  <a:lnTo>
                    <a:pt x="492315" y="274942"/>
                  </a:lnTo>
                  <a:lnTo>
                    <a:pt x="513588" y="294005"/>
                  </a:lnTo>
                  <a:lnTo>
                    <a:pt x="729869" y="294005"/>
                  </a:lnTo>
                  <a:lnTo>
                    <a:pt x="740473" y="292011"/>
                  </a:lnTo>
                  <a:lnTo>
                    <a:pt x="749198" y="286575"/>
                  </a:lnTo>
                  <a:lnTo>
                    <a:pt x="755116" y="278574"/>
                  </a:lnTo>
                  <a:lnTo>
                    <a:pt x="757301" y="268859"/>
                  </a:lnTo>
                  <a:lnTo>
                    <a:pt x="757301" y="220853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76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47385" cy="4010025"/>
            <a:chOff x="0" y="0"/>
            <a:chExt cx="5747385" cy="40100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400040" cy="4010025"/>
            </a:xfrm>
            <a:custGeom>
              <a:avLst/>
              <a:gdLst/>
              <a:ahLst/>
              <a:cxnLst/>
              <a:rect l="l" t="t" r="r" b="b"/>
              <a:pathLst>
                <a:path w="5400040" h="4010025">
                  <a:moveTo>
                    <a:pt x="5196968" y="0"/>
                  </a:moveTo>
                  <a:lnTo>
                    <a:pt x="0" y="0"/>
                  </a:lnTo>
                  <a:lnTo>
                    <a:pt x="0" y="2836229"/>
                  </a:lnTo>
                  <a:lnTo>
                    <a:pt x="35804" y="2881990"/>
                  </a:lnTo>
                  <a:lnTo>
                    <a:pt x="64006" y="2916689"/>
                  </a:lnTo>
                  <a:lnTo>
                    <a:pt x="92727" y="2950959"/>
                  </a:lnTo>
                  <a:lnTo>
                    <a:pt x="121961" y="2984794"/>
                  </a:lnTo>
                  <a:lnTo>
                    <a:pt x="151702" y="3018189"/>
                  </a:lnTo>
                  <a:lnTo>
                    <a:pt x="181944" y="3051137"/>
                  </a:lnTo>
                  <a:lnTo>
                    <a:pt x="212681" y="3083634"/>
                  </a:lnTo>
                  <a:lnTo>
                    <a:pt x="243909" y="3115674"/>
                  </a:lnTo>
                  <a:lnTo>
                    <a:pt x="275620" y="3147250"/>
                  </a:lnTo>
                  <a:lnTo>
                    <a:pt x="307809" y="3178358"/>
                  </a:lnTo>
                  <a:lnTo>
                    <a:pt x="340470" y="3208990"/>
                  </a:lnTo>
                  <a:lnTo>
                    <a:pt x="373598" y="3239143"/>
                  </a:lnTo>
                  <a:lnTo>
                    <a:pt x="407186" y="3268810"/>
                  </a:lnTo>
                  <a:lnTo>
                    <a:pt x="441229" y="3297984"/>
                  </a:lnTo>
                  <a:lnTo>
                    <a:pt x="475720" y="3326662"/>
                  </a:lnTo>
                  <a:lnTo>
                    <a:pt x="510655" y="3354836"/>
                  </a:lnTo>
                  <a:lnTo>
                    <a:pt x="546027" y="3382501"/>
                  </a:lnTo>
                  <a:lnTo>
                    <a:pt x="581830" y="3409652"/>
                  </a:lnTo>
                  <a:lnTo>
                    <a:pt x="618059" y="3436282"/>
                  </a:lnTo>
                  <a:lnTo>
                    <a:pt x="654708" y="3462386"/>
                  </a:lnTo>
                  <a:lnTo>
                    <a:pt x="691771" y="3487959"/>
                  </a:lnTo>
                  <a:lnTo>
                    <a:pt x="729242" y="3512994"/>
                  </a:lnTo>
                  <a:lnTo>
                    <a:pt x="767115" y="3537486"/>
                  </a:lnTo>
                  <a:lnTo>
                    <a:pt x="805384" y="3561429"/>
                  </a:lnTo>
                  <a:lnTo>
                    <a:pt x="844045" y="3584818"/>
                  </a:lnTo>
                  <a:lnTo>
                    <a:pt x="883090" y="3607646"/>
                  </a:lnTo>
                  <a:lnTo>
                    <a:pt x="922514" y="3629909"/>
                  </a:lnTo>
                  <a:lnTo>
                    <a:pt x="962311" y="3651599"/>
                  </a:lnTo>
                  <a:lnTo>
                    <a:pt x="1002476" y="3672712"/>
                  </a:lnTo>
                  <a:lnTo>
                    <a:pt x="1043002" y="3693242"/>
                  </a:lnTo>
                  <a:lnTo>
                    <a:pt x="1083884" y="3713183"/>
                  </a:lnTo>
                  <a:lnTo>
                    <a:pt x="1125115" y="3732530"/>
                  </a:lnTo>
                  <a:lnTo>
                    <a:pt x="1166691" y="3751276"/>
                  </a:lnTo>
                  <a:lnTo>
                    <a:pt x="1208605" y="3769416"/>
                  </a:lnTo>
                  <a:lnTo>
                    <a:pt x="1250852" y="3786945"/>
                  </a:lnTo>
                  <a:lnTo>
                    <a:pt x="1293425" y="3803856"/>
                  </a:lnTo>
                  <a:lnTo>
                    <a:pt x="1336318" y="3820144"/>
                  </a:lnTo>
                  <a:lnTo>
                    <a:pt x="1379527" y="3835803"/>
                  </a:lnTo>
                  <a:lnTo>
                    <a:pt x="1423045" y="3850828"/>
                  </a:lnTo>
                  <a:lnTo>
                    <a:pt x="1466866" y="3865212"/>
                  </a:lnTo>
                  <a:lnTo>
                    <a:pt x="1510985" y="3878951"/>
                  </a:lnTo>
                  <a:lnTo>
                    <a:pt x="1555395" y="3892037"/>
                  </a:lnTo>
                  <a:lnTo>
                    <a:pt x="1600091" y="3904466"/>
                  </a:lnTo>
                  <a:lnTo>
                    <a:pt x="1645067" y="3916233"/>
                  </a:lnTo>
                  <a:lnTo>
                    <a:pt x="1690317" y="3927330"/>
                  </a:lnTo>
                  <a:lnTo>
                    <a:pt x="1735836" y="3937753"/>
                  </a:lnTo>
                  <a:lnTo>
                    <a:pt x="1781617" y="3947495"/>
                  </a:lnTo>
                  <a:lnTo>
                    <a:pt x="1827655" y="3956552"/>
                  </a:lnTo>
                  <a:lnTo>
                    <a:pt x="1873944" y="3964916"/>
                  </a:lnTo>
                  <a:lnTo>
                    <a:pt x="1920478" y="3972584"/>
                  </a:lnTo>
                  <a:lnTo>
                    <a:pt x="1967251" y="3979548"/>
                  </a:lnTo>
                  <a:lnTo>
                    <a:pt x="2014257" y="3985803"/>
                  </a:lnTo>
                  <a:lnTo>
                    <a:pt x="2061491" y="3991344"/>
                  </a:lnTo>
                  <a:lnTo>
                    <a:pt x="2108947" y="3996165"/>
                  </a:lnTo>
                  <a:lnTo>
                    <a:pt x="2156619" y="4000260"/>
                  </a:lnTo>
                  <a:lnTo>
                    <a:pt x="2204501" y="4003623"/>
                  </a:lnTo>
                  <a:lnTo>
                    <a:pt x="2252587" y="4006248"/>
                  </a:lnTo>
                  <a:lnTo>
                    <a:pt x="2300872" y="4008131"/>
                  </a:lnTo>
                  <a:lnTo>
                    <a:pt x="2349349" y="4009264"/>
                  </a:lnTo>
                  <a:lnTo>
                    <a:pt x="2398014" y="4009644"/>
                  </a:lnTo>
                  <a:lnTo>
                    <a:pt x="2446679" y="4009264"/>
                  </a:lnTo>
                  <a:lnTo>
                    <a:pt x="2495157" y="4008131"/>
                  </a:lnTo>
                  <a:lnTo>
                    <a:pt x="2543443" y="4006248"/>
                  </a:lnTo>
                  <a:lnTo>
                    <a:pt x="2591530" y="4003623"/>
                  </a:lnTo>
                  <a:lnTo>
                    <a:pt x="2639413" y="4000260"/>
                  </a:lnTo>
                  <a:lnTo>
                    <a:pt x="2687086" y="3996165"/>
                  </a:lnTo>
                  <a:lnTo>
                    <a:pt x="2734542" y="3991344"/>
                  </a:lnTo>
                  <a:lnTo>
                    <a:pt x="2781777" y="3985803"/>
                  </a:lnTo>
                  <a:lnTo>
                    <a:pt x="2828785" y="3979548"/>
                  </a:lnTo>
                  <a:lnTo>
                    <a:pt x="2875558" y="3972584"/>
                  </a:lnTo>
                  <a:lnTo>
                    <a:pt x="2922093" y="3964916"/>
                  </a:lnTo>
                  <a:lnTo>
                    <a:pt x="2968382" y="3956552"/>
                  </a:lnTo>
                  <a:lnTo>
                    <a:pt x="3014421" y="3947495"/>
                  </a:lnTo>
                  <a:lnTo>
                    <a:pt x="3060203" y="3937753"/>
                  </a:lnTo>
                  <a:lnTo>
                    <a:pt x="3105722" y="3927330"/>
                  </a:lnTo>
                  <a:lnTo>
                    <a:pt x="3150973" y="3916233"/>
                  </a:lnTo>
                  <a:lnTo>
                    <a:pt x="3195949" y="3904466"/>
                  </a:lnTo>
                  <a:lnTo>
                    <a:pt x="3240646" y="3892037"/>
                  </a:lnTo>
                  <a:lnTo>
                    <a:pt x="3285056" y="3878951"/>
                  </a:lnTo>
                  <a:lnTo>
                    <a:pt x="3329175" y="3865212"/>
                  </a:lnTo>
                  <a:lnTo>
                    <a:pt x="3372997" y="3850828"/>
                  </a:lnTo>
                  <a:lnTo>
                    <a:pt x="3416515" y="3835803"/>
                  </a:lnTo>
                  <a:lnTo>
                    <a:pt x="3459724" y="3820144"/>
                  </a:lnTo>
                  <a:lnTo>
                    <a:pt x="3502618" y="3803856"/>
                  </a:lnTo>
                  <a:lnTo>
                    <a:pt x="3545191" y="3786945"/>
                  </a:lnTo>
                  <a:lnTo>
                    <a:pt x="3587438" y="3769416"/>
                  </a:lnTo>
                  <a:lnTo>
                    <a:pt x="3629352" y="3751276"/>
                  </a:lnTo>
                  <a:lnTo>
                    <a:pt x="3670928" y="3732530"/>
                  </a:lnTo>
                  <a:lnTo>
                    <a:pt x="3712160" y="3713183"/>
                  </a:lnTo>
                  <a:lnTo>
                    <a:pt x="3753042" y="3693242"/>
                  </a:lnTo>
                  <a:lnTo>
                    <a:pt x="3793568" y="3672712"/>
                  </a:lnTo>
                  <a:lnTo>
                    <a:pt x="3833733" y="3651599"/>
                  </a:lnTo>
                  <a:lnTo>
                    <a:pt x="3873530" y="3629909"/>
                  </a:lnTo>
                  <a:lnTo>
                    <a:pt x="3912954" y="3607646"/>
                  </a:lnTo>
                  <a:lnTo>
                    <a:pt x="3951999" y="3584818"/>
                  </a:lnTo>
                  <a:lnTo>
                    <a:pt x="3990659" y="3561429"/>
                  </a:lnTo>
                  <a:lnTo>
                    <a:pt x="4028929" y="3537486"/>
                  </a:lnTo>
                  <a:lnTo>
                    <a:pt x="4066802" y="3512994"/>
                  </a:lnTo>
                  <a:lnTo>
                    <a:pt x="4104273" y="3487959"/>
                  </a:lnTo>
                  <a:lnTo>
                    <a:pt x="4141335" y="3462386"/>
                  </a:lnTo>
                  <a:lnTo>
                    <a:pt x="4177984" y="3436282"/>
                  </a:lnTo>
                  <a:lnTo>
                    <a:pt x="4214213" y="3409652"/>
                  </a:lnTo>
                  <a:lnTo>
                    <a:pt x="4250016" y="3382501"/>
                  </a:lnTo>
                  <a:lnTo>
                    <a:pt x="4285388" y="3354836"/>
                  </a:lnTo>
                  <a:lnTo>
                    <a:pt x="4320322" y="3326662"/>
                  </a:lnTo>
                  <a:lnTo>
                    <a:pt x="4354814" y="3297984"/>
                  </a:lnTo>
                  <a:lnTo>
                    <a:pt x="4388857" y="3268810"/>
                  </a:lnTo>
                  <a:lnTo>
                    <a:pt x="4422444" y="3239143"/>
                  </a:lnTo>
                  <a:lnTo>
                    <a:pt x="4455572" y="3208990"/>
                  </a:lnTo>
                  <a:lnTo>
                    <a:pt x="4488233" y="3178358"/>
                  </a:lnTo>
                  <a:lnTo>
                    <a:pt x="4520422" y="3147250"/>
                  </a:lnTo>
                  <a:lnTo>
                    <a:pt x="4552132" y="3115674"/>
                  </a:lnTo>
                  <a:lnTo>
                    <a:pt x="4583359" y="3083634"/>
                  </a:lnTo>
                  <a:lnTo>
                    <a:pt x="4614097" y="3051137"/>
                  </a:lnTo>
                  <a:lnTo>
                    <a:pt x="4644339" y="3018189"/>
                  </a:lnTo>
                  <a:lnTo>
                    <a:pt x="4674079" y="2984794"/>
                  </a:lnTo>
                  <a:lnTo>
                    <a:pt x="4703313" y="2950959"/>
                  </a:lnTo>
                  <a:lnTo>
                    <a:pt x="4732033" y="2916689"/>
                  </a:lnTo>
                  <a:lnTo>
                    <a:pt x="4760235" y="2881990"/>
                  </a:lnTo>
                  <a:lnTo>
                    <a:pt x="4787912" y="2846869"/>
                  </a:lnTo>
                  <a:lnTo>
                    <a:pt x="4815059" y="2811329"/>
                  </a:lnTo>
                  <a:lnTo>
                    <a:pt x="4841669" y="2775378"/>
                  </a:lnTo>
                  <a:lnTo>
                    <a:pt x="4867737" y="2739021"/>
                  </a:lnTo>
                  <a:lnTo>
                    <a:pt x="4893258" y="2702264"/>
                  </a:lnTo>
                  <a:lnTo>
                    <a:pt x="4918225" y="2665112"/>
                  </a:lnTo>
                  <a:lnTo>
                    <a:pt x="4942632" y="2627571"/>
                  </a:lnTo>
                  <a:lnTo>
                    <a:pt x="4966474" y="2589647"/>
                  </a:lnTo>
                  <a:lnTo>
                    <a:pt x="4989745" y="2551345"/>
                  </a:lnTo>
                  <a:lnTo>
                    <a:pt x="5012439" y="2512672"/>
                  </a:lnTo>
                  <a:lnTo>
                    <a:pt x="5034550" y="2473632"/>
                  </a:lnTo>
                  <a:lnTo>
                    <a:pt x="5056072" y="2434232"/>
                  </a:lnTo>
                  <a:lnTo>
                    <a:pt x="5077000" y="2394478"/>
                  </a:lnTo>
                  <a:lnTo>
                    <a:pt x="5097327" y="2354375"/>
                  </a:lnTo>
                  <a:lnTo>
                    <a:pt x="5117049" y="2313928"/>
                  </a:lnTo>
                  <a:lnTo>
                    <a:pt x="5136158" y="2273144"/>
                  </a:lnTo>
                  <a:lnTo>
                    <a:pt x="5154650" y="2232028"/>
                  </a:lnTo>
                  <a:lnTo>
                    <a:pt x="5172519" y="2190586"/>
                  </a:lnTo>
                  <a:lnTo>
                    <a:pt x="5189757" y="2148824"/>
                  </a:lnTo>
                  <a:lnTo>
                    <a:pt x="5206361" y="2106747"/>
                  </a:lnTo>
                  <a:lnTo>
                    <a:pt x="5222324" y="2064361"/>
                  </a:lnTo>
                  <a:lnTo>
                    <a:pt x="5237639" y="2021672"/>
                  </a:lnTo>
                  <a:lnTo>
                    <a:pt x="5252302" y="1978685"/>
                  </a:lnTo>
                  <a:lnTo>
                    <a:pt x="5266307" y="1935407"/>
                  </a:lnTo>
                  <a:lnTo>
                    <a:pt x="5279647" y="1891843"/>
                  </a:lnTo>
                  <a:lnTo>
                    <a:pt x="5292317" y="1847998"/>
                  </a:lnTo>
                  <a:lnTo>
                    <a:pt x="5304311" y="1803878"/>
                  </a:lnTo>
                  <a:lnTo>
                    <a:pt x="5315623" y="1759490"/>
                  </a:lnTo>
                  <a:lnTo>
                    <a:pt x="5326248" y="1714838"/>
                  </a:lnTo>
                  <a:lnTo>
                    <a:pt x="5336179" y="1669929"/>
                  </a:lnTo>
                  <a:lnTo>
                    <a:pt x="5345411" y="1624768"/>
                  </a:lnTo>
                  <a:lnTo>
                    <a:pt x="5353938" y="1579361"/>
                  </a:lnTo>
                  <a:lnTo>
                    <a:pt x="5361754" y="1533714"/>
                  </a:lnTo>
                  <a:lnTo>
                    <a:pt x="5368853" y="1487832"/>
                  </a:lnTo>
                  <a:lnTo>
                    <a:pt x="5375230" y="1441721"/>
                  </a:lnTo>
                  <a:lnTo>
                    <a:pt x="5380878" y="1395386"/>
                  </a:lnTo>
                  <a:lnTo>
                    <a:pt x="5385792" y="1348835"/>
                  </a:lnTo>
                  <a:lnTo>
                    <a:pt x="5389966" y="1302071"/>
                  </a:lnTo>
                  <a:lnTo>
                    <a:pt x="5393394" y="1255101"/>
                  </a:lnTo>
                  <a:lnTo>
                    <a:pt x="5396070" y="1207931"/>
                  </a:lnTo>
                  <a:lnTo>
                    <a:pt x="5397989" y="1160566"/>
                  </a:lnTo>
                  <a:lnTo>
                    <a:pt x="5399145" y="1113013"/>
                  </a:lnTo>
                  <a:lnTo>
                    <a:pt x="5399532" y="1065276"/>
                  </a:lnTo>
                  <a:lnTo>
                    <a:pt x="5399145" y="1017539"/>
                  </a:lnTo>
                  <a:lnTo>
                    <a:pt x="5397989" y="969985"/>
                  </a:lnTo>
                  <a:lnTo>
                    <a:pt x="5396070" y="922620"/>
                  </a:lnTo>
                  <a:lnTo>
                    <a:pt x="5393394" y="875450"/>
                  </a:lnTo>
                  <a:lnTo>
                    <a:pt x="5389966" y="828480"/>
                  </a:lnTo>
                  <a:lnTo>
                    <a:pt x="5385792" y="781717"/>
                  </a:lnTo>
                  <a:lnTo>
                    <a:pt x="5380878" y="735165"/>
                  </a:lnTo>
                  <a:lnTo>
                    <a:pt x="5375230" y="688831"/>
                  </a:lnTo>
                  <a:lnTo>
                    <a:pt x="5368853" y="642720"/>
                  </a:lnTo>
                  <a:lnTo>
                    <a:pt x="5361754" y="596838"/>
                  </a:lnTo>
                  <a:lnTo>
                    <a:pt x="5353938" y="551190"/>
                  </a:lnTo>
                  <a:lnTo>
                    <a:pt x="5345411" y="505783"/>
                  </a:lnTo>
                  <a:lnTo>
                    <a:pt x="5336179" y="460622"/>
                  </a:lnTo>
                  <a:lnTo>
                    <a:pt x="5326248" y="415713"/>
                  </a:lnTo>
                  <a:lnTo>
                    <a:pt x="5315623" y="371061"/>
                  </a:lnTo>
                  <a:lnTo>
                    <a:pt x="5304311" y="326673"/>
                  </a:lnTo>
                  <a:lnTo>
                    <a:pt x="5292317" y="282553"/>
                  </a:lnTo>
                  <a:lnTo>
                    <a:pt x="5279647" y="238709"/>
                  </a:lnTo>
                  <a:lnTo>
                    <a:pt x="5266307" y="195144"/>
                  </a:lnTo>
                  <a:lnTo>
                    <a:pt x="5252302" y="151866"/>
                  </a:lnTo>
                  <a:lnTo>
                    <a:pt x="5237639" y="108879"/>
                  </a:lnTo>
                  <a:lnTo>
                    <a:pt x="5222324" y="66190"/>
                  </a:lnTo>
                  <a:lnTo>
                    <a:pt x="5206361" y="23804"/>
                  </a:lnTo>
                  <a:lnTo>
                    <a:pt x="519696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9911" y="4030218"/>
            <a:ext cx="8048625" cy="90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conmigo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comienza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a andar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incluso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antes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de que haya podido  encontrar un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asiento.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El bus por </a:t>
            </a:r>
            <a:r>
              <a:rPr dirty="0" sz="1800" spc="5">
                <a:solidFill>
                  <a:srgbClr val="404040"/>
                </a:solidFill>
                <a:latin typeface="Verdana"/>
                <a:cs typeface="Verdana"/>
              </a:rPr>
              <a:t>lo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general está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lleno y a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veces  tengo que estar parado durante todo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dirty="0" sz="1800" spc="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viaje.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0683" y="1645233"/>
            <a:ext cx="7890509" cy="2411730"/>
          </a:xfrm>
          <a:prstGeom prst="rect">
            <a:avLst/>
          </a:prstGeom>
        </p:spPr>
        <p:txBody>
          <a:bodyPr wrap="square" lIns="0" tIns="30035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365"/>
              </a:spcBef>
            </a:pP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Ejemplo</a:t>
            </a:r>
            <a:r>
              <a:rPr dirty="0" sz="3200" spc="-2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1</a:t>
            </a:r>
            <a:endParaRPr sz="3200">
              <a:latin typeface="Verdana"/>
              <a:cs typeface="Verdana"/>
            </a:endParaRPr>
          </a:p>
          <a:p>
            <a:pPr algn="ctr" marL="12065" marR="5080" indent="-635">
              <a:lnSpc>
                <a:spcPct val="107100"/>
              </a:lnSpc>
              <a:spcBef>
                <a:spcPts val="1115"/>
              </a:spcBef>
            </a:pP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No tengo carro,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y me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cuesta trabajo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movilizarme y visitar amigos y  familia.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Los buses son la única opción disponible para </a:t>
            </a:r>
            <a:r>
              <a:rPr dirty="0" sz="1800" spc="5" b="1">
                <a:solidFill>
                  <a:srgbClr val="404040"/>
                </a:solidFill>
                <a:latin typeface="Verdana"/>
                <a:cs typeface="Verdana"/>
              </a:rPr>
              <a:t>mí</a:t>
            </a:r>
            <a:r>
              <a:rPr dirty="0" sz="1800" spc="5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pero 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son difíciles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utilizar.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Para llegar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al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hospital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a una cita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tengo que  tomar tres buses diferentes. Nunca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sé a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qué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hora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deben pasar,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y 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cuándo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llegan, el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conductor del autobús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es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menudo</a:t>
            </a:r>
            <a:r>
              <a:rPr dirty="0" sz="1800" spc="75" b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impaciente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4096" y="5659594"/>
            <a:ext cx="3488286" cy="1899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40512" y="1996567"/>
            <a:ext cx="807085" cy="231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  <p:sp>
        <p:nvSpPr>
          <p:cNvPr id="11" name="object 11"/>
          <p:cNvSpPr txBox="1"/>
          <p:nvPr/>
        </p:nvSpPr>
        <p:spPr>
          <a:xfrm rot="10860000">
            <a:off x="7473890" y="3544874"/>
            <a:ext cx="2074486" cy="1905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5"/>
              </a:lnSpc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77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47385" cy="4403090"/>
            <a:chOff x="0" y="0"/>
            <a:chExt cx="5747385" cy="44030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107305" cy="4403090"/>
            </a:xfrm>
            <a:custGeom>
              <a:avLst/>
              <a:gdLst/>
              <a:ahLst/>
              <a:cxnLst/>
              <a:rect l="l" t="t" r="r" b="b"/>
              <a:pathLst>
                <a:path w="5107305" h="4403090">
                  <a:moveTo>
                    <a:pt x="4712675" y="0"/>
                  </a:moveTo>
                  <a:lnTo>
                    <a:pt x="0" y="0"/>
                  </a:lnTo>
                  <a:lnTo>
                    <a:pt x="0" y="3557093"/>
                  </a:lnTo>
                  <a:lnTo>
                    <a:pt x="47862" y="3602404"/>
                  </a:lnTo>
                  <a:lnTo>
                    <a:pt x="80990" y="3632548"/>
                  </a:lnTo>
                  <a:lnTo>
                    <a:pt x="114578" y="3662207"/>
                  </a:lnTo>
                  <a:lnTo>
                    <a:pt x="148621" y="3691374"/>
                  </a:lnTo>
                  <a:lnTo>
                    <a:pt x="183112" y="3720043"/>
                  </a:lnTo>
                  <a:lnTo>
                    <a:pt x="218047" y="3748210"/>
                  </a:lnTo>
                  <a:lnTo>
                    <a:pt x="253419" y="3775868"/>
                  </a:lnTo>
                  <a:lnTo>
                    <a:pt x="289222" y="3803011"/>
                  </a:lnTo>
                  <a:lnTo>
                    <a:pt x="325451" y="3829634"/>
                  </a:lnTo>
                  <a:lnTo>
                    <a:pt x="362100" y="3855731"/>
                  </a:lnTo>
                  <a:lnTo>
                    <a:pt x="399163" y="3881297"/>
                  </a:lnTo>
                  <a:lnTo>
                    <a:pt x="436634" y="3906325"/>
                  </a:lnTo>
                  <a:lnTo>
                    <a:pt x="474507" y="3930811"/>
                  </a:lnTo>
                  <a:lnTo>
                    <a:pt x="512776" y="3954747"/>
                  </a:lnTo>
                  <a:lnTo>
                    <a:pt x="551437" y="3978129"/>
                  </a:lnTo>
                  <a:lnTo>
                    <a:pt x="590482" y="4000951"/>
                  </a:lnTo>
                  <a:lnTo>
                    <a:pt x="629906" y="4023207"/>
                  </a:lnTo>
                  <a:lnTo>
                    <a:pt x="669703" y="4044892"/>
                  </a:lnTo>
                  <a:lnTo>
                    <a:pt x="709868" y="4065999"/>
                  </a:lnTo>
                  <a:lnTo>
                    <a:pt x="750394" y="4086523"/>
                  </a:lnTo>
                  <a:lnTo>
                    <a:pt x="791276" y="4106459"/>
                  </a:lnTo>
                  <a:lnTo>
                    <a:pt x="832507" y="4125800"/>
                  </a:lnTo>
                  <a:lnTo>
                    <a:pt x="874083" y="4144541"/>
                  </a:lnTo>
                  <a:lnTo>
                    <a:pt x="915997" y="4162676"/>
                  </a:lnTo>
                  <a:lnTo>
                    <a:pt x="958244" y="4180200"/>
                  </a:lnTo>
                  <a:lnTo>
                    <a:pt x="1000817" y="4197107"/>
                  </a:lnTo>
                  <a:lnTo>
                    <a:pt x="1043710" y="4213390"/>
                  </a:lnTo>
                  <a:lnTo>
                    <a:pt x="1086919" y="4229045"/>
                  </a:lnTo>
                  <a:lnTo>
                    <a:pt x="1130437" y="4244065"/>
                  </a:lnTo>
                  <a:lnTo>
                    <a:pt x="1174258" y="4258445"/>
                  </a:lnTo>
                  <a:lnTo>
                    <a:pt x="1218377" y="4272180"/>
                  </a:lnTo>
                  <a:lnTo>
                    <a:pt x="1262787" y="4285263"/>
                  </a:lnTo>
                  <a:lnTo>
                    <a:pt x="1307483" y="4297688"/>
                  </a:lnTo>
                  <a:lnTo>
                    <a:pt x="1352459" y="4309451"/>
                  </a:lnTo>
                  <a:lnTo>
                    <a:pt x="1397709" y="4320545"/>
                  </a:lnTo>
                  <a:lnTo>
                    <a:pt x="1443228" y="4330965"/>
                  </a:lnTo>
                  <a:lnTo>
                    <a:pt x="1489009" y="4340705"/>
                  </a:lnTo>
                  <a:lnTo>
                    <a:pt x="1535047" y="4349759"/>
                  </a:lnTo>
                  <a:lnTo>
                    <a:pt x="1581336" y="4358121"/>
                  </a:lnTo>
                  <a:lnTo>
                    <a:pt x="1627870" y="4365786"/>
                  </a:lnTo>
                  <a:lnTo>
                    <a:pt x="1674643" y="4372749"/>
                  </a:lnTo>
                  <a:lnTo>
                    <a:pt x="1721649" y="4379002"/>
                  </a:lnTo>
                  <a:lnTo>
                    <a:pt x="1768883" y="4384542"/>
                  </a:lnTo>
                  <a:lnTo>
                    <a:pt x="1816339" y="4389361"/>
                  </a:lnTo>
                  <a:lnTo>
                    <a:pt x="1864011" y="4393454"/>
                  </a:lnTo>
                  <a:lnTo>
                    <a:pt x="1911893" y="4396816"/>
                  </a:lnTo>
                  <a:lnTo>
                    <a:pt x="1959979" y="4399441"/>
                  </a:lnTo>
                  <a:lnTo>
                    <a:pt x="2008264" y="4401323"/>
                  </a:lnTo>
                  <a:lnTo>
                    <a:pt x="2056741" y="4402457"/>
                  </a:lnTo>
                  <a:lnTo>
                    <a:pt x="2105406" y="4402836"/>
                  </a:lnTo>
                  <a:lnTo>
                    <a:pt x="2154071" y="4402457"/>
                  </a:lnTo>
                  <a:lnTo>
                    <a:pt x="2202549" y="4401323"/>
                  </a:lnTo>
                  <a:lnTo>
                    <a:pt x="2250835" y="4399441"/>
                  </a:lnTo>
                  <a:lnTo>
                    <a:pt x="2298922" y="4396816"/>
                  </a:lnTo>
                  <a:lnTo>
                    <a:pt x="2346805" y="4393454"/>
                  </a:lnTo>
                  <a:lnTo>
                    <a:pt x="2394478" y="4389361"/>
                  </a:lnTo>
                  <a:lnTo>
                    <a:pt x="2441934" y="4384542"/>
                  </a:lnTo>
                  <a:lnTo>
                    <a:pt x="2489169" y="4379002"/>
                  </a:lnTo>
                  <a:lnTo>
                    <a:pt x="2536177" y="4372749"/>
                  </a:lnTo>
                  <a:lnTo>
                    <a:pt x="2582950" y="4365786"/>
                  </a:lnTo>
                  <a:lnTo>
                    <a:pt x="2629485" y="4358121"/>
                  </a:lnTo>
                  <a:lnTo>
                    <a:pt x="2675774" y="4349759"/>
                  </a:lnTo>
                  <a:lnTo>
                    <a:pt x="2721813" y="4340705"/>
                  </a:lnTo>
                  <a:lnTo>
                    <a:pt x="2767595" y="4330965"/>
                  </a:lnTo>
                  <a:lnTo>
                    <a:pt x="2813114" y="4320545"/>
                  </a:lnTo>
                  <a:lnTo>
                    <a:pt x="2858365" y="4309451"/>
                  </a:lnTo>
                  <a:lnTo>
                    <a:pt x="2903341" y="4297688"/>
                  </a:lnTo>
                  <a:lnTo>
                    <a:pt x="2948038" y="4285263"/>
                  </a:lnTo>
                  <a:lnTo>
                    <a:pt x="2992448" y="4272180"/>
                  </a:lnTo>
                  <a:lnTo>
                    <a:pt x="3036567" y="4258445"/>
                  </a:lnTo>
                  <a:lnTo>
                    <a:pt x="3080389" y="4244065"/>
                  </a:lnTo>
                  <a:lnTo>
                    <a:pt x="3123907" y="4229045"/>
                  </a:lnTo>
                  <a:lnTo>
                    <a:pt x="3167116" y="4213390"/>
                  </a:lnTo>
                  <a:lnTo>
                    <a:pt x="3210010" y="4197107"/>
                  </a:lnTo>
                  <a:lnTo>
                    <a:pt x="3252583" y="4180200"/>
                  </a:lnTo>
                  <a:lnTo>
                    <a:pt x="3294830" y="4162676"/>
                  </a:lnTo>
                  <a:lnTo>
                    <a:pt x="3336744" y="4144541"/>
                  </a:lnTo>
                  <a:lnTo>
                    <a:pt x="3378320" y="4125800"/>
                  </a:lnTo>
                  <a:lnTo>
                    <a:pt x="3419552" y="4106459"/>
                  </a:lnTo>
                  <a:lnTo>
                    <a:pt x="3460434" y="4086523"/>
                  </a:lnTo>
                  <a:lnTo>
                    <a:pt x="3500960" y="4065999"/>
                  </a:lnTo>
                  <a:lnTo>
                    <a:pt x="3541125" y="4044892"/>
                  </a:lnTo>
                  <a:lnTo>
                    <a:pt x="3580922" y="4023207"/>
                  </a:lnTo>
                  <a:lnTo>
                    <a:pt x="3620346" y="4000951"/>
                  </a:lnTo>
                  <a:lnTo>
                    <a:pt x="3659391" y="3978129"/>
                  </a:lnTo>
                  <a:lnTo>
                    <a:pt x="3698051" y="3954747"/>
                  </a:lnTo>
                  <a:lnTo>
                    <a:pt x="3736321" y="3930811"/>
                  </a:lnTo>
                  <a:lnTo>
                    <a:pt x="3774194" y="3906325"/>
                  </a:lnTo>
                  <a:lnTo>
                    <a:pt x="3811665" y="3881297"/>
                  </a:lnTo>
                  <a:lnTo>
                    <a:pt x="3848727" y="3855731"/>
                  </a:lnTo>
                  <a:lnTo>
                    <a:pt x="3885376" y="3829634"/>
                  </a:lnTo>
                  <a:lnTo>
                    <a:pt x="3921605" y="3803011"/>
                  </a:lnTo>
                  <a:lnTo>
                    <a:pt x="3957408" y="3775868"/>
                  </a:lnTo>
                  <a:lnTo>
                    <a:pt x="3992780" y="3748210"/>
                  </a:lnTo>
                  <a:lnTo>
                    <a:pt x="4027714" y="3720043"/>
                  </a:lnTo>
                  <a:lnTo>
                    <a:pt x="4062206" y="3691374"/>
                  </a:lnTo>
                  <a:lnTo>
                    <a:pt x="4096249" y="3662207"/>
                  </a:lnTo>
                  <a:lnTo>
                    <a:pt x="4129836" y="3632548"/>
                  </a:lnTo>
                  <a:lnTo>
                    <a:pt x="4162964" y="3602404"/>
                  </a:lnTo>
                  <a:lnTo>
                    <a:pt x="4195625" y="3571779"/>
                  </a:lnTo>
                  <a:lnTo>
                    <a:pt x="4227814" y="3540680"/>
                  </a:lnTo>
                  <a:lnTo>
                    <a:pt x="4259524" y="3509112"/>
                  </a:lnTo>
                  <a:lnTo>
                    <a:pt x="4290751" y="3477081"/>
                  </a:lnTo>
                  <a:lnTo>
                    <a:pt x="4321489" y="3444593"/>
                  </a:lnTo>
                  <a:lnTo>
                    <a:pt x="4351731" y="3411653"/>
                  </a:lnTo>
                  <a:lnTo>
                    <a:pt x="4381471" y="3378267"/>
                  </a:lnTo>
                  <a:lnTo>
                    <a:pt x="4410705" y="3344441"/>
                  </a:lnTo>
                  <a:lnTo>
                    <a:pt x="4439425" y="3310181"/>
                  </a:lnTo>
                  <a:lnTo>
                    <a:pt x="4467627" y="3275491"/>
                  </a:lnTo>
                  <a:lnTo>
                    <a:pt x="4495304" y="3240379"/>
                  </a:lnTo>
                  <a:lnTo>
                    <a:pt x="4522451" y="3204849"/>
                  </a:lnTo>
                  <a:lnTo>
                    <a:pt x="4549061" y="3168907"/>
                  </a:lnTo>
                  <a:lnTo>
                    <a:pt x="4575129" y="3132559"/>
                  </a:lnTo>
                  <a:lnTo>
                    <a:pt x="4600650" y="3095812"/>
                  </a:lnTo>
                  <a:lnTo>
                    <a:pt x="4625617" y="3058669"/>
                  </a:lnTo>
                  <a:lnTo>
                    <a:pt x="4650024" y="3021138"/>
                  </a:lnTo>
                  <a:lnTo>
                    <a:pt x="4673866" y="2983224"/>
                  </a:lnTo>
                  <a:lnTo>
                    <a:pt x="4697137" y="2944932"/>
                  </a:lnTo>
                  <a:lnTo>
                    <a:pt x="4719831" y="2906269"/>
                  </a:lnTo>
                  <a:lnTo>
                    <a:pt x="4741942" y="2867239"/>
                  </a:lnTo>
                  <a:lnTo>
                    <a:pt x="4763464" y="2827850"/>
                  </a:lnTo>
                  <a:lnTo>
                    <a:pt x="4784392" y="2788105"/>
                  </a:lnTo>
                  <a:lnTo>
                    <a:pt x="4804719" y="2748012"/>
                  </a:lnTo>
                  <a:lnTo>
                    <a:pt x="4824441" y="2707576"/>
                  </a:lnTo>
                  <a:lnTo>
                    <a:pt x="4843550" y="2666802"/>
                  </a:lnTo>
                  <a:lnTo>
                    <a:pt x="4862042" y="2625697"/>
                  </a:lnTo>
                  <a:lnTo>
                    <a:pt x="4879911" y="2584266"/>
                  </a:lnTo>
                  <a:lnTo>
                    <a:pt x="4897149" y="2542514"/>
                  </a:lnTo>
                  <a:lnTo>
                    <a:pt x="4913753" y="2500448"/>
                  </a:lnTo>
                  <a:lnTo>
                    <a:pt x="4929716" y="2458072"/>
                  </a:lnTo>
                  <a:lnTo>
                    <a:pt x="4945031" y="2415394"/>
                  </a:lnTo>
                  <a:lnTo>
                    <a:pt x="4959694" y="2372418"/>
                  </a:lnTo>
                  <a:lnTo>
                    <a:pt x="4973699" y="2329151"/>
                  </a:lnTo>
                  <a:lnTo>
                    <a:pt x="4987039" y="2285597"/>
                  </a:lnTo>
                  <a:lnTo>
                    <a:pt x="4999709" y="2241763"/>
                  </a:lnTo>
                  <a:lnTo>
                    <a:pt x="5011703" y="2197655"/>
                  </a:lnTo>
                  <a:lnTo>
                    <a:pt x="5023015" y="2153277"/>
                  </a:lnTo>
                  <a:lnTo>
                    <a:pt x="5033640" y="2108636"/>
                  </a:lnTo>
                  <a:lnTo>
                    <a:pt x="5043571" y="2063738"/>
                  </a:lnTo>
                  <a:lnTo>
                    <a:pt x="5052803" y="2018588"/>
                  </a:lnTo>
                  <a:lnTo>
                    <a:pt x="5061330" y="1973192"/>
                  </a:lnTo>
                  <a:lnTo>
                    <a:pt x="5069146" y="1927556"/>
                  </a:lnTo>
                  <a:lnTo>
                    <a:pt x="5076245" y="1881685"/>
                  </a:lnTo>
                  <a:lnTo>
                    <a:pt x="5082622" y="1835585"/>
                  </a:lnTo>
                  <a:lnTo>
                    <a:pt x="5088270" y="1789262"/>
                  </a:lnTo>
                  <a:lnTo>
                    <a:pt x="5093184" y="1742721"/>
                  </a:lnTo>
                  <a:lnTo>
                    <a:pt x="5097358" y="1695969"/>
                  </a:lnTo>
                  <a:lnTo>
                    <a:pt x="5100786" y="1649010"/>
                  </a:lnTo>
                  <a:lnTo>
                    <a:pt x="5103462" y="1601852"/>
                  </a:lnTo>
                  <a:lnTo>
                    <a:pt x="5105381" y="1554498"/>
                  </a:lnTo>
                  <a:lnTo>
                    <a:pt x="5106537" y="1506955"/>
                  </a:lnTo>
                  <a:lnTo>
                    <a:pt x="5106924" y="1459230"/>
                  </a:lnTo>
                  <a:lnTo>
                    <a:pt x="5106537" y="1411504"/>
                  </a:lnTo>
                  <a:lnTo>
                    <a:pt x="5105381" y="1363961"/>
                  </a:lnTo>
                  <a:lnTo>
                    <a:pt x="5103462" y="1316608"/>
                  </a:lnTo>
                  <a:lnTo>
                    <a:pt x="5100786" y="1269449"/>
                  </a:lnTo>
                  <a:lnTo>
                    <a:pt x="5097358" y="1222490"/>
                  </a:lnTo>
                  <a:lnTo>
                    <a:pt x="5093184" y="1175738"/>
                  </a:lnTo>
                  <a:lnTo>
                    <a:pt x="5088270" y="1129197"/>
                  </a:lnTo>
                  <a:lnTo>
                    <a:pt x="5082622" y="1082874"/>
                  </a:lnTo>
                  <a:lnTo>
                    <a:pt x="5076245" y="1036774"/>
                  </a:lnTo>
                  <a:lnTo>
                    <a:pt x="5069146" y="990903"/>
                  </a:lnTo>
                  <a:lnTo>
                    <a:pt x="5061330" y="945267"/>
                  </a:lnTo>
                  <a:lnTo>
                    <a:pt x="5052803" y="899871"/>
                  </a:lnTo>
                  <a:lnTo>
                    <a:pt x="5043571" y="854721"/>
                  </a:lnTo>
                  <a:lnTo>
                    <a:pt x="5033640" y="809823"/>
                  </a:lnTo>
                  <a:lnTo>
                    <a:pt x="5023015" y="765182"/>
                  </a:lnTo>
                  <a:lnTo>
                    <a:pt x="5011703" y="720805"/>
                  </a:lnTo>
                  <a:lnTo>
                    <a:pt x="4999709" y="676696"/>
                  </a:lnTo>
                  <a:lnTo>
                    <a:pt x="4987039" y="632862"/>
                  </a:lnTo>
                  <a:lnTo>
                    <a:pt x="4973699" y="589309"/>
                  </a:lnTo>
                  <a:lnTo>
                    <a:pt x="4959694" y="546041"/>
                  </a:lnTo>
                  <a:lnTo>
                    <a:pt x="4945031" y="503065"/>
                  </a:lnTo>
                  <a:lnTo>
                    <a:pt x="4929716" y="460387"/>
                  </a:lnTo>
                  <a:lnTo>
                    <a:pt x="4913753" y="418012"/>
                  </a:lnTo>
                  <a:lnTo>
                    <a:pt x="4897149" y="375945"/>
                  </a:lnTo>
                  <a:lnTo>
                    <a:pt x="4879911" y="334194"/>
                  </a:lnTo>
                  <a:lnTo>
                    <a:pt x="4862042" y="292762"/>
                  </a:lnTo>
                  <a:lnTo>
                    <a:pt x="4843550" y="251657"/>
                  </a:lnTo>
                  <a:lnTo>
                    <a:pt x="4824441" y="210883"/>
                  </a:lnTo>
                  <a:lnTo>
                    <a:pt x="4804719" y="170447"/>
                  </a:lnTo>
                  <a:lnTo>
                    <a:pt x="4784392" y="130354"/>
                  </a:lnTo>
                  <a:lnTo>
                    <a:pt x="4763464" y="90610"/>
                  </a:lnTo>
                  <a:lnTo>
                    <a:pt x="4741942" y="51220"/>
                  </a:lnTo>
                  <a:lnTo>
                    <a:pt x="4719831" y="12191"/>
                  </a:lnTo>
                  <a:lnTo>
                    <a:pt x="471267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866" y="1918462"/>
            <a:ext cx="807085" cy="2312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 rot="10860000">
            <a:off x="8020117" y="3544874"/>
            <a:ext cx="2074486" cy="1905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5"/>
              </a:lnSpc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6507" y="1645233"/>
            <a:ext cx="7661275" cy="1530985"/>
          </a:xfrm>
          <a:prstGeom prst="rect">
            <a:avLst/>
          </a:prstGeom>
        </p:spPr>
        <p:txBody>
          <a:bodyPr wrap="square" lIns="0" tIns="300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65"/>
              </a:spcBef>
            </a:pP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Ejemplo</a:t>
            </a:r>
            <a:r>
              <a:rPr dirty="0" sz="3200" spc="-2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2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70"/>
              </a:spcBef>
            </a:pP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veces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me siento solo y aislado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quedándome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casa todo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dirty="0" sz="1800" spc="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día.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Hay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plaza pública pequeña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al final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la calle,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pero</a:t>
            </a:r>
            <a:r>
              <a:rPr dirty="0" sz="1800" spc="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los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4858" y="3170301"/>
            <a:ext cx="8118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pavimentos alrededor están quebrados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me da miedo</a:t>
            </a:r>
            <a:r>
              <a:rPr dirty="0" sz="1800" spc="70" b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caerme.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5150" y="3462909"/>
            <a:ext cx="8021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Cuando logro llegar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a la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plaza,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no hay muchos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lugares para</a:t>
            </a:r>
            <a:r>
              <a:rPr dirty="0" sz="1800" spc="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sentarse,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7363" y="3738372"/>
            <a:ext cx="7680959" cy="12001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5715">
              <a:lnSpc>
                <a:spcPct val="107100"/>
              </a:lnSpc>
              <a:spcBef>
                <a:spcPts val="90"/>
              </a:spcBef>
            </a:pP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y no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hay para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mí realmente mucho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que hacer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allá.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Siento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que  algunas actividades unirían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a la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comunidad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y sería una 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oportunidad de conocer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dirty="0" sz="1800" spc="5">
                <a:solidFill>
                  <a:srgbClr val="404040"/>
                </a:solidFill>
                <a:latin typeface="Verdana"/>
                <a:cs typeface="Verdana"/>
              </a:rPr>
              <a:t>mis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vecinos. </a:t>
            </a:r>
            <a:r>
              <a:rPr dirty="0" sz="1800" spc="5">
                <a:solidFill>
                  <a:srgbClr val="404040"/>
                </a:solidFill>
                <a:latin typeface="Verdana"/>
                <a:cs typeface="Verdana"/>
              </a:rPr>
              <a:t>Sin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embargo,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entidades 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locales simplemente no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priorizan para nada esos</a:t>
            </a:r>
            <a:r>
              <a:rPr dirty="0" sz="1800" spc="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lugares.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98342" y="5328065"/>
            <a:ext cx="2394041" cy="2230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78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47385" cy="3865245"/>
            <a:chOff x="0" y="0"/>
            <a:chExt cx="5747385" cy="38652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82895" cy="3865245"/>
            </a:xfrm>
            <a:custGeom>
              <a:avLst/>
              <a:gdLst/>
              <a:ahLst/>
              <a:cxnLst/>
              <a:rect l="l" t="t" r="r" b="b"/>
              <a:pathLst>
                <a:path w="5382895" h="3865245">
                  <a:moveTo>
                    <a:pt x="5232815" y="0"/>
                  </a:moveTo>
                  <a:lnTo>
                    <a:pt x="0" y="0"/>
                  </a:lnTo>
                  <a:lnTo>
                    <a:pt x="0" y="2711630"/>
                  </a:lnTo>
                  <a:lnTo>
                    <a:pt x="48596" y="2772209"/>
                  </a:lnTo>
                  <a:lnTo>
                    <a:pt x="77310" y="2806469"/>
                  </a:lnTo>
                  <a:lnTo>
                    <a:pt x="106536" y="2840295"/>
                  </a:lnTo>
                  <a:lnTo>
                    <a:pt x="136269" y="2873681"/>
                  </a:lnTo>
                  <a:lnTo>
                    <a:pt x="166504" y="2906621"/>
                  </a:lnTo>
                  <a:lnTo>
                    <a:pt x="197233" y="2939109"/>
                  </a:lnTo>
                  <a:lnTo>
                    <a:pt x="228453" y="2971140"/>
                  </a:lnTo>
                  <a:lnTo>
                    <a:pt x="260156" y="3002708"/>
                  </a:lnTo>
                  <a:lnTo>
                    <a:pt x="292337" y="3033807"/>
                  </a:lnTo>
                  <a:lnTo>
                    <a:pt x="324990" y="3064432"/>
                  </a:lnTo>
                  <a:lnTo>
                    <a:pt x="358109" y="3094576"/>
                  </a:lnTo>
                  <a:lnTo>
                    <a:pt x="391688" y="3124235"/>
                  </a:lnTo>
                  <a:lnTo>
                    <a:pt x="425723" y="3153402"/>
                  </a:lnTo>
                  <a:lnTo>
                    <a:pt x="460206" y="3182071"/>
                  </a:lnTo>
                  <a:lnTo>
                    <a:pt x="495131" y="3210238"/>
                  </a:lnTo>
                  <a:lnTo>
                    <a:pt x="530494" y="3237896"/>
                  </a:lnTo>
                  <a:lnTo>
                    <a:pt x="566289" y="3265039"/>
                  </a:lnTo>
                  <a:lnTo>
                    <a:pt x="602509" y="3291662"/>
                  </a:lnTo>
                  <a:lnTo>
                    <a:pt x="639148" y="3317759"/>
                  </a:lnTo>
                  <a:lnTo>
                    <a:pt x="676201" y="3343325"/>
                  </a:lnTo>
                  <a:lnTo>
                    <a:pt x="713663" y="3368353"/>
                  </a:lnTo>
                  <a:lnTo>
                    <a:pt x="751526" y="3392839"/>
                  </a:lnTo>
                  <a:lnTo>
                    <a:pt x="789786" y="3416775"/>
                  </a:lnTo>
                  <a:lnTo>
                    <a:pt x="828436" y="3440157"/>
                  </a:lnTo>
                  <a:lnTo>
                    <a:pt x="867472" y="3462979"/>
                  </a:lnTo>
                  <a:lnTo>
                    <a:pt x="906886" y="3485235"/>
                  </a:lnTo>
                  <a:lnTo>
                    <a:pt x="946673" y="3506920"/>
                  </a:lnTo>
                  <a:lnTo>
                    <a:pt x="986827" y="3528027"/>
                  </a:lnTo>
                  <a:lnTo>
                    <a:pt x="1027343" y="3548551"/>
                  </a:lnTo>
                  <a:lnTo>
                    <a:pt x="1068214" y="3568487"/>
                  </a:lnTo>
                  <a:lnTo>
                    <a:pt x="1109436" y="3587828"/>
                  </a:lnTo>
                  <a:lnTo>
                    <a:pt x="1151001" y="3606569"/>
                  </a:lnTo>
                  <a:lnTo>
                    <a:pt x="1192904" y="3624704"/>
                  </a:lnTo>
                  <a:lnTo>
                    <a:pt x="1235140" y="3642228"/>
                  </a:lnTo>
                  <a:lnTo>
                    <a:pt x="1277702" y="3659135"/>
                  </a:lnTo>
                  <a:lnTo>
                    <a:pt x="1320585" y="3675418"/>
                  </a:lnTo>
                  <a:lnTo>
                    <a:pt x="1363783" y="3691073"/>
                  </a:lnTo>
                  <a:lnTo>
                    <a:pt x="1407290" y="3706093"/>
                  </a:lnTo>
                  <a:lnTo>
                    <a:pt x="1451100" y="3720473"/>
                  </a:lnTo>
                  <a:lnTo>
                    <a:pt x="1495207" y="3734208"/>
                  </a:lnTo>
                  <a:lnTo>
                    <a:pt x="1539606" y="3747291"/>
                  </a:lnTo>
                  <a:lnTo>
                    <a:pt x="1584291" y="3759716"/>
                  </a:lnTo>
                  <a:lnTo>
                    <a:pt x="1629256" y="3771479"/>
                  </a:lnTo>
                  <a:lnTo>
                    <a:pt x="1674495" y="3782573"/>
                  </a:lnTo>
                  <a:lnTo>
                    <a:pt x="1720002" y="3792993"/>
                  </a:lnTo>
                  <a:lnTo>
                    <a:pt x="1765771" y="3802733"/>
                  </a:lnTo>
                  <a:lnTo>
                    <a:pt x="1811797" y="3811787"/>
                  </a:lnTo>
                  <a:lnTo>
                    <a:pt x="1858074" y="3820149"/>
                  </a:lnTo>
                  <a:lnTo>
                    <a:pt x="1904597" y="3827814"/>
                  </a:lnTo>
                  <a:lnTo>
                    <a:pt x="1951358" y="3834777"/>
                  </a:lnTo>
                  <a:lnTo>
                    <a:pt x="1998352" y="3841030"/>
                  </a:lnTo>
                  <a:lnTo>
                    <a:pt x="2045575" y="3846570"/>
                  </a:lnTo>
                  <a:lnTo>
                    <a:pt x="2093018" y="3851389"/>
                  </a:lnTo>
                  <a:lnTo>
                    <a:pt x="2140678" y="3855482"/>
                  </a:lnTo>
                  <a:lnTo>
                    <a:pt x="2188548" y="3858844"/>
                  </a:lnTo>
                  <a:lnTo>
                    <a:pt x="2236622" y="3861469"/>
                  </a:lnTo>
                  <a:lnTo>
                    <a:pt x="2284894" y="3863351"/>
                  </a:lnTo>
                  <a:lnTo>
                    <a:pt x="2333360" y="3864485"/>
                  </a:lnTo>
                  <a:lnTo>
                    <a:pt x="2382012" y="3864864"/>
                  </a:lnTo>
                  <a:lnTo>
                    <a:pt x="2430662" y="3864485"/>
                  </a:lnTo>
                  <a:lnTo>
                    <a:pt x="2479126" y="3863351"/>
                  </a:lnTo>
                  <a:lnTo>
                    <a:pt x="2527397" y="3861469"/>
                  </a:lnTo>
                  <a:lnTo>
                    <a:pt x="2575470" y="3858844"/>
                  </a:lnTo>
                  <a:lnTo>
                    <a:pt x="2623338" y="3855482"/>
                  </a:lnTo>
                  <a:lnTo>
                    <a:pt x="2670997" y="3851389"/>
                  </a:lnTo>
                  <a:lnTo>
                    <a:pt x="2718439" y="3846570"/>
                  </a:lnTo>
                  <a:lnTo>
                    <a:pt x="2765660" y="3841030"/>
                  </a:lnTo>
                  <a:lnTo>
                    <a:pt x="2812654" y="3834777"/>
                  </a:lnTo>
                  <a:lnTo>
                    <a:pt x="2859414" y="3827814"/>
                  </a:lnTo>
                  <a:lnTo>
                    <a:pt x="2905935" y="3820149"/>
                  </a:lnTo>
                  <a:lnTo>
                    <a:pt x="2952212" y="3811787"/>
                  </a:lnTo>
                  <a:lnTo>
                    <a:pt x="2998237" y="3802733"/>
                  </a:lnTo>
                  <a:lnTo>
                    <a:pt x="3044006" y="3792993"/>
                  </a:lnTo>
                  <a:lnTo>
                    <a:pt x="3089512" y="3782573"/>
                  </a:lnTo>
                  <a:lnTo>
                    <a:pt x="3134750" y="3771479"/>
                  </a:lnTo>
                  <a:lnTo>
                    <a:pt x="3179714" y="3759716"/>
                  </a:lnTo>
                  <a:lnTo>
                    <a:pt x="3224399" y="3747291"/>
                  </a:lnTo>
                  <a:lnTo>
                    <a:pt x="3268797" y="3734208"/>
                  </a:lnTo>
                  <a:lnTo>
                    <a:pt x="3312904" y="3720473"/>
                  </a:lnTo>
                  <a:lnTo>
                    <a:pt x="3356713" y="3706093"/>
                  </a:lnTo>
                  <a:lnTo>
                    <a:pt x="3400220" y="3691073"/>
                  </a:lnTo>
                  <a:lnTo>
                    <a:pt x="3443417" y="3675418"/>
                  </a:lnTo>
                  <a:lnTo>
                    <a:pt x="3486300" y="3659135"/>
                  </a:lnTo>
                  <a:lnTo>
                    <a:pt x="3528862" y="3642228"/>
                  </a:lnTo>
                  <a:lnTo>
                    <a:pt x="3571097" y="3624704"/>
                  </a:lnTo>
                  <a:lnTo>
                    <a:pt x="3613000" y="3606569"/>
                  </a:lnTo>
                  <a:lnTo>
                    <a:pt x="3654565" y="3587828"/>
                  </a:lnTo>
                  <a:lnTo>
                    <a:pt x="3695786" y="3568487"/>
                  </a:lnTo>
                  <a:lnTo>
                    <a:pt x="3736658" y="3548551"/>
                  </a:lnTo>
                  <a:lnTo>
                    <a:pt x="3777173" y="3528027"/>
                  </a:lnTo>
                  <a:lnTo>
                    <a:pt x="3817328" y="3506920"/>
                  </a:lnTo>
                  <a:lnTo>
                    <a:pt x="3857115" y="3485235"/>
                  </a:lnTo>
                  <a:lnTo>
                    <a:pt x="3896529" y="3462979"/>
                  </a:lnTo>
                  <a:lnTo>
                    <a:pt x="3935564" y="3440157"/>
                  </a:lnTo>
                  <a:lnTo>
                    <a:pt x="3974214" y="3416775"/>
                  </a:lnTo>
                  <a:lnTo>
                    <a:pt x="4012474" y="3392839"/>
                  </a:lnTo>
                  <a:lnTo>
                    <a:pt x="4050338" y="3368353"/>
                  </a:lnTo>
                  <a:lnTo>
                    <a:pt x="4087799" y="3343325"/>
                  </a:lnTo>
                  <a:lnTo>
                    <a:pt x="4124853" y="3317759"/>
                  </a:lnTo>
                  <a:lnTo>
                    <a:pt x="4161492" y="3291662"/>
                  </a:lnTo>
                  <a:lnTo>
                    <a:pt x="4197712" y="3265039"/>
                  </a:lnTo>
                  <a:lnTo>
                    <a:pt x="4233507" y="3237896"/>
                  </a:lnTo>
                  <a:lnTo>
                    <a:pt x="4268870" y="3210238"/>
                  </a:lnTo>
                  <a:lnTo>
                    <a:pt x="4303796" y="3182071"/>
                  </a:lnTo>
                  <a:lnTo>
                    <a:pt x="4338280" y="3153402"/>
                  </a:lnTo>
                  <a:lnTo>
                    <a:pt x="4372314" y="3124235"/>
                  </a:lnTo>
                  <a:lnTo>
                    <a:pt x="4405894" y="3094576"/>
                  </a:lnTo>
                  <a:lnTo>
                    <a:pt x="4439014" y="3064432"/>
                  </a:lnTo>
                  <a:lnTo>
                    <a:pt x="4471667" y="3033807"/>
                  </a:lnTo>
                  <a:lnTo>
                    <a:pt x="4503848" y="3002708"/>
                  </a:lnTo>
                  <a:lnTo>
                    <a:pt x="4535552" y="2971140"/>
                  </a:lnTo>
                  <a:lnTo>
                    <a:pt x="4566771" y="2939109"/>
                  </a:lnTo>
                  <a:lnTo>
                    <a:pt x="4597501" y="2906621"/>
                  </a:lnTo>
                  <a:lnTo>
                    <a:pt x="4627736" y="2873681"/>
                  </a:lnTo>
                  <a:lnTo>
                    <a:pt x="4657470" y="2840295"/>
                  </a:lnTo>
                  <a:lnTo>
                    <a:pt x="4686697" y="2806469"/>
                  </a:lnTo>
                  <a:lnTo>
                    <a:pt x="4715411" y="2772209"/>
                  </a:lnTo>
                  <a:lnTo>
                    <a:pt x="4743606" y="2737519"/>
                  </a:lnTo>
                  <a:lnTo>
                    <a:pt x="4771277" y="2702407"/>
                  </a:lnTo>
                  <a:lnTo>
                    <a:pt x="4798418" y="2666877"/>
                  </a:lnTo>
                  <a:lnTo>
                    <a:pt x="4825022" y="2630935"/>
                  </a:lnTo>
                  <a:lnTo>
                    <a:pt x="4851085" y="2594587"/>
                  </a:lnTo>
                  <a:lnTo>
                    <a:pt x="4876600" y="2557840"/>
                  </a:lnTo>
                  <a:lnTo>
                    <a:pt x="4901561" y="2520697"/>
                  </a:lnTo>
                  <a:lnTo>
                    <a:pt x="4925963" y="2483166"/>
                  </a:lnTo>
                  <a:lnTo>
                    <a:pt x="4949800" y="2445252"/>
                  </a:lnTo>
                  <a:lnTo>
                    <a:pt x="4973066" y="2406960"/>
                  </a:lnTo>
                  <a:lnTo>
                    <a:pt x="4995754" y="2368297"/>
                  </a:lnTo>
                  <a:lnTo>
                    <a:pt x="5017861" y="2329267"/>
                  </a:lnTo>
                  <a:lnTo>
                    <a:pt x="5039378" y="2289878"/>
                  </a:lnTo>
                  <a:lnTo>
                    <a:pt x="5060302" y="2250133"/>
                  </a:lnTo>
                  <a:lnTo>
                    <a:pt x="5080625" y="2210040"/>
                  </a:lnTo>
                  <a:lnTo>
                    <a:pt x="5100342" y="2169604"/>
                  </a:lnTo>
                  <a:lnTo>
                    <a:pt x="5119448" y="2128830"/>
                  </a:lnTo>
                  <a:lnTo>
                    <a:pt x="5137936" y="2087725"/>
                  </a:lnTo>
                  <a:lnTo>
                    <a:pt x="5155800" y="2046294"/>
                  </a:lnTo>
                  <a:lnTo>
                    <a:pt x="5173036" y="2004542"/>
                  </a:lnTo>
                  <a:lnTo>
                    <a:pt x="5189636" y="1962476"/>
                  </a:lnTo>
                  <a:lnTo>
                    <a:pt x="5205595" y="1920100"/>
                  </a:lnTo>
                  <a:lnTo>
                    <a:pt x="5220908" y="1877422"/>
                  </a:lnTo>
                  <a:lnTo>
                    <a:pt x="5235568" y="1834446"/>
                  </a:lnTo>
                  <a:lnTo>
                    <a:pt x="5249569" y="1791179"/>
                  </a:lnTo>
                  <a:lnTo>
                    <a:pt x="5262907" y="1747625"/>
                  </a:lnTo>
                  <a:lnTo>
                    <a:pt x="5275574" y="1703791"/>
                  </a:lnTo>
                  <a:lnTo>
                    <a:pt x="5287566" y="1659683"/>
                  </a:lnTo>
                  <a:lnTo>
                    <a:pt x="5298876" y="1615305"/>
                  </a:lnTo>
                  <a:lnTo>
                    <a:pt x="5309498" y="1570664"/>
                  </a:lnTo>
                  <a:lnTo>
                    <a:pt x="5319428" y="1525766"/>
                  </a:lnTo>
                  <a:lnTo>
                    <a:pt x="5328658" y="1480616"/>
                  </a:lnTo>
                  <a:lnTo>
                    <a:pt x="5337183" y="1435220"/>
                  </a:lnTo>
                  <a:lnTo>
                    <a:pt x="5344997" y="1389584"/>
                  </a:lnTo>
                  <a:lnTo>
                    <a:pt x="5352095" y="1343713"/>
                  </a:lnTo>
                  <a:lnTo>
                    <a:pt x="5358470" y="1297613"/>
                  </a:lnTo>
                  <a:lnTo>
                    <a:pt x="5364117" y="1251290"/>
                  </a:lnTo>
                  <a:lnTo>
                    <a:pt x="5369030" y="1204749"/>
                  </a:lnTo>
                  <a:lnTo>
                    <a:pt x="5373204" y="1157997"/>
                  </a:lnTo>
                  <a:lnTo>
                    <a:pt x="5376631" y="1111038"/>
                  </a:lnTo>
                  <a:lnTo>
                    <a:pt x="5379307" y="1063880"/>
                  </a:lnTo>
                  <a:lnTo>
                    <a:pt x="5381226" y="1016526"/>
                  </a:lnTo>
                  <a:lnTo>
                    <a:pt x="5382381" y="968983"/>
                  </a:lnTo>
                  <a:lnTo>
                    <a:pt x="5382768" y="921258"/>
                  </a:lnTo>
                  <a:lnTo>
                    <a:pt x="5382381" y="873532"/>
                  </a:lnTo>
                  <a:lnTo>
                    <a:pt x="5381226" y="825989"/>
                  </a:lnTo>
                  <a:lnTo>
                    <a:pt x="5379307" y="778636"/>
                  </a:lnTo>
                  <a:lnTo>
                    <a:pt x="5376631" y="731477"/>
                  </a:lnTo>
                  <a:lnTo>
                    <a:pt x="5373204" y="684518"/>
                  </a:lnTo>
                  <a:lnTo>
                    <a:pt x="5369030" y="637766"/>
                  </a:lnTo>
                  <a:lnTo>
                    <a:pt x="5364117" y="591225"/>
                  </a:lnTo>
                  <a:lnTo>
                    <a:pt x="5358470" y="544902"/>
                  </a:lnTo>
                  <a:lnTo>
                    <a:pt x="5352095" y="498802"/>
                  </a:lnTo>
                  <a:lnTo>
                    <a:pt x="5344997" y="452931"/>
                  </a:lnTo>
                  <a:lnTo>
                    <a:pt x="5337183" y="407295"/>
                  </a:lnTo>
                  <a:lnTo>
                    <a:pt x="5328658" y="361899"/>
                  </a:lnTo>
                  <a:lnTo>
                    <a:pt x="5319428" y="316749"/>
                  </a:lnTo>
                  <a:lnTo>
                    <a:pt x="5309498" y="271851"/>
                  </a:lnTo>
                  <a:lnTo>
                    <a:pt x="5298876" y="227210"/>
                  </a:lnTo>
                  <a:lnTo>
                    <a:pt x="5287566" y="182833"/>
                  </a:lnTo>
                  <a:lnTo>
                    <a:pt x="5275574" y="138724"/>
                  </a:lnTo>
                  <a:lnTo>
                    <a:pt x="5262907" y="94890"/>
                  </a:lnTo>
                  <a:lnTo>
                    <a:pt x="5249569" y="51337"/>
                  </a:lnTo>
                  <a:lnTo>
                    <a:pt x="5235568" y="8069"/>
                  </a:lnTo>
                  <a:lnTo>
                    <a:pt x="523281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244" y="1796033"/>
            <a:ext cx="807085" cy="231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 rot="10860000">
            <a:off x="6940459" y="3298996"/>
            <a:ext cx="2074235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0"/>
              </a:lnSpc>
            </a:pPr>
            <a:r>
              <a:rPr dirty="0" sz="15000">
                <a:solidFill>
                  <a:srgbClr val="D9D9D9"/>
                </a:solidFill>
                <a:latin typeface="Georgia"/>
                <a:cs typeface="Georgia"/>
              </a:rPr>
              <a:t>“</a:t>
            </a:r>
            <a:endParaRPr sz="15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2722" y="1645233"/>
            <a:ext cx="7263765" cy="2411730"/>
          </a:xfrm>
          <a:prstGeom prst="rect">
            <a:avLst/>
          </a:prstGeom>
        </p:spPr>
        <p:txBody>
          <a:bodyPr wrap="square" lIns="0" tIns="30035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2365"/>
              </a:spcBef>
            </a:pPr>
            <a:r>
              <a:rPr dirty="0" sz="3200" spc="-5" b="1">
                <a:solidFill>
                  <a:srgbClr val="EC7C30"/>
                </a:solidFill>
                <a:latin typeface="Verdana"/>
                <a:cs typeface="Verdana"/>
              </a:rPr>
              <a:t>Ejemplo</a:t>
            </a:r>
            <a:r>
              <a:rPr dirty="0" sz="3200" spc="-20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EC7C30"/>
                </a:solidFill>
                <a:latin typeface="Verdana"/>
                <a:cs typeface="Verdana"/>
              </a:rPr>
              <a:t>3</a:t>
            </a:r>
            <a:endParaRPr sz="3200">
              <a:latin typeface="Verdana"/>
              <a:cs typeface="Verdana"/>
            </a:endParaRPr>
          </a:p>
          <a:p>
            <a:pPr algn="ctr" marL="12700" marR="5080" indent="17145">
              <a:lnSpc>
                <a:spcPct val="107100"/>
              </a:lnSpc>
              <a:spcBef>
                <a:spcPts val="1115"/>
              </a:spcBef>
            </a:pP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La ciudad cambia muy rápido a mi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alrededor, pero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nunca me 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preguntan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lo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pienso, ni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tengo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oportunidad de participar 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en la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toma de decisiones. Están construyendo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un nuevo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centro 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comercial al final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calle y ampliando la vía; así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me 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preocupa todo el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tráfico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adicional que </a:t>
            </a:r>
            <a:r>
              <a:rPr dirty="0" sz="1800" spc="-5" b="1">
                <a:solidFill>
                  <a:srgbClr val="404040"/>
                </a:solidFill>
                <a:latin typeface="Verdana"/>
                <a:cs typeface="Verdana"/>
              </a:rPr>
              <a:t>eso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va a</a:t>
            </a:r>
            <a:r>
              <a:rPr dirty="0" sz="1800" spc="45" b="1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404040"/>
                </a:solidFill>
                <a:latin typeface="Verdana"/>
                <a:cs typeface="Verdana"/>
              </a:rPr>
              <a:t>generar.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9861" y="4030218"/>
            <a:ext cx="7310755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70025" marR="5080" indent="-1457325">
              <a:lnSpc>
                <a:spcPct val="1072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No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me siento realmente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parte de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la comunidad si no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tengo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Voz  alguna en cómo </a:t>
            </a:r>
            <a:r>
              <a:rPr dirty="0" sz="1800" spc="-5">
                <a:solidFill>
                  <a:srgbClr val="404040"/>
                </a:solidFill>
                <a:latin typeface="Verdana"/>
                <a:cs typeface="Verdana"/>
              </a:rPr>
              <a:t>esta cambia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dirty="0" sz="1800" spc="-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404040"/>
                </a:solidFill>
                <a:latin typeface="Verdana"/>
                <a:cs typeface="Verdana"/>
              </a:rPr>
              <a:t>futuro.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50421" y="5257937"/>
            <a:ext cx="2541962" cy="230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79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5292" y="4794855"/>
            <a:ext cx="4137090" cy="2764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51048" y="4067555"/>
            <a:ext cx="4686300" cy="673735"/>
          </a:xfrm>
          <a:custGeom>
            <a:avLst/>
            <a:gdLst/>
            <a:ahLst/>
            <a:cxnLst/>
            <a:rect l="l" t="t" r="r" b="b"/>
            <a:pathLst>
              <a:path w="4686300" h="673735">
                <a:moveTo>
                  <a:pt x="4541520" y="0"/>
                </a:moveTo>
                <a:lnTo>
                  <a:pt x="144779" y="0"/>
                </a:lnTo>
                <a:lnTo>
                  <a:pt x="98999" y="7376"/>
                </a:lnTo>
                <a:lnTo>
                  <a:pt x="59253" y="27919"/>
                </a:lnTo>
                <a:lnTo>
                  <a:pt x="27919" y="59253"/>
                </a:lnTo>
                <a:lnTo>
                  <a:pt x="7376" y="98999"/>
                </a:lnTo>
                <a:lnTo>
                  <a:pt x="0" y="144780"/>
                </a:lnTo>
                <a:lnTo>
                  <a:pt x="0" y="528828"/>
                </a:lnTo>
                <a:lnTo>
                  <a:pt x="7376" y="574608"/>
                </a:lnTo>
                <a:lnTo>
                  <a:pt x="27919" y="614354"/>
                </a:lnTo>
                <a:lnTo>
                  <a:pt x="59253" y="645688"/>
                </a:lnTo>
                <a:lnTo>
                  <a:pt x="98999" y="666231"/>
                </a:lnTo>
                <a:lnTo>
                  <a:pt x="144779" y="673608"/>
                </a:lnTo>
                <a:lnTo>
                  <a:pt x="4541520" y="673608"/>
                </a:lnTo>
                <a:lnTo>
                  <a:pt x="4587300" y="666231"/>
                </a:lnTo>
                <a:lnTo>
                  <a:pt x="4627046" y="645688"/>
                </a:lnTo>
                <a:lnTo>
                  <a:pt x="4658380" y="614354"/>
                </a:lnTo>
                <a:lnTo>
                  <a:pt x="4678923" y="574608"/>
                </a:lnTo>
                <a:lnTo>
                  <a:pt x="4686300" y="528828"/>
                </a:lnTo>
                <a:lnTo>
                  <a:pt x="4686300" y="144780"/>
                </a:lnTo>
                <a:lnTo>
                  <a:pt x="4678923" y="98999"/>
                </a:lnTo>
                <a:lnTo>
                  <a:pt x="4658380" y="59253"/>
                </a:lnTo>
                <a:lnTo>
                  <a:pt x="4627046" y="27919"/>
                </a:lnTo>
                <a:lnTo>
                  <a:pt x="4587300" y="7376"/>
                </a:lnTo>
                <a:lnTo>
                  <a:pt x="454152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37357" y="4132529"/>
            <a:ext cx="43160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Discusión </a:t>
            </a: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800" spc="2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Verdana"/>
                <a:cs typeface="Verdana"/>
              </a:rPr>
              <a:t>plenaria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5935980" cy="2473960"/>
            <a:chOff x="0" y="0"/>
            <a:chExt cx="5935980" cy="247396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3758889" cy="24735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89432" y="745236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4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68146" y="817879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0374" y="2392806"/>
            <a:ext cx="1554480" cy="1438910"/>
          </a:xfrm>
          <a:custGeom>
            <a:avLst/>
            <a:gdLst/>
            <a:ahLst/>
            <a:cxnLst/>
            <a:rect l="l" t="t" r="r" b="b"/>
            <a:pathLst>
              <a:path w="1554479" h="1438910">
                <a:moveTo>
                  <a:pt x="407009" y="338582"/>
                </a:moveTo>
                <a:lnTo>
                  <a:pt x="396811" y="290182"/>
                </a:lnTo>
                <a:lnTo>
                  <a:pt x="368846" y="250291"/>
                </a:lnTo>
                <a:lnTo>
                  <a:pt x="326961" y="223215"/>
                </a:lnTo>
                <a:lnTo>
                  <a:pt x="275056" y="213233"/>
                </a:lnTo>
                <a:lnTo>
                  <a:pt x="222440" y="223215"/>
                </a:lnTo>
                <a:lnTo>
                  <a:pt x="179120" y="250291"/>
                </a:lnTo>
                <a:lnTo>
                  <a:pt x="149733" y="290182"/>
                </a:lnTo>
                <a:lnTo>
                  <a:pt x="138912" y="338582"/>
                </a:lnTo>
                <a:lnTo>
                  <a:pt x="149733" y="386397"/>
                </a:lnTo>
                <a:lnTo>
                  <a:pt x="179120" y="424980"/>
                </a:lnTo>
                <a:lnTo>
                  <a:pt x="222440" y="450748"/>
                </a:lnTo>
                <a:lnTo>
                  <a:pt x="275056" y="460121"/>
                </a:lnTo>
                <a:lnTo>
                  <a:pt x="326961" y="450748"/>
                </a:lnTo>
                <a:lnTo>
                  <a:pt x="368846" y="424980"/>
                </a:lnTo>
                <a:lnTo>
                  <a:pt x="396811" y="386397"/>
                </a:lnTo>
                <a:lnTo>
                  <a:pt x="407009" y="338582"/>
                </a:lnTo>
                <a:close/>
              </a:path>
              <a:path w="1554479" h="1438910">
                <a:moveTo>
                  <a:pt x="726414" y="1330325"/>
                </a:moveTo>
                <a:lnTo>
                  <a:pt x="703148" y="1265428"/>
                </a:lnTo>
                <a:lnTo>
                  <a:pt x="671741" y="1177798"/>
                </a:lnTo>
                <a:lnTo>
                  <a:pt x="625259" y="1048131"/>
                </a:lnTo>
                <a:lnTo>
                  <a:pt x="589762" y="949071"/>
                </a:lnTo>
                <a:lnTo>
                  <a:pt x="558685" y="904240"/>
                </a:lnTo>
                <a:lnTo>
                  <a:pt x="502767" y="887984"/>
                </a:lnTo>
                <a:lnTo>
                  <a:pt x="477875" y="887984"/>
                </a:lnTo>
                <a:lnTo>
                  <a:pt x="477875" y="1177798"/>
                </a:lnTo>
                <a:lnTo>
                  <a:pt x="150850" y="1177798"/>
                </a:lnTo>
                <a:lnTo>
                  <a:pt x="179933" y="1059561"/>
                </a:lnTo>
                <a:lnTo>
                  <a:pt x="179933" y="1048131"/>
                </a:lnTo>
                <a:lnTo>
                  <a:pt x="428218" y="1048131"/>
                </a:lnTo>
                <a:lnTo>
                  <a:pt x="477875" y="1177798"/>
                </a:lnTo>
                <a:lnTo>
                  <a:pt x="477875" y="887984"/>
                </a:lnTo>
                <a:lnTo>
                  <a:pt x="407644" y="887984"/>
                </a:lnTo>
                <a:lnTo>
                  <a:pt x="390017" y="884656"/>
                </a:lnTo>
                <a:lnTo>
                  <a:pt x="375513" y="875614"/>
                </a:lnTo>
                <a:lnTo>
                  <a:pt x="365671" y="862266"/>
                </a:lnTo>
                <a:lnTo>
                  <a:pt x="362051" y="846074"/>
                </a:lnTo>
                <a:lnTo>
                  <a:pt x="365671" y="827608"/>
                </a:lnTo>
                <a:lnTo>
                  <a:pt x="375513" y="813104"/>
                </a:lnTo>
                <a:lnTo>
                  <a:pt x="390017" y="803630"/>
                </a:lnTo>
                <a:lnTo>
                  <a:pt x="407644" y="800227"/>
                </a:lnTo>
                <a:lnTo>
                  <a:pt x="544169" y="800227"/>
                </a:lnTo>
                <a:lnTo>
                  <a:pt x="579335" y="793572"/>
                </a:lnTo>
                <a:lnTo>
                  <a:pt x="608317" y="775474"/>
                </a:lnTo>
                <a:lnTo>
                  <a:pt x="627976" y="748792"/>
                </a:lnTo>
                <a:lnTo>
                  <a:pt x="635228" y="716407"/>
                </a:lnTo>
                <a:lnTo>
                  <a:pt x="627976" y="681748"/>
                </a:lnTo>
                <a:lnTo>
                  <a:pt x="608317" y="653910"/>
                </a:lnTo>
                <a:lnTo>
                  <a:pt x="579335" y="635381"/>
                </a:lnTo>
                <a:lnTo>
                  <a:pt x="544169" y="628650"/>
                </a:lnTo>
                <a:lnTo>
                  <a:pt x="295884" y="628650"/>
                </a:lnTo>
                <a:lnTo>
                  <a:pt x="262737" y="548640"/>
                </a:lnTo>
                <a:lnTo>
                  <a:pt x="249770" y="530250"/>
                </a:lnTo>
                <a:lnTo>
                  <a:pt x="230619" y="515785"/>
                </a:lnTo>
                <a:lnTo>
                  <a:pt x="206819" y="506323"/>
                </a:lnTo>
                <a:lnTo>
                  <a:pt x="179933" y="502920"/>
                </a:lnTo>
                <a:lnTo>
                  <a:pt x="150634" y="507631"/>
                </a:lnTo>
                <a:lnTo>
                  <a:pt x="125615" y="520547"/>
                </a:lnTo>
                <a:lnTo>
                  <a:pt x="106006" y="539889"/>
                </a:lnTo>
                <a:lnTo>
                  <a:pt x="92938" y="563880"/>
                </a:lnTo>
                <a:lnTo>
                  <a:pt x="1879" y="941451"/>
                </a:lnTo>
                <a:lnTo>
                  <a:pt x="2120" y="982179"/>
                </a:lnTo>
                <a:lnTo>
                  <a:pt x="19037" y="1016177"/>
                </a:lnTo>
                <a:lnTo>
                  <a:pt x="49110" y="1039482"/>
                </a:lnTo>
                <a:lnTo>
                  <a:pt x="88874" y="1048131"/>
                </a:lnTo>
                <a:lnTo>
                  <a:pt x="1879" y="1379855"/>
                </a:lnTo>
                <a:lnTo>
                  <a:pt x="16459" y="1421676"/>
                </a:lnTo>
                <a:lnTo>
                  <a:pt x="39725" y="1431417"/>
                </a:lnTo>
                <a:lnTo>
                  <a:pt x="43916" y="1431417"/>
                </a:lnTo>
                <a:lnTo>
                  <a:pt x="80162" y="1413852"/>
                </a:lnTo>
                <a:lnTo>
                  <a:pt x="126085" y="1265428"/>
                </a:lnTo>
                <a:lnTo>
                  <a:pt x="506958" y="1265428"/>
                </a:lnTo>
                <a:lnTo>
                  <a:pt x="548360" y="1368425"/>
                </a:lnTo>
                <a:lnTo>
                  <a:pt x="583107" y="1415796"/>
                </a:lnTo>
                <a:lnTo>
                  <a:pt x="634339" y="1432306"/>
                </a:lnTo>
                <a:lnTo>
                  <a:pt x="641705" y="1432306"/>
                </a:lnTo>
                <a:lnTo>
                  <a:pt x="689051" y="1416596"/>
                </a:lnTo>
                <a:lnTo>
                  <a:pt x="725855" y="1362417"/>
                </a:lnTo>
                <a:lnTo>
                  <a:pt x="726414" y="1330325"/>
                </a:lnTo>
                <a:close/>
              </a:path>
              <a:path w="1554479" h="1438910">
                <a:moveTo>
                  <a:pt x="1098905" y="129286"/>
                </a:moveTo>
                <a:lnTo>
                  <a:pt x="1091438" y="88099"/>
                </a:lnTo>
                <a:lnTo>
                  <a:pt x="1071054" y="52565"/>
                </a:lnTo>
                <a:lnTo>
                  <a:pt x="1040714" y="24701"/>
                </a:lnTo>
                <a:lnTo>
                  <a:pt x="1003414" y="6515"/>
                </a:lnTo>
                <a:lnTo>
                  <a:pt x="962126" y="0"/>
                </a:lnTo>
                <a:lnTo>
                  <a:pt x="589508" y="0"/>
                </a:lnTo>
                <a:lnTo>
                  <a:pt x="545045" y="6515"/>
                </a:lnTo>
                <a:lnTo>
                  <a:pt x="507339" y="24701"/>
                </a:lnTo>
                <a:lnTo>
                  <a:pt x="478193" y="52565"/>
                </a:lnTo>
                <a:lnTo>
                  <a:pt x="459384" y="88099"/>
                </a:lnTo>
                <a:lnTo>
                  <a:pt x="452729" y="129286"/>
                </a:lnTo>
                <a:lnTo>
                  <a:pt x="452729" y="216789"/>
                </a:lnTo>
                <a:lnTo>
                  <a:pt x="463613" y="264680"/>
                </a:lnTo>
                <a:lnTo>
                  <a:pt x="493153" y="303301"/>
                </a:lnTo>
                <a:lnTo>
                  <a:pt x="536676" y="329082"/>
                </a:lnTo>
                <a:lnTo>
                  <a:pt x="589508" y="338455"/>
                </a:lnTo>
                <a:lnTo>
                  <a:pt x="755116" y="338455"/>
                </a:lnTo>
                <a:lnTo>
                  <a:pt x="924915" y="494411"/>
                </a:lnTo>
                <a:lnTo>
                  <a:pt x="933069" y="498944"/>
                </a:lnTo>
                <a:lnTo>
                  <a:pt x="941641" y="501967"/>
                </a:lnTo>
                <a:lnTo>
                  <a:pt x="950442" y="503669"/>
                </a:lnTo>
                <a:lnTo>
                  <a:pt x="959332" y="504190"/>
                </a:lnTo>
                <a:lnTo>
                  <a:pt x="966063" y="504190"/>
                </a:lnTo>
                <a:lnTo>
                  <a:pt x="1001979" y="473646"/>
                </a:lnTo>
                <a:lnTo>
                  <a:pt x="1003528" y="463931"/>
                </a:lnTo>
                <a:lnTo>
                  <a:pt x="1003528" y="330835"/>
                </a:lnTo>
                <a:lnTo>
                  <a:pt x="1041196" y="311810"/>
                </a:lnTo>
                <a:lnTo>
                  <a:pt x="1071448" y="284251"/>
                </a:lnTo>
                <a:lnTo>
                  <a:pt x="1091590" y="249567"/>
                </a:lnTo>
                <a:lnTo>
                  <a:pt x="1098905" y="209169"/>
                </a:lnTo>
                <a:lnTo>
                  <a:pt x="1098905" y="129286"/>
                </a:lnTo>
                <a:close/>
              </a:path>
              <a:path w="1554479" h="1438910">
                <a:moveTo>
                  <a:pt x="1412722" y="338582"/>
                </a:moveTo>
                <a:lnTo>
                  <a:pt x="1401851" y="290182"/>
                </a:lnTo>
                <a:lnTo>
                  <a:pt x="1372336" y="250291"/>
                </a:lnTo>
                <a:lnTo>
                  <a:pt x="1328813" y="223215"/>
                </a:lnTo>
                <a:lnTo>
                  <a:pt x="1275943" y="213233"/>
                </a:lnTo>
                <a:lnTo>
                  <a:pt x="1223695" y="223215"/>
                </a:lnTo>
                <a:lnTo>
                  <a:pt x="1181582" y="250291"/>
                </a:lnTo>
                <a:lnTo>
                  <a:pt x="1153452" y="290182"/>
                </a:lnTo>
                <a:lnTo>
                  <a:pt x="1143228" y="338582"/>
                </a:lnTo>
                <a:lnTo>
                  <a:pt x="1153452" y="386397"/>
                </a:lnTo>
                <a:lnTo>
                  <a:pt x="1181582" y="424980"/>
                </a:lnTo>
                <a:lnTo>
                  <a:pt x="1223695" y="450748"/>
                </a:lnTo>
                <a:lnTo>
                  <a:pt x="1275943" y="460121"/>
                </a:lnTo>
                <a:lnTo>
                  <a:pt x="1328813" y="450748"/>
                </a:lnTo>
                <a:lnTo>
                  <a:pt x="1372336" y="424980"/>
                </a:lnTo>
                <a:lnTo>
                  <a:pt x="1401851" y="386397"/>
                </a:lnTo>
                <a:lnTo>
                  <a:pt x="1412722" y="338582"/>
                </a:lnTo>
                <a:close/>
              </a:path>
              <a:path w="1554479" h="1438910">
                <a:moveTo>
                  <a:pt x="1553972" y="1400022"/>
                </a:moveTo>
                <a:lnTo>
                  <a:pt x="1549755" y="1383030"/>
                </a:lnTo>
                <a:lnTo>
                  <a:pt x="1519428" y="1268730"/>
                </a:lnTo>
                <a:lnTo>
                  <a:pt x="1495132" y="1177163"/>
                </a:lnTo>
                <a:lnTo>
                  <a:pt x="1462760" y="1055116"/>
                </a:lnTo>
                <a:lnTo>
                  <a:pt x="1486115" y="1047496"/>
                </a:lnTo>
                <a:lnTo>
                  <a:pt x="1502600" y="1042123"/>
                </a:lnTo>
                <a:lnTo>
                  <a:pt x="1533156" y="1016952"/>
                </a:lnTo>
                <a:lnTo>
                  <a:pt x="1551317" y="983221"/>
                </a:lnTo>
                <a:lnTo>
                  <a:pt x="1553946" y="944499"/>
                </a:lnTo>
                <a:lnTo>
                  <a:pt x="1458696" y="566801"/>
                </a:lnTo>
                <a:lnTo>
                  <a:pt x="1447431" y="541210"/>
                </a:lnTo>
                <a:lnTo>
                  <a:pt x="1427619" y="522033"/>
                </a:lnTo>
                <a:lnTo>
                  <a:pt x="1401597" y="510019"/>
                </a:lnTo>
                <a:lnTo>
                  <a:pt x="1400784" y="509917"/>
                </a:lnTo>
                <a:lnTo>
                  <a:pt x="1400784" y="1177163"/>
                </a:lnTo>
                <a:lnTo>
                  <a:pt x="1077823" y="1177163"/>
                </a:lnTo>
                <a:lnTo>
                  <a:pt x="1123416" y="1047496"/>
                </a:lnTo>
                <a:lnTo>
                  <a:pt x="1371701" y="1047496"/>
                </a:lnTo>
                <a:lnTo>
                  <a:pt x="1371701" y="1058926"/>
                </a:lnTo>
                <a:lnTo>
                  <a:pt x="1400784" y="1177163"/>
                </a:lnTo>
                <a:lnTo>
                  <a:pt x="1400784" y="509917"/>
                </a:lnTo>
                <a:lnTo>
                  <a:pt x="1371701" y="505841"/>
                </a:lnTo>
                <a:lnTo>
                  <a:pt x="1322527" y="518756"/>
                </a:lnTo>
                <a:lnTo>
                  <a:pt x="1288897" y="551561"/>
                </a:lnTo>
                <a:lnTo>
                  <a:pt x="1255750" y="635508"/>
                </a:lnTo>
                <a:lnTo>
                  <a:pt x="1007465" y="635508"/>
                </a:lnTo>
                <a:lnTo>
                  <a:pt x="972286" y="642188"/>
                </a:lnTo>
                <a:lnTo>
                  <a:pt x="943305" y="660298"/>
                </a:lnTo>
                <a:lnTo>
                  <a:pt x="923645" y="687006"/>
                </a:lnTo>
                <a:lnTo>
                  <a:pt x="916406" y="719455"/>
                </a:lnTo>
                <a:lnTo>
                  <a:pt x="923645" y="754062"/>
                </a:lnTo>
                <a:lnTo>
                  <a:pt x="943305" y="781913"/>
                </a:lnTo>
                <a:lnTo>
                  <a:pt x="972286" y="800468"/>
                </a:lnTo>
                <a:lnTo>
                  <a:pt x="1007465" y="807212"/>
                </a:lnTo>
                <a:lnTo>
                  <a:pt x="1144117" y="807212"/>
                </a:lnTo>
                <a:lnTo>
                  <a:pt x="1161719" y="810539"/>
                </a:lnTo>
                <a:lnTo>
                  <a:pt x="1176185" y="819556"/>
                </a:lnTo>
                <a:lnTo>
                  <a:pt x="1185976" y="832878"/>
                </a:lnTo>
                <a:lnTo>
                  <a:pt x="1189583" y="849122"/>
                </a:lnTo>
                <a:lnTo>
                  <a:pt x="1185976" y="865314"/>
                </a:lnTo>
                <a:lnTo>
                  <a:pt x="1176185" y="878662"/>
                </a:lnTo>
                <a:lnTo>
                  <a:pt x="1161719" y="887704"/>
                </a:lnTo>
                <a:lnTo>
                  <a:pt x="1144117" y="891032"/>
                </a:lnTo>
                <a:lnTo>
                  <a:pt x="1048867" y="891032"/>
                </a:lnTo>
                <a:lnTo>
                  <a:pt x="1019556" y="895210"/>
                </a:lnTo>
                <a:lnTo>
                  <a:pt x="974890" y="926452"/>
                </a:lnTo>
                <a:lnTo>
                  <a:pt x="829411" y="1333627"/>
                </a:lnTo>
                <a:lnTo>
                  <a:pt x="827011" y="1367383"/>
                </a:lnTo>
                <a:lnTo>
                  <a:pt x="837793" y="1397927"/>
                </a:lnTo>
                <a:lnTo>
                  <a:pt x="860945" y="1422031"/>
                </a:lnTo>
                <a:lnTo>
                  <a:pt x="895705" y="1436497"/>
                </a:lnTo>
                <a:lnTo>
                  <a:pt x="901420" y="1437513"/>
                </a:lnTo>
                <a:lnTo>
                  <a:pt x="907643" y="1438148"/>
                </a:lnTo>
                <a:lnTo>
                  <a:pt x="913866" y="1438148"/>
                </a:lnTo>
                <a:lnTo>
                  <a:pt x="943063" y="1434223"/>
                </a:lnTo>
                <a:lnTo>
                  <a:pt x="970330" y="1422133"/>
                </a:lnTo>
                <a:lnTo>
                  <a:pt x="991704" y="1401457"/>
                </a:lnTo>
                <a:lnTo>
                  <a:pt x="1003274" y="1371727"/>
                </a:lnTo>
                <a:lnTo>
                  <a:pt x="1044676" y="1268730"/>
                </a:lnTo>
                <a:lnTo>
                  <a:pt x="1425549" y="1268730"/>
                </a:lnTo>
                <a:lnTo>
                  <a:pt x="1462760" y="1406017"/>
                </a:lnTo>
                <a:lnTo>
                  <a:pt x="1469834" y="1419034"/>
                </a:lnTo>
                <a:lnTo>
                  <a:pt x="1480235" y="1429321"/>
                </a:lnTo>
                <a:lnTo>
                  <a:pt x="1493139" y="1436103"/>
                </a:lnTo>
                <a:lnTo>
                  <a:pt x="1507718" y="1438529"/>
                </a:lnTo>
                <a:lnTo>
                  <a:pt x="1512036" y="1438529"/>
                </a:lnTo>
                <a:lnTo>
                  <a:pt x="1516354" y="1437767"/>
                </a:lnTo>
                <a:lnTo>
                  <a:pt x="1520672" y="1436497"/>
                </a:lnTo>
                <a:lnTo>
                  <a:pt x="1537512" y="1428165"/>
                </a:lnTo>
                <a:lnTo>
                  <a:pt x="1549260" y="1415529"/>
                </a:lnTo>
                <a:lnTo>
                  <a:pt x="1553972" y="1400022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506" y="7122058"/>
            <a:ext cx="43872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878787"/>
                </a:solidFill>
                <a:latin typeface="Verdana"/>
                <a:cs typeface="Verdana"/>
              </a:rPr>
              <a:t>Número de registro de </a:t>
            </a:r>
            <a:r>
              <a:rPr dirty="0" sz="800" spc="-5">
                <a:solidFill>
                  <a:srgbClr val="878787"/>
                </a:solidFill>
                <a:latin typeface="Verdana"/>
                <a:cs typeface="Verdana"/>
              </a:rPr>
              <a:t>organización </a:t>
            </a:r>
            <a:r>
              <a:rPr dirty="0" sz="800">
                <a:solidFill>
                  <a:srgbClr val="878787"/>
                </a:solidFill>
                <a:latin typeface="Verdana"/>
                <a:cs typeface="Verdana"/>
              </a:rPr>
              <a:t>benéfica: 288180 @ HelpAge </a:t>
            </a:r>
            <a:r>
              <a:rPr dirty="0" sz="800" spc="-5">
                <a:solidFill>
                  <a:srgbClr val="878787"/>
                </a:solidFill>
                <a:latin typeface="Verdana"/>
                <a:cs typeface="Verdana"/>
              </a:rPr>
              <a:t>International</a:t>
            </a:r>
            <a:r>
              <a:rPr dirty="0" sz="800" spc="15">
                <a:solidFill>
                  <a:srgbClr val="878787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878787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8438" y="419862"/>
            <a:ext cx="1028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b="1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966960" cy="6870700"/>
            <a:chOff x="0" y="0"/>
            <a:chExt cx="9966960" cy="68707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5290185" cy="4754880"/>
            </a:xfrm>
            <a:custGeom>
              <a:avLst/>
              <a:gdLst/>
              <a:ahLst/>
              <a:cxnLst/>
              <a:rect l="l" t="t" r="r" b="b"/>
              <a:pathLst>
                <a:path w="5290185" h="4754880">
                  <a:moveTo>
                    <a:pt x="4655395" y="0"/>
                  </a:moveTo>
                  <a:lnTo>
                    <a:pt x="0" y="0"/>
                  </a:lnTo>
                  <a:lnTo>
                    <a:pt x="0" y="3715871"/>
                  </a:lnTo>
                  <a:lnTo>
                    <a:pt x="41974" y="3763425"/>
                  </a:lnTo>
                  <a:lnTo>
                    <a:pt x="72216" y="3796373"/>
                  </a:lnTo>
                  <a:lnTo>
                    <a:pt x="102953" y="3828870"/>
                  </a:lnTo>
                  <a:lnTo>
                    <a:pt x="134181" y="3860910"/>
                  </a:lnTo>
                  <a:lnTo>
                    <a:pt x="165892" y="3892486"/>
                  </a:lnTo>
                  <a:lnTo>
                    <a:pt x="198081" y="3923594"/>
                  </a:lnTo>
                  <a:lnTo>
                    <a:pt x="230742" y="3954226"/>
                  </a:lnTo>
                  <a:lnTo>
                    <a:pt x="263870" y="3984379"/>
                  </a:lnTo>
                  <a:lnTo>
                    <a:pt x="297458" y="4014046"/>
                  </a:lnTo>
                  <a:lnTo>
                    <a:pt x="331501" y="4043220"/>
                  </a:lnTo>
                  <a:lnTo>
                    <a:pt x="365992" y="4071898"/>
                  </a:lnTo>
                  <a:lnTo>
                    <a:pt x="400927" y="4100072"/>
                  </a:lnTo>
                  <a:lnTo>
                    <a:pt x="436299" y="4127737"/>
                  </a:lnTo>
                  <a:lnTo>
                    <a:pt x="472102" y="4154888"/>
                  </a:lnTo>
                  <a:lnTo>
                    <a:pt x="508331" y="4181518"/>
                  </a:lnTo>
                  <a:lnTo>
                    <a:pt x="544980" y="4207622"/>
                  </a:lnTo>
                  <a:lnTo>
                    <a:pt x="582043" y="4233195"/>
                  </a:lnTo>
                  <a:lnTo>
                    <a:pt x="619514" y="4258230"/>
                  </a:lnTo>
                  <a:lnTo>
                    <a:pt x="657387" y="4282722"/>
                  </a:lnTo>
                  <a:lnTo>
                    <a:pt x="695656" y="4306665"/>
                  </a:lnTo>
                  <a:lnTo>
                    <a:pt x="734317" y="4330054"/>
                  </a:lnTo>
                  <a:lnTo>
                    <a:pt x="773362" y="4352882"/>
                  </a:lnTo>
                  <a:lnTo>
                    <a:pt x="812786" y="4375145"/>
                  </a:lnTo>
                  <a:lnTo>
                    <a:pt x="852583" y="4396835"/>
                  </a:lnTo>
                  <a:lnTo>
                    <a:pt x="892748" y="4417948"/>
                  </a:lnTo>
                  <a:lnTo>
                    <a:pt x="933274" y="4438478"/>
                  </a:lnTo>
                  <a:lnTo>
                    <a:pt x="974156" y="4458419"/>
                  </a:lnTo>
                  <a:lnTo>
                    <a:pt x="1015387" y="4477766"/>
                  </a:lnTo>
                  <a:lnTo>
                    <a:pt x="1056963" y="4496512"/>
                  </a:lnTo>
                  <a:lnTo>
                    <a:pt x="1098877" y="4514652"/>
                  </a:lnTo>
                  <a:lnTo>
                    <a:pt x="1141124" y="4532181"/>
                  </a:lnTo>
                  <a:lnTo>
                    <a:pt x="1183697" y="4549092"/>
                  </a:lnTo>
                  <a:lnTo>
                    <a:pt x="1226590" y="4565380"/>
                  </a:lnTo>
                  <a:lnTo>
                    <a:pt x="1269799" y="4581039"/>
                  </a:lnTo>
                  <a:lnTo>
                    <a:pt x="1313317" y="4596064"/>
                  </a:lnTo>
                  <a:lnTo>
                    <a:pt x="1357138" y="4610448"/>
                  </a:lnTo>
                  <a:lnTo>
                    <a:pt x="1401257" y="4624187"/>
                  </a:lnTo>
                  <a:lnTo>
                    <a:pt x="1445667" y="4637273"/>
                  </a:lnTo>
                  <a:lnTo>
                    <a:pt x="1490363" y="4649702"/>
                  </a:lnTo>
                  <a:lnTo>
                    <a:pt x="1535339" y="4661469"/>
                  </a:lnTo>
                  <a:lnTo>
                    <a:pt x="1580589" y="4672566"/>
                  </a:lnTo>
                  <a:lnTo>
                    <a:pt x="1626108" y="4682989"/>
                  </a:lnTo>
                  <a:lnTo>
                    <a:pt x="1671889" y="4692731"/>
                  </a:lnTo>
                  <a:lnTo>
                    <a:pt x="1717927" y="4701788"/>
                  </a:lnTo>
                  <a:lnTo>
                    <a:pt x="1764216" y="4710152"/>
                  </a:lnTo>
                  <a:lnTo>
                    <a:pt x="1810750" y="4717820"/>
                  </a:lnTo>
                  <a:lnTo>
                    <a:pt x="1857523" y="4724784"/>
                  </a:lnTo>
                  <a:lnTo>
                    <a:pt x="1904529" y="4731039"/>
                  </a:lnTo>
                  <a:lnTo>
                    <a:pt x="1951763" y="4736580"/>
                  </a:lnTo>
                  <a:lnTo>
                    <a:pt x="1999219" y="4741401"/>
                  </a:lnTo>
                  <a:lnTo>
                    <a:pt x="2046891" y="4745496"/>
                  </a:lnTo>
                  <a:lnTo>
                    <a:pt x="2094773" y="4748859"/>
                  </a:lnTo>
                  <a:lnTo>
                    <a:pt x="2142859" y="4751484"/>
                  </a:lnTo>
                  <a:lnTo>
                    <a:pt x="2191144" y="4753367"/>
                  </a:lnTo>
                  <a:lnTo>
                    <a:pt x="2239621" y="4754500"/>
                  </a:lnTo>
                  <a:lnTo>
                    <a:pt x="2288286" y="4754880"/>
                  </a:lnTo>
                  <a:lnTo>
                    <a:pt x="2336951" y="4754500"/>
                  </a:lnTo>
                  <a:lnTo>
                    <a:pt x="2385429" y="4753367"/>
                  </a:lnTo>
                  <a:lnTo>
                    <a:pt x="2433715" y="4751484"/>
                  </a:lnTo>
                  <a:lnTo>
                    <a:pt x="2481802" y="4748859"/>
                  </a:lnTo>
                  <a:lnTo>
                    <a:pt x="2529685" y="4745496"/>
                  </a:lnTo>
                  <a:lnTo>
                    <a:pt x="2577358" y="4741401"/>
                  </a:lnTo>
                  <a:lnTo>
                    <a:pt x="2624814" y="4736580"/>
                  </a:lnTo>
                  <a:lnTo>
                    <a:pt x="2672049" y="4731039"/>
                  </a:lnTo>
                  <a:lnTo>
                    <a:pt x="2719057" y="4724784"/>
                  </a:lnTo>
                  <a:lnTo>
                    <a:pt x="2765830" y="4717820"/>
                  </a:lnTo>
                  <a:lnTo>
                    <a:pt x="2812365" y="4710152"/>
                  </a:lnTo>
                  <a:lnTo>
                    <a:pt x="2858654" y="4701788"/>
                  </a:lnTo>
                  <a:lnTo>
                    <a:pt x="2904693" y="4692731"/>
                  </a:lnTo>
                  <a:lnTo>
                    <a:pt x="2950475" y="4682989"/>
                  </a:lnTo>
                  <a:lnTo>
                    <a:pt x="2995994" y="4672566"/>
                  </a:lnTo>
                  <a:lnTo>
                    <a:pt x="3041245" y="4661469"/>
                  </a:lnTo>
                  <a:lnTo>
                    <a:pt x="3086221" y="4649702"/>
                  </a:lnTo>
                  <a:lnTo>
                    <a:pt x="3130918" y="4637273"/>
                  </a:lnTo>
                  <a:lnTo>
                    <a:pt x="3175328" y="4624187"/>
                  </a:lnTo>
                  <a:lnTo>
                    <a:pt x="3219447" y="4610448"/>
                  </a:lnTo>
                  <a:lnTo>
                    <a:pt x="3263269" y="4596064"/>
                  </a:lnTo>
                  <a:lnTo>
                    <a:pt x="3306787" y="4581039"/>
                  </a:lnTo>
                  <a:lnTo>
                    <a:pt x="3349996" y="4565380"/>
                  </a:lnTo>
                  <a:lnTo>
                    <a:pt x="3392890" y="4549092"/>
                  </a:lnTo>
                  <a:lnTo>
                    <a:pt x="3435463" y="4532181"/>
                  </a:lnTo>
                  <a:lnTo>
                    <a:pt x="3477710" y="4514652"/>
                  </a:lnTo>
                  <a:lnTo>
                    <a:pt x="3519624" y="4496512"/>
                  </a:lnTo>
                  <a:lnTo>
                    <a:pt x="3561200" y="4477766"/>
                  </a:lnTo>
                  <a:lnTo>
                    <a:pt x="3602432" y="4458419"/>
                  </a:lnTo>
                  <a:lnTo>
                    <a:pt x="3643314" y="4438478"/>
                  </a:lnTo>
                  <a:lnTo>
                    <a:pt x="3683840" y="4417948"/>
                  </a:lnTo>
                  <a:lnTo>
                    <a:pt x="3724005" y="4396835"/>
                  </a:lnTo>
                  <a:lnTo>
                    <a:pt x="3763802" y="4375145"/>
                  </a:lnTo>
                  <a:lnTo>
                    <a:pt x="3803226" y="4352882"/>
                  </a:lnTo>
                  <a:lnTo>
                    <a:pt x="3842271" y="4330054"/>
                  </a:lnTo>
                  <a:lnTo>
                    <a:pt x="3880931" y="4306665"/>
                  </a:lnTo>
                  <a:lnTo>
                    <a:pt x="3919201" y="4282722"/>
                  </a:lnTo>
                  <a:lnTo>
                    <a:pt x="3957074" y="4258230"/>
                  </a:lnTo>
                  <a:lnTo>
                    <a:pt x="3994545" y="4233195"/>
                  </a:lnTo>
                  <a:lnTo>
                    <a:pt x="4031607" y="4207622"/>
                  </a:lnTo>
                  <a:lnTo>
                    <a:pt x="4068256" y="4181518"/>
                  </a:lnTo>
                  <a:lnTo>
                    <a:pt x="4104485" y="4154888"/>
                  </a:lnTo>
                  <a:lnTo>
                    <a:pt x="4140288" y="4127737"/>
                  </a:lnTo>
                  <a:lnTo>
                    <a:pt x="4175660" y="4100072"/>
                  </a:lnTo>
                  <a:lnTo>
                    <a:pt x="4210594" y="4071898"/>
                  </a:lnTo>
                  <a:lnTo>
                    <a:pt x="4245086" y="4043220"/>
                  </a:lnTo>
                  <a:lnTo>
                    <a:pt x="4279129" y="4014046"/>
                  </a:lnTo>
                  <a:lnTo>
                    <a:pt x="4312716" y="3984379"/>
                  </a:lnTo>
                  <a:lnTo>
                    <a:pt x="4345844" y="3954226"/>
                  </a:lnTo>
                  <a:lnTo>
                    <a:pt x="4378505" y="3923594"/>
                  </a:lnTo>
                  <a:lnTo>
                    <a:pt x="4410694" y="3892486"/>
                  </a:lnTo>
                  <a:lnTo>
                    <a:pt x="4442404" y="3860910"/>
                  </a:lnTo>
                  <a:lnTo>
                    <a:pt x="4473631" y="3828870"/>
                  </a:lnTo>
                  <a:lnTo>
                    <a:pt x="4504369" y="3796373"/>
                  </a:lnTo>
                  <a:lnTo>
                    <a:pt x="4534611" y="3763425"/>
                  </a:lnTo>
                  <a:lnTo>
                    <a:pt x="4564351" y="3730030"/>
                  </a:lnTo>
                  <a:lnTo>
                    <a:pt x="4593585" y="3696195"/>
                  </a:lnTo>
                  <a:lnTo>
                    <a:pt x="4622305" y="3661925"/>
                  </a:lnTo>
                  <a:lnTo>
                    <a:pt x="4650507" y="3627226"/>
                  </a:lnTo>
                  <a:lnTo>
                    <a:pt x="4678184" y="3592105"/>
                  </a:lnTo>
                  <a:lnTo>
                    <a:pt x="4705331" y="3556565"/>
                  </a:lnTo>
                  <a:lnTo>
                    <a:pt x="4731941" y="3520614"/>
                  </a:lnTo>
                  <a:lnTo>
                    <a:pt x="4758009" y="3484257"/>
                  </a:lnTo>
                  <a:lnTo>
                    <a:pt x="4783530" y="3447500"/>
                  </a:lnTo>
                  <a:lnTo>
                    <a:pt x="4808497" y="3410348"/>
                  </a:lnTo>
                  <a:lnTo>
                    <a:pt x="4832904" y="3372807"/>
                  </a:lnTo>
                  <a:lnTo>
                    <a:pt x="4856746" y="3334883"/>
                  </a:lnTo>
                  <a:lnTo>
                    <a:pt x="4880017" y="3296581"/>
                  </a:lnTo>
                  <a:lnTo>
                    <a:pt x="4902711" y="3257908"/>
                  </a:lnTo>
                  <a:lnTo>
                    <a:pt x="4924822" y="3218868"/>
                  </a:lnTo>
                  <a:lnTo>
                    <a:pt x="4946344" y="3179468"/>
                  </a:lnTo>
                  <a:lnTo>
                    <a:pt x="4967272" y="3139714"/>
                  </a:lnTo>
                  <a:lnTo>
                    <a:pt x="4987599" y="3099611"/>
                  </a:lnTo>
                  <a:lnTo>
                    <a:pt x="5007321" y="3059164"/>
                  </a:lnTo>
                  <a:lnTo>
                    <a:pt x="5026430" y="3018380"/>
                  </a:lnTo>
                  <a:lnTo>
                    <a:pt x="5044922" y="2977264"/>
                  </a:lnTo>
                  <a:lnTo>
                    <a:pt x="5062791" y="2935822"/>
                  </a:lnTo>
                  <a:lnTo>
                    <a:pt x="5080029" y="2894060"/>
                  </a:lnTo>
                  <a:lnTo>
                    <a:pt x="5096633" y="2851983"/>
                  </a:lnTo>
                  <a:lnTo>
                    <a:pt x="5112596" y="2809597"/>
                  </a:lnTo>
                  <a:lnTo>
                    <a:pt x="5127911" y="2766908"/>
                  </a:lnTo>
                  <a:lnTo>
                    <a:pt x="5142574" y="2723921"/>
                  </a:lnTo>
                  <a:lnTo>
                    <a:pt x="5156579" y="2680643"/>
                  </a:lnTo>
                  <a:lnTo>
                    <a:pt x="5169919" y="2637079"/>
                  </a:lnTo>
                  <a:lnTo>
                    <a:pt x="5182589" y="2593234"/>
                  </a:lnTo>
                  <a:lnTo>
                    <a:pt x="5194583" y="2549114"/>
                  </a:lnTo>
                  <a:lnTo>
                    <a:pt x="5205895" y="2504726"/>
                  </a:lnTo>
                  <a:lnTo>
                    <a:pt x="5216520" y="2460074"/>
                  </a:lnTo>
                  <a:lnTo>
                    <a:pt x="5226451" y="2415165"/>
                  </a:lnTo>
                  <a:lnTo>
                    <a:pt x="5235683" y="2370004"/>
                  </a:lnTo>
                  <a:lnTo>
                    <a:pt x="5244210" y="2324597"/>
                  </a:lnTo>
                  <a:lnTo>
                    <a:pt x="5252026" y="2278950"/>
                  </a:lnTo>
                  <a:lnTo>
                    <a:pt x="5259125" y="2233068"/>
                  </a:lnTo>
                  <a:lnTo>
                    <a:pt x="5265502" y="2186957"/>
                  </a:lnTo>
                  <a:lnTo>
                    <a:pt x="5271150" y="2140622"/>
                  </a:lnTo>
                  <a:lnTo>
                    <a:pt x="5276064" y="2094071"/>
                  </a:lnTo>
                  <a:lnTo>
                    <a:pt x="5280238" y="2047307"/>
                  </a:lnTo>
                  <a:lnTo>
                    <a:pt x="5283666" y="2000337"/>
                  </a:lnTo>
                  <a:lnTo>
                    <a:pt x="5286342" y="1953167"/>
                  </a:lnTo>
                  <a:lnTo>
                    <a:pt x="5288261" y="1905802"/>
                  </a:lnTo>
                  <a:lnTo>
                    <a:pt x="5289417" y="1858249"/>
                  </a:lnTo>
                  <a:lnTo>
                    <a:pt x="5289804" y="1810512"/>
                  </a:lnTo>
                  <a:lnTo>
                    <a:pt x="5289417" y="1762775"/>
                  </a:lnTo>
                  <a:lnTo>
                    <a:pt x="5288261" y="1715221"/>
                  </a:lnTo>
                  <a:lnTo>
                    <a:pt x="5286342" y="1667856"/>
                  </a:lnTo>
                  <a:lnTo>
                    <a:pt x="5283666" y="1620686"/>
                  </a:lnTo>
                  <a:lnTo>
                    <a:pt x="5280238" y="1573716"/>
                  </a:lnTo>
                  <a:lnTo>
                    <a:pt x="5276064" y="1526953"/>
                  </a:lnTo>
                  <a:lnTo>
                    <a:pt x="5271150" y="1480401"/>
                  </a:lnTo>
                  <a:lnTo>
                    <a:pt x="5265502" y="1434067"/>
                  </a:lnTo>
                  <a:lnTo>
                    <a:pt x="5259125" y="1387956"/>
                  </a:lnTo>
                  <a:lnTo>
                    <a:pt x="5252026" y="1342074"/>
                  </a:lnTo>
                  <a:lnTo>
                    <a:pt x="5244210" y="1296426"/>
                  </a:lnTo>
                  <a:lnTo>
                    <a:pt x="5235683" y="1251019"/>
                  </a:lnTo>
                  <a:lnTo>
                    <a:pt x="5226451" y="1205858"/>
                  </a:lnTo>
                  <a:lnTo>
                    <a:pt x="5216520" y="1160949"/>
                  </a:lnTo>
                  <a:lnTo>
                    <a:pt x="5205895" y="1116297"/>
                  </a:lnTo>
                  <a:lnTo>
                    <a:pt x="5194583" y="1071909"/>
                  </a:lnTo>
                  <a:lnTo>
                    <a:pt x="5182589" y="1027789"/>
                  </a:lnTo>
                  <a:lnTo>
                    <a:pt x="5169919" y="983945"/>
                  </a:lnTo>
                  <a:lnTo>
                    <a:pt x="5156579" y="940380"/>
                  </a:lnTo>
                  <a:lnTo>
                    <a:pt x="5142574" y="897102"/>
                  </a:lnTo>
                  <a:lnTo>
                    <a:pt x="5127911" y="854115"/>
                  </a:lnTo>
                  <a:lnTo>
                    <a:pt x="5112596" y="811426"/>
                  </a:lnTo>
                  <a:lnTo>
                    <a:pt x="5096633" y="769040"/>
                  </a:lnTo>
                  <a:lnTo>
                    <a:pt x="5080029" y="726963"/>
                  </a:lnTo>
                  <a:lnTo>
                    <a:pt x="5062791" y="685201"/>
                  </a:lnTo>
                  <a:lnTo>
                    <a:pt x="5044922" y="643759"/>
                  </a:lnTo>
                  <a:lnTo>
                    <a:pt x="5026430" y="602643"/>
                  </a:lnTo>
                  <a:lnTo>
                    <a:pt x="5007321" y="561859"/>
                  </a:lnTo>
                  <a:lnTo>
                    <a:pt x="4987599" y="521413"/>
                  </a:lnTo>
                  <a:lnTo>
                    <a:pt x="4967272" y="481309"/>
                  </a:lnTo>
                  <a:lnTo>
                    <a:pt x="4946344" y="441555"/>
                  </a:lnTo>
                  <a:lnTo>
                    <a:pt x="4924822" y="402155"/>
                  </a:lnTo>
                  <a:lnTo>
                    <a:pt x="4902711" y="363116"/>
                  </a:lnTo>
                  <a:lnTo>
                    <a:pt x="4880017" y="324442"/>
                  </a:lnTo>
                  <a:lnTo>
                    <a:pt x="4856746" y="286141"/>
                  </a:lnTo>
                  <a:lnTo>
                    <a:pt x="4832904" y="248217"/>
                  </a:lnTo>
                  <a:lnTo>
                    <a:pt x="4808497" y="210676"/>
                  </a:lnTo>
                  <a:lnTo>
                    <a:pt x="4783530" y="173524"/>
                  </a:lnTo>
                  <a:lnTo>
                    <a:pt x="4758009" y="136766"/>
                  </a:lnTo>
                  <a:lnTo>
                    <a:pt x="4731941" y="100409"/>
                  </a:lnTo>
                  <a:lnTo>
                    <a:pt x="4705331" y="64458"/>
                  </a:lnTo>
                  <a:lnTo>
                    <a:pt x="4678184" y="28919"/>
                  </a:lnTo>
                  <a:lnTo>
                    <a:pt x="465539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98135" y="1815592"/>
              <a:ext cx="5068823" cy="5054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37488" y="1898904"/>
              <a:ext cx="4430395" cy="673735"/>
            </a:xfrm>
            <a:custGeom>
              <a:avLst/>
              <a:gdLst/>
              <a:ahLst/>
              <a:cxnLst/>
              <a:rect l="l" t="t" r="r" b="b"/>
              <a:pathLst>
                <a:path w="4430395" h="673735">
                  <a:moveTo>
                    <a:pt x="4285488" y="0"/>
                  </a:moveTo>
                  <a:lnTo>
                    <a:pt x="144780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80"/>
                  </a:lnTo>
                  <a:lnTo>
                    <a:pt x="0" y="528827"/>
                  </a:lnTo>
                  <a:lnTo>
                    <a:pt x="7376" y="574608"/>
                  </a:lnTo>
                  <a:lnTo>
                    <a:pt x="27919" y="614354"/>
                  </a:lnTo>
                  <a:lnTo>
                    <a:pt x="59253" y="645688"/>
                  </a:lnTo>
                  <a:lnTo>
                    <a:pt x="98999" y="666231"/>
                  </a:lnTo>
                  <a:lnTo>
                    <a:pt x="144780" y="673608"/>
                  </a:lnTo>
                  <a:lnTo>
                    <a:pt x="4285488" y="673608"/>
                  </a:lnTo>
                  <a:lnTo>
                    <a:pt x="4331268" y="666231"/>
                  </a:lnTo>
                  <a:lnTo>
                    <a:pt x="4371014" y="645688"/>
                  </a:lnTo>
                  <a:lnTo>
                    <a:pt x="4402348" y="614354"/>
                  </a:lnTo>
                  <a:lnTo>
                    <a:pt x="4422891" y="574608"/>
                  </a:lnTo>
                  <a:lnTo>
                    <a:pt x="4430268" y="528827"/>
                  </a:lnTo>
                  <a:lnTo>
                    <a:pt x="4430268" y="144780"/>
                  </a:lnTo>
                  <a:lnTo>
                    <a:pt x="4422891" y="98999"/>
                  </a:lnTo>
                  <a:lnTo>
                    <a:pt x="4402348" y="59253"/>
                  </a:lnTo>
                  <a:lnTo>
                    <a:pt x="4371014" y="27919"/>
                  </a:lnTo>
                  <a:lnTo>
                    <a:pt x="4331268" y="7376"/>
                  </a:lnTo>
                  <a:lnTo>
                    <a:pt x="4285488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414017" y="1963674"/>
            <a:ext cx="40640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Discusión en</a:t>
            </a:r>
            <a:r>
              <a:rPr dirty="0" sz="2800" spc="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grupos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31138" y="2945638"/>
            <a:ext cx="3614420" cy="3181350"/>
            <a:chOff x="1231138" y="2945638"/>
            <a:chExt cx="3614420" cy="3181350"/>
          </a:xfrm>
        </p:grpSpPr>
        <p:sp>
          <p:nvSpPr>
            <p:cNvPr id="10" name="object 10"/>
            <p:cNvSpPr/>
            <p:nvPr/>
          </p:nvSpPr>
          <p:spPr>
            <a:xfrm>
              <a:off x="1237488" y="2951988"/>
              <a:ext cx="3185160" cy="934719"/>
            </a:xfrm>
            <a:custGeom>
              <a:avLst/>
              <a:gdLst/>
              <a:ahLst/>
              <a:cxnLst/>
              <a:rect l="l" t="t" r="r" b="b"/>
              <a:pathLst>
                <a:path w="3185160" h="934720">
                  <a:moveTo>
                    <a:pt x="3029458" y="0"/>
                  </a:moveTo>
                  <a:lnTo>
                    <a:pt x="155702" y="0"/>
                  </a:lnTo>
                  <a:lnTo>
                    <a:pt x="106493" y="7939"/>
                  </a:lnTo>
                  <a:lnTo>
                    <a:pt x="63751" y="30045"/>
                  </a:lnTo>
                  <a:lnTo>
                    <a:pt x="30045" y="63751"/>
                  </a:lnTo>
                  <a:lnTo>
                    <a:pt x="7939" y="106493"/>
                  </a:lnTo>
                  <a:lnTo>
                    <a:pt x="0" y="155701"/>
                  </a:lnTo>
                  <a:lnTo>
                    <a:pt x="0" y="778510"/>
                  </a:lnTo>
                  <a:lnTo>
                    <a:pt x="7939" y="827718"/>
                  </a:lnTo>
                  <a:lnTo>
                    <a:pt x="30045" y="870460"/>
                  </a:lnTo>
                  <a:lnTo>
                    <a:pt x="63751" y="904166"/>
                  </a:lnTo>
                  <a:lnTo>
                    <a:pt x="106493" y="926272"/>
                  </a:lnTo>
                  <a:lnTo>
                    <a:pt x="155702" y="934212"/>
                  </a:lnTo>
                  <a:lnTo>
                    <a:pt x="3029458" y="934212"/>
                  </a:lnTo>
                  <a:lnTo>
                    <a:pt x="3078666" y="926272"/>
                  </a:lnTo>
                  <a:lnTo>
                    <a:pt x="3121408" y="904166"/>
                  </a:lnTo>
                  <a:lnTo>
                    <a:pt x="3155114" y="870460"/>
                  </a:lnTo>
                  <a:lnTo>
                    <a:pt x="3177220" y="827718"/>
                  </a:lnTo>
                  <a:lnTo>
                    <a:pt x="3185160" y="778510"/>
                  </a:lnTo>
                  <a:lnTo>
                    <a:pt x="3185160" y="155701"/>
                  </a:lnTo>
                  <a:lnTo>
                    <a:pt x="3177220" y="106493"/>
                  </a:lnTo>
                  <a:lnTo>
                    <a:pt x="3155114" y="63751"/>
                  </a:lnTo>
                  <a:lnTo>
                    <a:pt x="3121408" y="30045"/>
                  </a:lnTo>
                  <a:lnTo>
                    <a:pt x="3078666" y="7939"/>
                  </a:lnTo>
                  <a:lnTo>
                    <a:pt x="302945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37488" y="2951988"/>
              <a:ext cx="3185160" cy="934719"/>
            </a:xfrm>
            <a:custGeom>
              <a:avLst/>
              <a:gdLst/>
              <a:ahLst/>
              <a:cxnLst/>
              <a:rect l="l" t="t" r="r" b="b"/>
              <a:pathLst>
                <a:path w="3185160" h="934720">
                  <a:moveTo>
                    <a:pt x="0" y="155701"/>
                  </a:moveTo>
                  <a:lnTo>
                    <a:pt x="7939" y="106493"/>
                  </a:lnTo>
                  <a:lnTo>
                    <a:pt x="30045" y="63751"/>
                  </a:lnTo>
                  <a:lnTo>
                    <a:pt x="63751" y="30045"/>
                  </a:lnTo>
                  <a:lnTo>
                    <a:pt x="106493" y="7939"/>
                  </a:lnTo>
                  <a:lnTo>
                    <a:pt x="155702" y="0"/>
                  </a:lnTo>
                  <a:lnTo>
                    <a:pt x="3029458" y="0"/>
                  </a:lnTo>
                  <a:lnTo>
                    <a:pt x="3078666" y="7939"/>
                  </a:lnTo>
                  <a:lnTo>
                    <a:pt x="3121408" y="30045"/>
                  </a:lnTo>
                  <a:lnTo>
                    <a:pt x="3155114" y="63751"/>
                  </a:lnTo>
                  <a:lnTo>
                    <a:pt x="3177220" y="106493"/>
                  </a:lnTo>
                  <a:lnTo>
                    <a:pt x="3185160" y="155701"/>
                  </a:lnTo>
                  <a:lnTo>
                    <a:pt x="3185160" y="778510"/>
                  </a:lnTo>
                  <a:lnTo>
                    <a:pt x="3177220" y="827718"/>
                  </a:lnTo>
                  <a:lnTo>
                    <a:pt x="3155114" y="870460"/>
                  </a:lnTo>
                  <a:lnTo>
                    <a:pt x="3121408" y="904166"/>
                  </a:lnTo>
                  <a:lnTo>
                    <a:pt x="3078666" y="926272"/>
                  </a:lnTo>
                  <a:lnTo>
                    <a:pt x="3029458" y="934212"/>
                  </a:lnTo>
                  <a:lnTo>
                    <a:pt x="155702" y="934212"/>
                  </a:lnTo>
                  <a:lnTo>
                    <a:pt x="106493" y="926272"/>
                  </a:lnTo>
                  <a:lnTo>
                    <a:pt x="63751" y="904166"/>
                  </a:lnTo>
                  <a:lnTo>
                    <a:pt x="30045" y="870460"/>
                  </a:lnTo>
                  <a:lnTo>
                    <a:pt x="7939" y="827718"/>
                  </a:lnTo>
                  <a:lnTo>
                    <a:pt x="0" y="778510"/>
                  </a:lnTo>
                  <a:lnTo>
                    <a:pt x="0" y="15570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37488" y="4072128"/>
              <a:ext cx="3601720" cy="934719"/>
            </a:xfrm>
            <a:custGeom>
              <a:avLst/>
              <a:gdLst/>
              <a:ahLst/>
              <a:cxnLst/>
              <a:rect l="l" t="t" r="r" b="b"/>
              <a:pathLst>
                <a:path w="3601720" h="934720">
                  <a:moveTo>
                    <a:pt x="3445510" y="0"/>
                  </a:moveTo>
                  <a:lnTo>
                    <a:pt x="155702" y="0"/>
                  </a:lnTo>
                  <a:lnTo>
                    <a:pt x="106493" y="7939"/>
                  </a:lnTo>
                  <a:lnTo>
                    <a:pt x="63751" y="30045"/>
                  </a:lnTo>
                  <a:lnTo>
                    <a:pt x="30045" y="63751"/>
                  </a:lnTo>
                  <a:lnTo>
                    <a:pt x="7939" y="106493"/>
                  </a:lnTo>
                  <a:lnTo>
                    <a:pt x="0" y="155701"/>
                  </a:lnTo>
                  <a:lnTo>
                    <a:pt x="0" y="778510"/>
                  </a:lnTo>
                  <a:lnTo>
                    <a:pt x="7939" y="827718"/>
                  </a:lnTo>
                  <a:lnTo>
                    <a:pt x="30045" y="870460"/>
                  </a:lnTo>
                  <a:lnTo>
                    <a:pt x="63751" y="904166"/>
                  </a:lnTo>
                  <a:lnTo>
                    <a:pt x="106493" y="926272"/>
                  </a:lnTo>
                  <a:lnTo>
                    <a:pt x="155702" y="934212"/>
                  </a:lnTo>
                  <a:lnTo>
                    <a:pt x="3445510" y="934212"/>
                  </a:lnTo>
                  <a:lnTo>
                    <a:pt x="3494718" y="926272"/>
                  </a:lnTo>
                  <a:lnTo>
                    <a:pt x="3537460" y="904166"/>
                  </a:lnTo>
                  <a:lnTo>
                    <a:pt x="3571166" y="870460"/>
                  </a:lnTo>
                  <a:lnTo>
                    <a:pt x="3593272" y="827718"/>
                  </a:lnTo>
                  <a:lnTo>
                    <a:pt x="3601212" y="778510"/>
                  </a:lnTo>
                  <a:lnTo>
                    <a:pt x="3601212" y="155701"/>
                  </a:lnTo>
                  <a:lnTo>
                    <a:pt x="3593272" y="106493"/>
                  </a:lnTo>
                  <a:lnTo>
                    <a:pt x="3571166" y="63751"/>
                  </a:lnTo>
                  <a:lnTo>
                    <a:pt x="3537460" y="30045"/>
                  </a:lnTo>
                  <a:lnTo>
                    <a:pt x="3494718" y="7939"/>
                  </a:lnTo>
                  <a:lnTo>
                    <a:pt x="344551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37488" y="4072128"/>
              <a:ext cx="3601720" cy="934719"/>
            </a:xfrm>
            <a:custGeom>
              <a:avLst/>
              <a:gdLst/>
              <a:ahLst/>
              <a:cxnLst/>
              <a:rect l="l" t="t" r="r" b="b"/>
              <a:pathLst>
                <a:path w="3601720" h="934720">
                  <a:moveTo>
                    <a:pt x="0" y="155701"/>
                  </a:moveTo>
                  <a:lnTo>
                    <a:pt x="7939" y="106493"/>
                  </a:lnTo>
                  <a:lnTo>
                    <a:pt x="30045" y="63751"/>
                  </a:lnTo>
                  <a:lnTo>
                    <a:pt x="63751" y="30045"/>
                  </a:lnTo>
                  <a:lnTo>
                    <a:pt x="106493" y="7939"/>
                  </a:lnTo>
                  <a:lnTo>
                    <a:pt x="155702" y="0"/>
                  </a:lnTo>
                  <a:lnTo>
                    <a:pt x="3445510" y="0"/>
                  </a:lnTo>
                  <a:lnTo>
                    <a:pt x="3494718" y="7939"/>
                  </a:lnTo>
                  <a:lnTo>
                    <a:pt x="3537460" y="30045"/>
                  </a:lnTo>
                  <a:lnTo>
                    <a:pt x="3571166" y="63751"/>
                  </a:lnTo>
                  <a:lnTo>
                    <a:pt x="3593272" y="106493"/>
                  </a:lnTo>
                  <a:lnTo>
                    <a:pt x="3601212" y="155701"/>
                  </a:lnTo>
                  <a:lnTo>
                    <a:pt x="3601212" y="778510"/>
                  </a:lnTo>
                  <a:lnTo>
                    <a:pt x="3593272" y="827718"/>
                  </a:lnTo>
                  <a:lnTo>
                    <a:pt x="3571166" y="870460"/>
                  </a:lnTo>
                  <a:lnTo>
                    <a:pt x="3537460" y="904166"/>
                  </a:lnTo>
                  <a:lnTo>
                    <a:pt x="3494718" y="926272"/>
                  </a:lnTo>
                  <a:lnTo>
                    <a:pt x="3445510" y="934212"/>
                  </a:lnTo>
                  <a:lnTo>
                    <a:pt x="155702" y="934212"/>
                  </a:lnTo>
                  <a:lnTo>
                    <a:pt x="106493" y="926272"/>
                  </a:lnTo>
                  <a:lnTo>
                    <a:pt x="63751" y="904166"/>
                  </a:lnTo>
                  <a:lnTo>
                    <a:pt x="30045" y="870460"/>
                  </a:lnTo>
                  <a:lnTo>
                    <a:pt x="7939" y="827718"/>
                  </a:lnTo>
                  <a:lnTo>
                    <a:pt x="0" y="778510"/>
                  </a:lnTo>
                  <a:lnTo>
                    <a:pt x="0" y="15570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37488" y="5192268"/>
              <a:ext cx="3185160" cy="934719"/>
            </a:xfrm>
            <a:custGeom>
              <a:avLst/>
              <a:gdLst/>
              <a:ahLst/>
              <a:cxnLst/>
              <a:rect l="l" t="t" r="r" b="b"/>
              <a:pathLst>
                <a:path w="3185160" h="934720">
                  <a:moveTo>
                    <a:pt x="3029458" y="0"/>
                  </a:moveTo>
                  <a:lnTo>
                    <a:pt x="155702" y="0"/>
                  </a:lnTo>
                  <a:lnTo>
                    <a:pt x="106493" y="7939"/>
                  </a:lnTo>
                  <a:lnTo>
                    <a:pt x="63751" y="30045"/>
                  </a:lnTo>
                  <a:lnTo>
                    <a:pt x="30045" y="63751"/>
                  </a:lnTo>
                  <a:lnTo>
                    <a:pt x="7939" y="106493"/>
                  </a:lnTo>
                  <a:lnTo>
                    <a:pt x="0" y="155702"/>
                  </a:lnTo>
                  <a:lnTo>
                    <a:pt x="0" y="778510"/>
                  </a:lnTo>
                  <a:lnTo>
                    <a:pt x="7939" y="827718"/>
                  </a:lnTo>
                  <a:lnTo>
                    <a:pt x="30045" y="870460"/>
                  </a:lnTo>
                  <a:lnTo>
                    <a:pt x="63751" y="904166"/>
                  </a:lnTo>
                  <a:lnTo>
                    <a:pt x="106493" y="926272"/>
                  </a:lnTo>
                  <a:lnTo>
                    <a:pt x="155702" y="934212"/>
                  </a:lnTo>
                  <a:lnTo>
                    <a:pt x="3029458" y="934212"/>
                  </a:lnTo>
                  <a:lnTo>
                    <a:pt x="3078666" y="926272"/>
                  </a:lnTo>
                  <a:lnTo>
                    <a:pt x="3121408" y="904166"/>
                  </a:lnTo>
                  <a:lnTo>
                    <a:pt x="3155114" y="870460"/>
                  </a:lnTo>
                  <a:lnTo>
                    <a:pt x="3177220" y="827718"/>
                  </a:lnTo>
                  <a:lnTo>
                    <a:pt x="3185160" y="778510"/>
                  </a:lnTo>
                  <a:lnTo>
                    <a:pt x="3185160" y="155702"/>
                  </a:lnTo>
                  <a:lnTo>
                    <a:pt x="3177220" y="106493"/>
                  </a:lnTo>
                  <a:lnTo>
                    <a:pt x="3155114" y="63751"/>
                  </a:lnTo>
                  <a:lnTo>
                    <a:pt x="3121408" y="30045"/>
                  </a:lnTo>
                  <a:lnTo>
                    <a:pt x="3078666" y="7939"/>
                  </a:lnTo>
                  <a:lnTo>
                    <a:pt x="302945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434464" y="3096260"/>
            <a:ext cx="2771140" cy="62357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¿Cómo se ve una ciudad o</a:t>
            </a:r>
            <a:r>
              <a:rPr dirty="0" sz="14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una  comunidad amigable con las  personas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mayores?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4464" y="4216654"/>
            <a:ext cx="3221355" cy="62357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¿Tiene un ejemplo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algo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sea  amigable con las personas</a:t>
            </a:r>
            <a:r>
              <a:rPr dirty="0" sz="14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mayores  del lugar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donde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usted</a:t>
            </a: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vive?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94600" y="2230945"/>
            <a:ext cx="459740" cy="3433445"/>
            <a:chOff x="994600" y="2230945"/>
            <a:chExt cx="459740" cy="3433445"/>
          </a:xfrm>
        </p:grpSpPr>
        <p:sp>
          <p:nvSpPr>
            <p:cNvPr id="18" name="object 18"/>
            <p:cNvSpPr/>
            <p:nvPr/>
          </p:nvSpPr>
          <p:spPr>
            <a:xfrm>
              <a:off x="999363" y="2235708"/>
              <a:ext cx="238760" cy="3423920"/>
            </a:xfrm>
            <a:custGeom>
              <a:avLst/>
              <a:gdLst/>
              <a:ahLst/>
              <a:cxnLst/>
              <a:rect l="l" t="t" r="r" b="b"/>
              <a:pathLst>
                <a:path w="238759" h="3423920">
                  <a:moveTo>
                    <a:pt x="238125" y="0"/>
                  </a:moveTo>
                  <a:lnTo>
                    <a:pt x="0" y="0"/>
                  </a:lnTo>
                  <a:lnTo>
                    <a:pt x="0" y="1183767"/>
                  </a:lnTo>
                  <a:lnTo>
                    <a:pt x="238721" y="1183767"/>
                  </a:lnTo>
                </a:path>
                <a:path w="238759" h="3423920">
                  <a:moveTo>
                    <a:pt x="238125" y="0"/>
                  </a:moveTo>
                  <a:lnTo>
                    <a:pt x="0" y="0"/>
                  </a:lnTo>
                  <a:lnTo>
                    <a:pt x="0" y="2303653"/>
                  </a:lnTo>
                  <a:lnTo>
                    <a:pt x="238721" y="2303653"/>
                  </a:lnTo>
                </a:path>
                <a:path w="238759" h="3423920">
                  <a:moveTo>
                    <a:pt x="238125" y="0"/>
                  </a:moveTo>
                  <a:lnTo>
                    <a:pt x="0" y="0"/>
                  </a:lnTo>
                  <a:lnTo>
                    <a:pt x="0" y="3423920"/>
                  </a:lnTo>
                  <a:lnTo>
                    <a:pt x="238721" y="3423920"/>
                  </a:lnTo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06424" y="2898648"/>
              <a:ext cx="347980" cy="347980"/>
            </a:xfrm>
            <a:custGeom>
              <a:avLst/>
              <a:gdLst/>
              <a:ahLst/>
              <a:cxnLst/>
              <a:rect l="l" t="t" r="r" b="b"/>
              <a:pathLst>
                <a:path w="347980" h="347980">
                  <a:moveTo>
                    <a:pt x="173735" y="0"/>
                  </a:moveTo>
                  <a:lnTo>
                    <a:pt x="127551" y="6201"/>
                  </a:lnTo>
                  <a:lnTo>
                    <a:pt x="86049" y="23706"/>
                  </a:lnTo>
                  <a:lnTo>
                    <a:pt x="50887" y="50863"/>
                  </a:lnTo>
                  <a:lnTo>
                    <a:pt x="23720" y="86021"/>
                  </a:lnTo>
                  <a:lnTo>
                    <a:pt x="6206" y="127529"/>
                  </a:lnTo>
                  <a:lnTo>
                    <a:pt x="0" y="173736"/>
                  </a:lnTo>
                  <a:lnTo>
                    <a:pt x="6206" y="219942"/>
                  </a:lnTo>
                  <a:lnTo>
                    <a:pt x="23720" y="261450"/>
                  </a:lnTo>
                  <a:lnTo>
                    <a:pt x="50887" y="296608"/>
                  </a:lnTo>
                  <a:lnTo>
                    <a:pt x="86049" y="323765"/>
                  </a:lnTo>
                  <a:lnTo>
                    <a:pt x="127551" y="341270"/>
                  </a:lnTo>
                  <a:lnTo>
                    <a:pt x="173735" y="347471"/>
                  </a:lnTo>
                  <a:lnTo>
                    <a:pt x="219942" y="341270"/>
                  </a:lnTo>
                  <a:lnTo>
                    <a:pt x="261450" y="323765"/>
                  </a:lnTo>
                  <a:lnTo>
                    <a:pt x="296608" y="296608"/>
                  </a:lnTo>
                  <a:lnTo>
                    <a:pt x="323765" y="261450"/>
                  </a:lnTo>
                  <a:lnTo>
                    <a:pt x="341270" y="219942"/>
                  </a:lnTo>
                  <a:lnTo>
                    <a:pt x="347472" y="173736"/>
                  </a:lnTo>
                  <a:lnTo>
                    <a:pt x="341270" y="127529"/>
                  </a:lnTo>
                  <a:lnTo>
                    <a:pt x="323765" y="86021"/>
                  </a:lnTo>
                  <a:lnTo>
                    <a:pt x="296608" y="50863"/>
                  </a:lnTo>
                  <a:lnTo>
                    <a:pt x="261450" y="23706"/>
                  </a:lnTo>
                  <a:lnTo>
                    <a:pt x="219942" y="6201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218082" y="2947238"/>
            <a:ext cx="12509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06424" y="4038600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80" h="347979">
                <a:moveTo>
                  <a:pt x="173735" y="0"/>
                </a:moveTo>
                <a:lnTo>
                  <a:pt x="127551" y="6201"/>
                </a:lnTo>
                <a:lnTo>
                  <a:pt x="86049" y="23706"/>
                </a:lnTo>
                <a:lnTo>
                  <a:pt x="50887" y="50863"/>
                </a:lnTo>
                <a:lnTo>
                  <a:pt x="23720" y="86021"/>
                </a:lnTo>
                <a:lnTo>
                  <a:pt x="6206" y="127529"/>
                </a:lnTo>
                <a:lnTo>
                  <a:pt x="0" y="173736"/>
                </a:lnTo>
                <a:lnTo>
                  <a:pt x="6206" y="219942"/>
                </a:lnTo>
                <a:lnTo>
                  <a:pt x="23720" y="261450"/>
                </a:lnTo>
                <a:lnTo>
                  <a:pt x="50887" y="296608"/>
                </a:lnTo>
                <a:lnTo>
                  <a:pt x="86049" y="323765"/>
                </a:lnTo>
                <a:lnTo>
                  <a:pt x="127551" y="341270"/>
                </a:lnTo>
                <a:lnTo>
                  <a:pt x="173735" y="347471"/>
                </a:lnTo>
                <a:lnTo>
                  <a:pt x="219942" y="341270"/>
                </a:lnTo>
                <a:lnTo>
                  <a:pt x="261450" y="323765"/>
                </a:lnTo>
                <a:lnTo>
                  <a:pt x="296608" y="296608"/>
                </a:lnTo>
                <a:lnTo>
                  <a:pt x="323765" y="261450"/>
                </a:lnTo>
                <a:lnTo>
                  <a:pt x="341270" y="219942"/>
                </a:lnTo>
                <a:lnTo>
                  <a:pt x="347472" y="173736"/>
                </a:lnTo>
                <a:lnTo>
                  <a:pt x="341270" y="127529"/>
                </a:lnTo>
                <a:lnTo>
                  <a:pt x="323765" y="86021"/>
                </a:lnTo>
                <a:lnTo>
                  <a:pt x="296608" y="50863"/>
                </a:lnTo>
                <a:lnTo>
                  <a:pt x="261450" y="23706"/>
                </a:lnTo>
                <a:lnTo>
                  <a:pt x="219942" y="6201"/>
                </a:lnTo>
                <a:lnTo>
                  <a:pt x="173735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218082" y="4087444"/>
            <a:ext cx="12509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06424" y="5129784"/>
            <a:ext cx="347980" cy="349250"/>
          </a:xfrm>
          <a:custGeom>
            <a:avLst/>
            <a:gdLst/>
            <a:ahLst/>
            <a:cxnLst/>
            <a:rect l="l" t="t" r="r" b="b"/>
            <a:pathLst>
              <a:path w="347980" h="349250">
                <a:moveTo>
                  <a:pt x="173735" y="0"/>
                </a:moveTo>
                <a:lnTo>
                  <a:pt x="127551" y="6231"/>
                </a:lnTo>
                <a:lnTo>
                  <a:pt x="86049" y="23819"/>
                </a:lnTo>
                <a:lnTo>
                  <a:pt x="50887" y="51101"/>
                </a:lnTo>
                <a:lnTo>
                  <a:pt x="23720" y="86416"/>
                </a:lnTo>
                <a:lnTo>
                  <a:pt x="6206" y="128102"/>
                </a:lnTo>
                <a:lnTo>
                  <a:pt x="0" y="174497"/>
                </a:lnTo>
                <a:lnTo>
                  <a:pt x="6206" y="220893"/>
                </a:lnTo>
                <a:lnTo>
                  <a:pt x="23720" y="262579"/>
                </a:lnTo>
                <a:lnTo>
                  <a:pt x="50887" y="297894"/>
                </a:lnTo>
                <a:lnTo>
                  <a:pt x="86049" y="325176"/>
                </a:lnTo>
                <a:lnTo>
                  <a:pt x="127551" y="342764"/>
                </a:lnTo>
                <a:lnTo>
                  <a:pt x="173735" y="348995"/>
                </a:lnTo>
                <a:lnTo>
                  <a:pt x="219942" y="342764"/>
                </a:lnTo>
                <a:lnTo>
                  <a:pt x="261450" y="325176"/>
                </a:lnTo>
                <a:lnTo>
                  <a:pt x="296608" y="297894"/>
                </a:lnTo>
                <a:lnTo>
                  <a:pt x="323765" y="262579"/>
                </a:lnTo>
                <a:lnTo>
                  <a:pt x="341270" y="220893"/>
                </a:lnTo>
                <a:lnTo>
                  <a:pt x="347472" y="174497"/>
                </a:lnTo>
                <a:lnTo>
                  <a:pt x="341270" y="128102"/>
                </a:lnTo>
                <a:lnTo>
                  <a:pt x="323765" y="86416"/>
                </a:lnTo>
                <a:lnTo>
                  <a:pt x="296608" y="51101"/>
                </a:lnTo>
                <a:lnTo>
                  <a:pt x="261450" y="23819"/>
                </a:lnTo>
                <a:lnTo>
                  <a:pt x="219942" y="6231"/>
                </a:lnTo>
                <a:lnTo>
                  <a:pt x="173735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218082" y="5179567"/>
            <a:ext cx="2997835" cy="781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6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marL="228600">
              <a:lnSpc>
                <a:spcPts val="1375"/>
              </a:lnSpc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¿Tiene un 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ejemplo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de algo</a:t>
            </a:r>
            <a:r>
              <a:rPr dirty="0" sz="14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endParaRPr sz="1400">
              <a:latin typeface="Verdana"/>
              <a:cs typeface="Verdana"/>
            </a:endParaRPr>
          </a:p>
          <a:p>
            <a:pPr marL="228600" marR="610870">
              <a:lnSpc>
                <a:spcPts val="1510"/>
              </a:lnSpc>
              <a:spcBef>
                <a:spcPts val="110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no sea amigable con</a:t>
            </a:r>
            <a:r>
              <a:rPr dirty="0" sz="14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las  personas</a:t>
            </a:r>
            <a:r>
              <a:rPr dirty="0" sz="14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mayores?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6655" y="8275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54760" y="8995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80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1556004"/>
            <a:ext cx="10081260" cy="6003290"/>
            <a:chOff x="611123" y="1556004"/>
            <a:chExt cx="10081260" cy="6003290"/>
          </a:xfrm>
        </p:grpSpPr>
        <p:sp>
          <p:nvSpPr>
            <p:cNvPr id="4" name="object 4"/>
            <p:cNvSpPr/>
            <p:nvPr/>
          </p:nvSpPr>
          <p:spPr>
            <a:xfrm>
              <a:off x="5439156" y="2214372"/>
              <a:ext cx="5253355" cy="5344795"/>
            </a:xfrm>
            <a:custGeom>
              <a:avLst/>
              <a:gdLst/>
              <a:ahLst/>
              <a:cxnLst/>
              <a:rect l="l" t="t" r="r" b="b"/>
              <a:pathLst>
                <a:path w="5253355" h="5344795">
                  <a:moveTo>
                    <a:pt x="3001518" y="0"/>
                  </a:moveTo>
                  <a:lnTo>
                    <a:pt x="2952852" y="379"/>
                  </a:lnTo>
                  <a:lnTo>
                    <a:pt x="2904374" y="1512"/>
                  </a:lnTo>
                  <a:lnTo>
                    <a:pt x="2856088" y="3394"/>
                  </a:lnTo>
                  <a:lnTo>
                    <a:pt x="2808001" y="6019"/>
                  </a:lnTo>
                  <a:lnTo>
                    <a:pt x="2760118" y="9381"/>
                  </a:lnTo>
                  <a:lnTo>
                    <a:pt x="2712445" y="13474"/>
                  </a:lnTo>
                  <a:lnTo>
                    <a:pt x="2664989" y="18294"/>
                  </a:lnTo>
                  <a:lnTo>
                    <a:pt x="2617754" y="23833"/>
                  </a:lnTo>
                  <a:lnTo>
                    <a:pt x="2570746" y="30087"/>
                  </a:lnTo>
                  <a:lnTo>
                    <a:pt x="2523973" y="37049"/>
                  </a:lnTo>
                  <a:lnTo>
                    <a:pt x="2477438" y="44714"/>
                  </a:lnTo>
                  <a:lnTo>
                    <a:pt x="2431149" y="53076"/>
                  </a:lnTo>
                  <a:lnTo>
                    <a:pt x="2385110" y="62130"/>
                  </a:lnTo>
                  <a:lnTo>
                    <a:pt x="2339328" y="71870"/>
                  </a:lnTo>
                  <a:lnTo>
                    <a:pt x="2293809" y="82290"/>
                  </a:lnTo>
                  <a:lnTo>
                    <a:pt x="2248558" y="93384"/>
                  </a:lnTo>
                  <a:lnTo>
                    <a:pt x="2203582" y="105147"/>
                  </a:lnTo>
                  <a:lnTo>
                    <a:pt x="2158885" y="117572"/>
                  </a:lnTo>
                  <a:lnTo>
                    <a:pt x="2114475" y="130655"/>
                  </a:lnTo>
                  <a:lnTo>
                    <a:pt x="2070356" y="144390"/>
                  </a:lnTo>
                  <a:lnTo>
                    <a:pt x="2026534" y="158770"/>
                  </a:lnTo>
                  <a:lnTo>
                    <a:pt x="1983016" y="173790"/>
                  </a:lnTo>
                  <a:lnTo>
                    <a:pt x="1939807" y="189445"/>
                  </a:lnTo>
                  <a:lnTo>
                    <a:pt x="1896913" y="205729"/>
                  </a:lnTo>
                  <a:lnTo>
                    <a:pt x="1854340" y="222635"/>
                  </a:lnTo>
                  <a:lnTo>
                    <a:pt x="1812093" y="240159"/>
                  </a:lnTo>
                  <a:lnTo>
                    <a:pt x="1770179" y="258294"/>
                  </a:lnTo>
                  <a:lnTo>
                    <a:pt x="1728603" y="277035"/>
                  </a:lnTo>
                  <a:lnTo>
                    <a:pt x="1687371" y="296376"/>
                  </a:lnTo>
                  <a:lnTo>
                    <a:pt x="1646489" y="316312"/>
                  </a:lnTo>
                  <a:lnTo>
                    <a:pt x="1605963" y="336836"/>
                  </a:lnTo>
                  <a:lnTo>
                    <a:pt x="1565798" y="357943"/>
                  </a:lnTo>
                  <a:lnTo>
                    <a:pt x="1526001" y="379628"/>
                  </a:lnTo>
                  <a:lnTo>
                    <a:pt x="1486577" y="401884"/>
                  </a:lnTo>
                  <a:lnTo>
                    <a:pt x="1447532" y="424706"/>
                  </a:lnTo>
                  <a:lnTo>
                    <a:pt x="1408872" y="448088"/>
                  </a:lnTo>
                  <a:lnTo>
                    <a:pt x="1370602" y="472025"/>
                  </a:lnTo>
                  <a:lnTo>
                    <a:pt x="1332729" y="496510"/>
                  </a:lnTo>
                  <a:lnTo>
                    <a:pt x="1295258" y="521538"/>
                  </a:lnTo>
                  <a:lnTo>
                    <a:pt x="1258196" y="547104"/>
                  </a:lnTo>
                  <a:lnTo>
                    <a:pt x="1221547" y="573201"/>
                  </a:lnTo>
                  <a:lnTo>
                    <a:pt x="1185318" y="599824"/>
                  </a:lnTo>
                  <a:lnTo>
                    <a:pt x="1149515" y="626968"/>
                  </a:lnTo>
                  <a:lnTo>
                    <a:pt x="1114143" y="654625"/>
                  </a:lnTo>
                  <a:lnTo>
                    <a:pt x="1079209" y="682792"/>
                  </a:lnTo>
                  <a:lnTo>
                    <a:pt x="1044717" y="711461"/>
                  </a:lnTo>
                  <a:lnTo>
                    <a:pt x="1010674" y="740628"/>
                  </a:lnTo>
                  <a:lnTo>
                    <a:pt x="977087" y="770287"/>
                  </a:lnTo>
                  <a:lnTo>
                    <a:pt x="943959" y="800431"/>
                  </a:lnTo>
                  <a:lnTo>
                    <a:pt x="911298" y="831056"/>
                  </a:lnTo>
                  <a:lnTo>
                    <a:pt x="879109" y="862155"/>
                  </a:lnTo>
                  <a:lnTo>
                    <a:pt x="847399" y="893723"/>
                  </a:lnTo>
                  <a:lnTo>
                    <a:pt x="816172" y="925754"/>
                  </a:lnTo>
                  <a:lnTo>
                    <a:pt x="785434" y="958242"/>
                  </a:lnTo>
                  <a:lnTo>
                    <a:pt x="755192" y="991182"/>
                  </a:lnTo>
                  <a:lnTo>
                    <a:pt x="725452" y="1024568"/>
                  </a:lnTo>
                  <a:lnTo>
                    <a:pt x="696218" y="1058394"/>
                  </a:lnTo>
                  <a:lnTo>
                    <a:pt x="667498" y="1092655"/>
                  </a:lnTo>
                  <a:lnTo>
                    <a:pt x="639296" y="1127344"/>
                  </a:lnTo>
                  <a:lnTo>
                    <a:pt x="611619" y="1162457"/>
                  </a:lnTo>
                  <a:lnTo>
                    <a:pt x="584472" y="1197987"/>
                  </a:lnTo>
                  <a:lnTo>
                    <a:pt x="557862" y="1233928"/>
                  </a:lnTo>
                  <a:lnTo>
                    <a:pt x="531794" y="1270276"/>
                  </a:lnTo>
                  <a:lnTo>
                    <a:pt x="506273" y="1307024"/>
                  </a:lnTo>
                  <a:lnTo>
                    <a:pt x="481306" y="1344166"/>
                  </a:lnTo>
                  <a:lnTo>
                    <a:pt x="456899" y="1381697"/>
                  </a:lnTo>
                  <a:lnTo>
                    <a:pt x="433057" y="1419611"/>
                  </a:lnTo>
                  <a:lnTo>
                    <a:pt x="409786" y="1457903"/>
                  </a:lnTo>
                  <a:lnTo>
                    <a:pt x="387092" y="1496566"/>
                  </a:lnTo>
                  <a:lnTo>
                    <a:pt x="364981" y="1535596"/>
                  </a:lnTo>
                  <a:lnTo>
                    <a:pt x="343459" y="1574986"/>
                  </a:lnTo>
                  <a:lnTo>
                    <a:pt x="322531" y="1614730"/>
                  </a:lnTo>
                  <a:lnTo>
                    <a:pt x="302204" y="1654823"/>
                  </a:lnTo>
                  <a:lnTo>
                    <a:pt x="282482" y="1695259"/>
                  </a:lnTo>
                  <a:lnTo>
                    <a:pt x="263373" y="1736033"/>
                  </a:lnTo>
                  <a:lnTo>
                    <a:pt x="244881" y="1777138"/>
                  </a:lnTo>
                  <a:lnTo>
                    <a:pt x="227012" y="1818570"/>
                  </a:lnTo>
                  <a:lnTo>
                    <a:pt x="209774" y="1860321"/>
                  </a:lnTo>
                  <a:lnTo>
                    <a:pt x="193170" y="1902388"/>
                  </a:lnTo>
                  <a:lnTo>
                    <a:pt x="177207" y="1944763"/>
                  </a:lnTo>
                  <a:lnTo>
                    <a:pt x="161892" y="1987441"/>
                  </a:lnTo>
                  <a:lnTo>
                    <a:pt x="147229" y="2030417"/>
                  </a:lnTo>
                  <a:lnTo>
                    <a:pt x="133224" y="2073685"/>
                  </a:lnTo>
                  <a:lnTo>
                    <a:pt x="119884" y="2117238"/>
                  </a:lnTo>
                  <a:lnTo>
                    <a:pt x="107214" y="2161072"/>
                  </a:lnTo>
                  <a:lnTo>
                    <a:pt x="95220" y="2205181"/>
                  </a:lnTo>
                  <a:lnTo>
                    <a:pt x="83908" y="2249558"/>
                  </a:lnTo>
                  <a:lnTo>
                    <a:pt x="73283" y="2294199"/>
                  </a:lnTo>
                  <a:lnTo>
                    <a:pt x="63352" y="2339097"/>
                  </a:lnTo>
                  <a:lnTo>
                    <a:pt x="54120" y="2384247"/>
                  </a:lnTo>
                  <a:lnTo>
                    <a:pt x="45593" y="2429643"/>
                  </a:lnTo>
                  <a:lnTo>
                    <a:pt x="37777" y="2475279"/>
                  </a:lnTo>
                  <a:lnTo>
                    <a:pt x="30678" y="2521150"/>
                  </a:lnTo>
                  <a:lnTo>
                    <a:pt x="24301" y="2567250"/>
                  </a:lnTo>
                  <a:lnTo>
                    <a:pt x="18653" y="2613573"/>
                  </a:lnTo>
                  <a:lnTo>
                    <a:pt x="13739" y="2660114"/>
                  </a:lnTo>
                  <a:lnTo>
                    <a:pt x="9565" y="2706866"/>
                  </a:lnTo>
                  <a:lnTo>
                    <a:pt x="6137" y="2753825"/>
                  </a:lnTo>
                  <a:lnTo>
                    <a:pt x="3461" y="2800984"/>
                  </a:lnTo>
                  <a:lnTo>
                    <a:pt x="1542" y="2848337"/>
                  </a:lnTo>
                  <a:lnTo>
                    <a:pt x="386" y="2895880"/>
                  </a:lnTo>
                  <a:lnTo>
                    <a:pt x="0" y="2943605"/>
                  </a:lnTo>
                  <a:lnTo>
                    <a:pt x="386" y="2991331"/>
                  </a:lnTo>
                  <a:lnTo>
                    <a:pt x="1542" y="3038872"/>
                  </a:lnTo>
                  <a:lnTo>
                    <a:pt x="3461" y="3086225"/>
                  </a:lnTo>
                  <a:lnTo>
                    <a:pt x="6137" y="3133384"/>
                  </a:lnTo>
                  <a:lnTo>
                    <a:pt x="9565" y="3180341"/>
                  </a:lnTo>
                  <a:lnTo>
                    <a:pt x="13739" y="3227093"/>
                  </a:lnTo>
                  <a:lnTo>
                    <a:pt x="18653" y="3273633"/>
                  </a:lnTo>
                  <a:lnTo>
                    <a:pt x="24301" y="3319956"/>
                  </a:lnTo>
                  <a:lnTo>
                    <a:pt x="30678" y="3366055"/>
                  </a:lnTo>
                  <a:lnTo>
                    <a:pt x="37777" y="3411926"/>
                  </a:lnTo>
                  <a:lnTo>
                    <a:pt x="45593" y="3457562"/>
                  </a:lnTo>
                  <a:lnTo>
                    <a:pt x="54120" y="3502957"/>
                  </a:lnTo>
                  <a:lnTo>
                    <a:pt x="63352" y="3548107"/>
                  </a:lnTo>
                  <a:lnTo>
                    <a:pt x="73283" y="3593004"/>
                  </a:lnTo>
                  <a:lnTo>
                    <a:pt x="83908" y="3637645"/>
                  </a:lnTo>
                  <a:lnTo>
                    <a:pt x="95220" y="3682022"/>
                  </a:lnTo>
                  <a:lnTo>
                    <a:pt x="107214" y="3726130"/>
                  </a:lnTo>
                  <a:lnTo>
                    <a:pt x="119884" y="3769964"/>
                  </a:lnTo>
                  <a:lnTo>
                    <a:pt x="133224" y="3813517"/>
                  </a:lnTo>
                  <a:lnTo>
                    <a:pt x="147229" y="3856784"/>
                  </a:lnTo>
                  <a:lnTo>
                    <a:pt x="161892" y="3899760"/>
                  </a:lnTo>
                  <a:lnTo>
                    <a:pt x="177207" y="3942438"/>
                  </a:lnTo>
                  <a:lnTo>
                    <a:pt x="193170" y="3984813"/>
                  </a:lnTo>
                  <a:lnTo>
                    <a:pt x="209774" y="4026879"/>
                  </a:lnTo>
                  <a:lnTo>
                    <a:pt x="227012" y="4068631"/>
                  </a:lnTo>
                  <a:lnTo>
                    <a:pt x="244881" y="4110062"/>
                  </a:lnTo>
                  <a:lnTo>
                    <a:pt x="263373" y="4151167"/>
                  </a:lnTo>
                  <a:lnTo>
                    <a:pt x="282482" y="4191941"/>
                  </a:lnTo>
                  <a:lnTo>
                    <a:pt x="302204" y="4232377"/>
                  </a:lnTo>
                  <a:lnTo>
                    <a:pt x="322531" y="4272470"/>
                  </a:lnTo>
                  <a:lnTo>
                    <a:pt x="343459" y="4312214"/>
                  </a:lnTo>
                  <a:lnTo>
                    <a:pt x="364981" y="4351604"/>
                  </a:lnTo>
                  <a:lnTo>
                    <a:pt x="387092" y="4390633"/>
                  </a:lnTo>
                  <a:lnTo>
                    <a:pt x="409786" y="4429297"/>
                  </a:lnTo>
                  <a:lnTo>
                    <a:pt x="433057" y="4467588"/>
                  </a:lnTo>
                  <a:lnTo>
                    <a:pt x="456899" y="4505503"/>
                  </a:lnTo>
                  <a:lnTo>
                    <a:pt x="481306" y="4543034"/>
                  </a:lnTo>
                  <a:lnTo>
                    <a:pt x="506273" y="4580176"/>
                  </a:lnTo>
                  <a:lnTo>
                    <a:pt x="531794" y="4616924"/>
                  </a:lnTo>
                  <a:lnTo>
                    <a:pt x="557862" y="4653272"/>
                  </a:lnTo>
                  <a:lnTo>
                    <a:pt x="584472" y="4689213"/>
                  </a:lnTo>
                  <a:lnTo>
                    <a:pt x="611619" y="4724744"/>
                  </a:lnTo>
                  <a:lnTo>
                    <a:pt x="639296" y="4759856"/>
                  </a:lnTo>
                  <a:lnTo>
                    <a:pt x="667498" y="4794546"/>
                  </a:lnTo>
                  <a:lnTo>
                    <a:pt x="696218" y="4828806"/>
                  </a:lnTo>
                  <a:lnTo>
                    <a:pt x="725452" y="4862633"/>
                  </a:lnTo>
                  <a:lnTo>
                    <a:pt x="755192" y="4896019"/>
                  </a:lnTo>
                  <a:lnTo>
                    <a:pt x="785434" y="4928959"/>
                  </a:lnTo>
                  <a:lnTo>
                    <a:pt x="816172" y="4961447"/>
                  </a:lnTo>
                  <a:lnTo>
                    <a:pt x="847399" y="4993479"/>
                  </a:lnTo>
                  <a:lnTo>
                    <a:pt x="879109" y="5025047"/>
                  </a:lnTo>
                  <a:lnTo>
                    <a:pt x="911298" y="5056146"/>
                  </a:lnTo>
                  <a:lnTo>
                    <a:pt x="943959" y="5086771"/>
                  </a:lnTo>
                  <a:lnTo>
                    <a:pt x="977087" y="5116915"/>
                  </a:lnTo>
                  <a:lnTo>
                    <a:pt x="1010674" y="5146574"/>
                  </a:lnTo>
                  <a:lnTo>
                    <a:pt x="1044717" y="5175741"/>
                  </a:lnTo>
                  <a:lnTo>
                    <a:pt x="1079209" y="5204411"/>
                  </a:lnTo>
                  <a:lnTo>
                    <a:pt x="1114143" y="5232578"/>
                  </a:lnTo>
                  <a:lnTo>
                    <a:pt x="1149515" y="5260236"/>
                  </a:lnTo>
                  <a:lnTo>
                    <a:pt x="1185318" y="5287379"/>
                  </a:lnTo>
                  <a:lnTo>
                    <a:pt x="1221547" y="5314003"/>
                  </a:lnTo>
                  <a:lnTo>
                    <a:pt x="1258196" y="5340100"/>
                  </a:lnTo>
                  <a:lnTo>
                    <a:pt x="1264813" y="5344664"/>
                  </a:lnTo>
                  <a:lnTo>
                    <a:pt x="4738222" y="5344664"/>
                  </a:lnTo>
                  <a:lnTo>
                    <a:pt x="4781488" y="5314003"/>
                  </a:lnTo>
                  <a:lnTo>
                    <a:pt x="4817717" y="5287379"/>
                  </a:lnTo>
                  <a:lnTo>
                    <a:pt x="4853520" y="5260236"/>
                  </a:lnTo>
                  <a:lnTo>
                    <a:pt x="4888892" y="5232578"/>
                  </a:lnTo>
                  <a:lnTo>
                    <a:pt x="4923826" y="5204411"/>
                  </a:lnTo>
                  <a:lnTo>
                    <a:pt x="4958318" y="5175741"/>
                  </a:lnTo>
                  <a:lnTo>
                    <a:pt x="4992361" y="5146574"/>
                  </a:lnTo>
                  <a:lnTo>
                    <a:pt x="5025948" y="5116915"/>
                  </a:lnTo>
                  <a:lnTo>
                    <a:pt x="5059076" y="5086771"/>
                  </a:lnTo>
                  <a:lnTo>
                    <a:pt x="5091737" y="5056146"/>
                  </a:lnTo>
                  <a:lnTo>
                    <a:pt x="5123926" y="5025047"/>
                  </a:lnTo>
                  <a:lnTo>
                    <a:pt x="5155636" y="4993479"/>
                  </a:lnTo>
                  <a:lnTo>
                    <a:pt x="5186863" y="4961447"/>
                  </a:lnTo>
                  <a:lnTo>
                    <a:pt x="5217601" y="4928959"/>
                  </a:lnTo>
                  <a:lnTo>
                    <a:pt x="5247843" y="4896019"/>
                  </a:lnTo>
                  <a:lnTo>
                    <a:pt x="5253227" y="4889974"/>
                  </a:lnTo>
                  <a:lnTo>
                    <a:pt x="5253227" y="997227"/>
                  </a:lnTo>
                  <a:lnTo>
                    <a:pt x="5217601" y="958242"/>
                  </a:lnTo>
                  <a:lnTo>
                    <a:pt x="5186863" y="925754"/>
                  </a:lnTo>
                  <a:lnTo>
                    <a:pt x="5155636" y="893723"/>
                  </a:lnTo>
                  <a:lnTo>
                    <a:pt x="5123926" y="862155"/>
                  </a:lnTo>
                  <a:lnTo>
                    <a:pt x="5091737" y="831056"/>
                  </a:lnTo>
                  <a:lnTo>
                    <a:pt x="5059076" y="800431"/>
                  </a:lnTo>
                  <a:lnTo>
                    <a:pt x="5025948" y="770287"/>
                  </a:lnTo>
                  <a:lnTo>
                    <a:pt x="4992361" y="740628"/>
                  </a:lnTo>
                  <a:lnTo>
                    <a:pt x="4958318" y="711461"/>
                  </a:lnTo>
                  <a:lnTo>
                    <a:pt x="4923826" y="682792"/>
                  </a:lnTo>
                  <a:lnTo>
                    <a:pt x="4888892" y="654625"/>
                  </a:lnTo>
                  <a:lnTo>
                    <a:pt x="4853520" y="626968"/>
                  </a:lnTo>
                  <a:lnTo>
                    <a:pt x="4817717" y="599824"/>
                  </a:lnTo>
                  <a:lnTo>
                    <a:pt x="4781488" y="573201"/>
                  </a:lnTo>
                  <a:lnTo>
                    <a:pt x="4744839" y="547104"/>
                  </a:lnTo>
                  <a:lnTo>
                    <a:pt x="4707777" y="521538"/>
                  </a:lnTo>
                  <a:lnTo>
                    <a:pt x="4670306" y="496510"/>
                  </a:lnTo>
                  <a:lnTo>
                    <a:pt x="4632433" y="472025"/>
                  </a:lnTo>
                  <a:lnTo>
                    <a:pt x="4594163" y="448088"/>
                  </a:lnTo>
                  <a:lnTo>
                    <a:pt x="4555503" y="424706"/>
                  </a:lnTo>
                  <a:lnTo>
                    <a:pt x="4516458" y="401884"/>
                  </a:lnTo>
                  <a:lnTo>
                    <a:pt x="4477034" y="379628"/>
                  </a:lnTo>
                  <a:lnTo>
                    <a:pt x="4437237" y="357943"/>
                  </a:lnTo>
                  <a:lnTo>
                    <a:pt x="4397072" y="336836"/>
                  </a:lnTo>
                  <a:lnTo>
                    <a:pt x="4356546" y="316312"/>
                  </a:lnTo>
                  <a:lnTo>
                    <a:pt x="4315664" y="296376"/>
                  </a:lnTo>
                  <a:lnTo>
                    <a:pt x="4274432" y="277035"/>
                  </a:lnTo>
                  <a:lnTo>
                    <a:pt x="4232856" y="258294"/>
                  </a:lnTo>
                  <a:lnTo>
                    <a:pt x="4190942" y="240159"/>
                  </a:lnTo>
                  <a:lnTo>
                    <a:pt x="4148695" y="222635"/>
                  </a:lnTo>
                  <a:lnTo>
                    <a:pt x="4106122" y="205729"/>
                  </a:lnTo>
                  <a:lnTo>
                    <a:pt x="4063228" y="189445"/>
                  </a:lnTo>
                  <a:lnTo>
                    <a:pt x="4020019" y="173790"/>
                  </a:lnTo>
                  <a:lnTo>
                    <a:pt x="3976501" y="158770"/>
                  </a:lnTo>
                  <a:lnTo>
                    <a:pt x="3932679" y="144390"/>
                  </a:lnTo>
                  <a:lnTo>
                    <a:pt x="3888560" y="130655"/>
                  </a:lnTo>
                  <a:lnTo>
                    <a:pt x="3844150" y="117572"/>
                  </a:lnTo>
                  <a:lnTo>
                    <a:pt x="3799453" y="105147"/>
                  </a:lnTo>
                  <a:lnTo>
                    <a:pt x="3754477" y="93384"/>
                  </a:lnTo>
                  <a:lnTo>
                    <a:pt x="3709226" y="82290"/>
                  </a:lnTo>
                  <a:lnTo>
                    <a:pt x="3663707" y="71870"/>
                  </a:lnTo>
                  <a:lnTo>
                    <a:pt x="3617925" y="62130"/>
                  </a:lnTo>
                  <a:lnTo>
                    <a:pt x="3571886" y="53076"/>
                  </a:lnTo>
                  <a:lnTo>
                    <a:pt x="3525597" y="44714"/>
                  </a:lnTo>
                  <a:lnTo>
                    <a:pt x="3479062" y="37049"/>
                  </a:lnTo>
                  <a:lnTo>
                    <a:pt x="3432289" y="30087"/>
                  </a:lnTo>
                  <a:lnTo>
                    <a:pt x="3385281" y="23833"/>
                  </a:lnTo>
                  <a:lnTo>
                    <a:pt x="3338046" y="18294"/>
                  </a:lnTo>
                  <a:lnTo>
                    <a:pt x="3290590" y="13474"/>
                  </a:lnTo>
                  <a:lnTo>
                    <a:pt x="3242917" y="9381"/>
                  </a:lnTo>
                  <a:lnTo>
                    <a:pt x="3195034" y="6019"/>
                  </a:lnTo>
                  <a:lnTo>
                    <a:pt x="3146947" y="3394"/>
                  </a:lnTo>
                  <a:lnTo>
                    <a:pt x="3098661" y="1512"/>
                  </a:lnTo>
                  <a:lnTo>
                    <a:pt x="3050183" y="379"/>
                  </a:lnTo>
                  <a:lnTo>
                    <a:pt x="30015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0619" y="1556004"/>
              <a:ext cx="8929370" cy="4577080"/>
            </a:xfrm>
            <a:custGeom>
              <a:avLst/>
              <a:gdLst/>
              <a:ahLst/>
              <a:cxnLst/>
              <a:rect l="l" t="t" r="r" b="b"/>
              <a:pathLst>
                <a:path w="8929370" h="4577080">
                  <a:moveTo>
                    <a:pt x="0" y="4576572"/>
                  </a:moveTo>
                  <a:lnTo>
                    <a:pt x="8929116" y="4576572"/>
                  </a:lnTo>
                  <a:lnTo>
                    <a:pt x="8929116" y="0"/>
                  </a:lnTo>
                  <a:lnTo>
                    <a:pt x="0" y="0"/>
                  </a:lnTo>
                  <a:lnTo>
                    <a:pt x="0" y="4576572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123" y="1556004"/>
              <a:ext cx="539750" cy="4577080"/>
            </a:xfrm>
            <a:custGeom>
              <a:avLst/>
              <a:gdLst/>
              <a:ahLst/>
              <a:cxnLst/>
              <a:rect l="l" t="t" r="r" b="b"/>
              <a:pathLst>
                <a:path w="539750" h="4577080">
                  <a:moveTo>
                    <a:pt x="539496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539496" y="457657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B8101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45716" y="4497400"/>
            <a:ext cx="6387465" cy="1262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09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Sesión</a:t>
            </a:r>
            <a:r>
              <a:rPr dirty="0" sz="6000" spc="-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000" b="1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6000">
              <a:latin typeface="Verdana"/>
              <a:cs typeface="Verdana"/>
            </a:endParaRPr>
          </a:p>
          <a:p>
            <a:pPr marL="12700">
              <a:lnSpc>
                <a:spcPts val="2650"/>
              </a:lnSpc>
            </a:pP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Planificación de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campañas de</a:t>
            </a:r>
            <a:r>
              <a:rPr dirty="0" sz="23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incidencia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81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47385" cy="3865245"/>
            <a:chOff x="0" y="0"/>
            <a:chExt cx="5747385" cy="38652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82895" cy="3865245"/>
            </a:xfrm>
            <a:custGeom>
              <a:avLst/>
              <a:gdLst/>
              <a:ahLst/>
              <a:cxnLst/>
              <a:rect l="l" t="t" r="r" b="b"/>
              <a:pathLst>
                <a:path w="5382895" h="3865245">
                  <a:moveTo>
                    <a:pt x="5232815" y="0"/>
                  </a:moveTo>
                  <a:lnTo>
                    <a:pt x="0" y="0"/>
                  </a:lnTo>
                  <a:lnTo>
                    <a:pt x="0" y="2711630"/>
                  </a:lnTo>
                  <a:lnTo>
                    <a:pt x="48596" y="2772209"/>
                  </a:lnTo>
                  <a:lnTo>
                    <a:pt x="77310" y="2806469"/>
                  </a:lnTo>
                  <a:lnTo>
                    <a:pt x="106536" y="2840295"/>
                  </a:lnTo>
                  <a:lnTo>
                    <a:pt x="136269" y="2873681"/>
                  </a:lnTo>
                  <a:lnTo>
                    <a:pt x="166504" y="2906621"/>
                  </a:lnTo>
                  <a:lnTo>
                    <a:pt x="197233" y="2939109"/>
                  </a:lnTo>
                  <a:lnTo>
                    <a:pt x="228453" y="2971140"/>
                  </a:lnTo>
                  <a:lnTo>
                    <a:pt x="260156" y="3002708"/>
                  </a:lnTo>
                  <a:lnTo>
                    <a:pt x="292337" y="3033807"/>
                  </a:lnTo>
                  <a:lnTo>
                    <a:pt x="324990" y="3064432"/>
                  </a:lnTo>
                  <a:lnTo>
                    <a:pt x="358109" y="3094576"/>
                  </a:lnTo>
                  <a:lnTo>
                    <a:pt x="391688" y="3124235"/>
                  </a:lnTo>
                  <a:lnTo>
                    <a:pt x="425723" y="3153402"/>
                  </a:lnTo>
                  <a:lnTo>
                    <a:pt x="460206" y="3182071"/>
                  </a:lnTo>
                  <a:lnTo>
                    <a:pt x="495131" y="3210238"/>
                  </a:lnTo>
                  <a:lnTo>
                    <a:pt x="530494" y="3237896"/>
                  </a:lnTo>
                  <a:lnTo>
                    <a:pt x="566289" y="3265039"/>
                  </a:lnTo>
                  <a:lnTo>
                    <a:pt x="602509" y="3291662"/>
                  </a:lnTo>
                  <a:lnTo>
                    <a:pt x="639148" y="3317759"/>
                  </a:lnTo>
                  <a:lnTo>
                    <a:pt x="676201" y="3343325"/>
                  </a:lnTo>
                  <a:lnTo>
                    <a:pt x="713663" y="3368353"/>
                  </a:lnTo>
                  <a:lnTo>
                    <a:pt x="751526" y="3392839"/>
                  </a:lnTo>
                  <a:lnTo>
                    <a:pt x="789786" y="3416775"/>
                  </a:lnTo>
                  <a:lnTo>
                    <a:pt x="828436" y="3440157"/>
                  </a:lnTo>
                  <a:lnTo>
                    <a:pt x="867472" y="3462979"/>
                  </a:lnTo>
                  <a:lnTo>
                    <a:pt x="906886" y="3485235"/>
                  </a:lnTo>
                  <a:lnTo>
                    <a:pt x="946673" y="3506920"/>
                  </a:lnTo>
                  <a:lnTo>
                    <a:pt x="986827" y="3528027"/>
                  </a:lnTo>
                  <a:lnTo>
                    <a:pt x="1027343" y="3548551"/>
                  </a:lnTo>
                  <a:lnTo>
                    <a:pt x="1068214" y="3568487"/>
                  </a:lnTo>
                  <a:lnTo>
                    <a:pt x="1109436" y="3587828"/>
                  </a:lnTo>
                  <a:lnTo>
                    <a:pt x="1151001" y="3606569"/>
                  </a:lnTo>
                  <a:lnTo>
                    <a:pt x="1192904" y="3624704"/>
                  </a:lnTo>
                  <a:lnTo>
                    <a:pt x="1235140" y="3642228"/>
                  </a:lnTo>
                  <a:lnTo>
                    <a:pt x="1277702" y="3659135"/>
                  </a:lnTo>
                  <a:lnTo>
                    <a:pt x="1320585" y="3675418"/>
                  </a:lnTo>
                  <a:lnTo>
                    <a:pt x="1363783" y="3691073"/>
                  </a:lnTo>
                  <a:lnTo>
                    <a:pt x="1407290" y="3706093"/>
                  </a:lnTo>
                  <a:lnTo>
                    <a:pt x="1451100" y="3720473"/>
                  </a:lnTo>
                  <a:lnTo>
                    <a:pt x="1495207" y="3734208"/>
                  </a:lnTo>
                  <a:lnTo>
                    <a:pt x="1539606" y="3747291"/>
                  </a:lnTo>
                  <a:lnTo>
                    <a:pt x="1584291" y="3759716"/>
                  </a:lnTo>
                  <a:lnTo>
                    <a:pt x="1629256" y="3771479"/>
                  </a:lnTo>
                  <a:lnTo>
                    <a:pt x="1674495" y="3782573"/>
                  </a:lnTo>
                  <a:lnTo>
                    <a:pt x="1720002" y="3792993"/>
                  </a:lnTo>
                  <a:lnTo>
                    <a:pt x="1765771" y="3802733"/>
                  </a:lnTo>
                  <a:lnTo>
                    <a:pt x="1811797" y="3811787"/>
                  </a:lnTo>
                  <a:lnTo>
                    <a:pt x="1858074" y="3820149"/>
                  </a:lnTo>
                  <a:lnTo>
                    <a:pt x="1904597" y="3827814"/>
                  </a:lnTo>
                  <a:lnTo>
                    <a:pt x="1951358" y="3834777"/>
                  </a:lnTo>
                  <a:lnTo>
                    <a:pt x="1998352" y="3841030"/>
                  </a:lnTo>
                  <a:lnTo>
                    <a:pt x="2045575" y="3846570"/>
                  </a:lnTo>
                  <a:lnTo>
                    <a:pt x="2093018" y="3851389"/>
                  </a:lnTo>
                  <a:lnTo>
                    <a:pt x="2140678" y="3855482"/>
                  </a:lnTo>
                  <a:lnTo>
                    <a:pt x="2188548" y="3858844"/>
                  </a:lnTo>
                  <a:lnTo>
                    <a:pt x="2236622" y="3861469"/>
                  </a:lnTo>
                  <a:lnTo>
                    <a:pt x="2284894" y="3863351"/>
                  </a:lnTo>
                  <a:lnTo>
                    <a:pt x="2333360" y="3864485"/>
                  </a:lnTo>
                  <a:lnTo>
                    <a:pt x="2382012" y="3864864"/>
                  </a:lnTo>
                  <a:lnTo>
                    <a:pt x="2430662" y="3864485"/>
                  </a:lnTo>
                  <a:lnTo>
                    <a:pt x="2479126" y="3863351"/>
                  </a:lnTo>
                  <a:lnTo>
                    <a:pt x="2527397" y="3861469"/>
                  </a:lnTo>
                  <a:lnTo>
                    <a:pt x="2575470" y="3858844"/>
                  </a:lnTo>
                  <a:lnTo>
                    <a:pt x="2623338" y="3855482"/>
                  </a:lnTo>
                  <a:lnTo>
                    <a:pt x="2670997" y="3851389"/>
                  </a:lnTo>
                  <a:lnTo>
                    <a:pt x="2718439" y="3846570"/>
                  </a:lnTo>
                  <a:lnTo>
                    <a:pt x="2765660" y="3841030"/>
                  </a:lnTo>
                  <a:lnTo>
                    <a:pt x="2812654" y="3834777"/>
                  </a:lnTo>
                  <a:lnTo>
                    <a:pt x="2859414" y="3827814"/>
                  </a:lnTo>
                  <a:lnTo>
                    <a:pt x="2905935" y="3820149"/>
                  </a:lnTo>
                  <a:lnTo>
                    <a:pt x="2952212" y="3811787"/>
                  </a:lnTo>
                  <a:lnTo>
                    <a:pt x="2998237" y="3802733"/>
                  </a:lnTo>
                  <a:lnTo>
                    <a:pt x="3044006" y="3792993"/>
                  </a:lnTo>
                  <a:lnTo>
                    <a:pt x="3089512" y="3782573"/>
                  </a:lnTo>
                  <a:lnTo>
                    <a:pt x="3134750" y="3771479"/>
                  </a:lnTo>
                  <a:lnTo>
                    <a:pt x="3179714" y="3759716"/>
                  </a:lnTo>
                  <a:lnTo>
                    <a:pt x="3224399" y="3747291"/>
                  </a:lnTo>
                  <a:lnTo>
                    <a:pt x="3268797" y="3734208"/>
                  </a:lnTo>
                  <a:lnTo>
                    <a:pt x="3312904" y="3720473"/>
                  </a:lnTo>
                  <a:lnTo>
                    <a:pt x="3356713" y="3706093"/>
                  </a:lnTo>
                  <a:lnTo>
                    <a:pt x="3400220" y="3691073"/>
                  </a:lnTo>
                  <a:lnTo>
                    <a:pt x="3443417" y="3675418"/>
                  </a:lnTo>
                  <a:lnTo>
                    <a:pt x="3486300" y="3659135"/>
                  </a:lnTo>
                  <a:lnTo>
                    <a:pt x="3528862" y="3642228"/>
                  </a:lnTo>
                  <a:lnTo>
                    <a:pt x="3571097" y="3624704"/>
                  </a:lnTo>
                  <a:lnTo>
                    <a:pt x="3613000" y="3606569"/>
                  </a:lnTo>
                  <a:lnTo>
                    <a:pt x="3654565" y="3587828"/>
                  </a:lnTo>
                  <a:lnTo>
                    <a:pt x="3695786" y="3568487"/>
                  </a:lnTo>
                  <a:lnTo>
                    <a:pt x="3736658" y="3548551"/>
                  </a:lnTo>
                  <a:lnTo>
                    <a:pt x="3777173" y="3528027"/>
                  </a:lnTo>
                  <a:lnTo>
                    <a:pt x="3817328" y="3506920"/>
                  </a:lnTo>
                  <a:lnTo>
                    <a:pt x="3857115" y="3485235"/>
                  </a:lnTo>
                  <a:lnTo>
                    <a:pt x="3896529" y="3462979"/>
                  </a:lnTo>
                  <a:lnTo>
                    <a:pt x="3935564" y="3440157"/>
                  </a:lnTo>
                  <a:lnTo>
                    <a:pt x="3974214" y="3416775"/>
                  </a:lnTo>
                  <a:lnTo>
                    <a:pt x="4012474" y="3392839"/>
                  </a:lnTo>
                  <a:lnTo>
                    <a:pt x="4050338" y="3368353"/>
                  </a:lnTo>
                  <a:lnTo>
                    <a:pt x="4087799" y="3343325"/>
                  </a:lnTo>
                  <a:lnTo>
                    <a:pt x="4124853" y="3317759"/>
                  </a:lnTo>
                  <a:lnTo>
                    <a:pt x="4161492" y="3291662"/>
                  </a:lnTo>
                  <a:lnTo>
                    <a:pt x="4197712" y="3265039"/>
                  </a:lnTo>
                  <a:lnTo>
                    <a:pt x="4233507" y="3237896"/>
                  </a:lnTo>
                  <a:lnTo>
                    <a:pt x="4268870" y="3210238"/>
                  </a:lnTo>
                  <a:lnTo>
                    <a:pt x="4303796" y="3182071"/>
                  </a:lnTo>
                  <a:lnTo>
                    <a:pt x="4338280" y="3153402"/>
                  </a:lnTo>
                  <a:lnTo>
                    <a:pt x="4372314" y="3124235"/>
                  </a:lnTo>
                  <a:lnTo>
                    <a:pt x="4405894" y="3094576"/>
                  </a:lnTo>
                  <a:lnTo>
                    <a:pt x="4439014" y="3064432"/>
                  </a:lnTo>
                  <a:lnTo>
                    <a:pt x="4471667" y="3033807"/>
                  </a:lnTo>
                  <a:lnTo>
                    <a:pt x="4503848" y="3002708"/>
                  </a:lnTo>
                  <a:lnTo>
                    <a:pt x="4535552" y="2971140"/>
                  </a:lnTo>
                  <a:lnTo>
                    <a:pt x="4566771" y="2939109"/>
                  </a:lnTo>
                  <a:lnTo>
                    <a:pt x="4597501" y="2906621"/>
                  </a:lnTo>
                  <a:lnTo>
                    <a:pt x="4627736" y="2873681"/>
                  </a:lnTo>
                  <a:lnTo>
                    <a:pt x="4657470" y="2840295"/>
                  </a:lnTo>
                  <a:lnTo>
                    <a:pt x="4686697" y="2806469"/>
                  </a:lnTo>
                  <a:lnTo>
                    <a:pt x="4715411" y="2772209"/>
                  </a:lnTo>
                  <a:lnTo>
                    <a:pt x="4743606" y="2737519"/>
                  </a:lnTo>
                  <a:lnTo>
                    <a:pt x="4771277" y="2702407"/>
                  </a:lnTo>
                  <a:lnTo>
                    <a:pt x="4798418" y="2666877"/>
                  </a:lnTo>
                  <a:lnTo>
                    <a:pt x="4825022" y="2630935"/>
                  </a:lnTo>
                  <a:lnTo>
                    <a:pt x="4851085" y="2594587"/>
                  </a:lnTo>
                  <a:lnTo>
                    <a:pt x="4876600" y="2557840"/>
                  </a:lnTo>
                  <a:lnTo>
                    <a:pt x="4901561" y="2520697"/>
                  </a:lnTo>
                  <a:lnTo>
                    <a:pt x="4925963" y="2483166"/>
                  </a:lnTo>
                  <a:lnTo>
                    <a:pt x="4949800" y="2445252"/>
                  </a:lnTo>
                  <a:lnTo>
                    <a:pt x="4973066" y="2406960"/>
                  </a:lnTo>
                  <a:lnTo>
                    <a:pt x="4995754" y="2368297"/>
                  </a:lnTo>
                  <a:lnTo>
                    <a:pt x="5017861" y="2329267"/>
                  </a:lnTo>
                  <a:lnTo>
                    <a:pt x="5039378" y="2289878"/>
                  </a:lnTo>
                  <a:lnTo>
                    <a:pt x="5060302" y="2250133"/>
                  </a:lnTo>
                  <a:lnTo>
                    <a:pt x="5080625" y="2210040"/>
                  </a:lnTo>
                  <a:lnTo>
                    <a:pt x="5100342" y="2169604"/>
                  </a:lnTo>
                  <a:lnTo>
                    <a:pt x="5119448" y="2128830"/>
                  </a:lnTo>
                  <a:lnTo>
                    <a:pt x="5137936" y="2087725"/>
                  </a:lnTo>
                  <a:lnTo>
                    <a:pt x="5155800" y="2046294"/>
                  </a:lnTo>
                  <a:lnTo>
                    <a:pt x="5173036" y="2004542"/>
                  </a:lnTo>
                  <a:lnTo>
                    <a:pt x="5189636" y="1962476"/>
                  </a:lnTo>
                  <a:lnTo>
                    <a:pt x="5205595" y="1920100"/>
                  </a:lnTo>
                  <a:lnTo>
                    <a:pt x="5220908" y="1877422"/>
                  </a:lnTo>
                  <a:lnTo>
                    <a:pt x="5235568" y="1834446"/>
                  </a:lnTo>
                  <a:lnTo>
                    <a:pt x="5249569" y="1791179"/>
                  </a:lnTo>
                  <a:lnTo>
                    <a:pt x="5262907" y="1747625"/>
                  </a:lnTo>
                  <a:lnTo>
                    <a:pt x="5275574" y="1703791"/>
                  </a:lnTo>
                  <a:lnTo>
                    <a:pt x="5287566" y="1659683"/>
                  </a:lnTo>
                  <a:lnTo>
                    <a:pt x="5298876" y="1615305"/>
                  </a:lnTo>
                  <a:lnTo>
                    <a:pt x="5309498" y="1570664"/>
                  </a:lnTo>
                  <a:lnTo>
                    <a:pt x="5319428" y="1525766"/>
                  </a:lnTo>
                  <a:lnTo>
                    <a:pt x="5328658" y="1480616"/>
                  </a:lnTo>
                  <a:lnTo>
                    <a:pt x="5337183" y="1435220"/>
                  </a:lnTo>
                  <a:lnTo>
                    <a:pt x="5344997" y="1389584"/>
                  </a:lnTo>
                  <a:lnTo>
                    <a:pt x="5352095" y="1343713"/>
                  </a:lnTo>
                  <a:lnTo>
                    <a:pt x="5358470" y="1297613"/>
                  </a:lnTo>
                  <a:lnTo>
                    <a:pt x="5364117" y="1251290"/>
                  </a:lnTo>
                  <a:lnTo>
                    <a:pt x="5369030" y="1204749"/>
                  </a:lnTo>
                  <a:lnTo>
                    <a:pt x="5373204" y="1157997"/>
                  </a:lnTo>
                  <a:lnTo>
                    <a:pt x="5376631" y="1111038"/>
                  </a:lnTo>
                  <a:lnTo>
                    <a:pt x="5379307" y="1063880"/>
                  </a:lnTo>
                  <a:lnTo>
                    <a:pt x="5381226" y="1016526"/>
                  </a:lnTo>
                  <a:lnTo>
                    <a:pt x="5382381" y="968983"/>
                  </a:lnTo>
                  <a:lnTo>
                    <a:pt x="5382768" y="921258"/>
                  </a:lnTo>
                  <a:lnTo>
                    <a:pt x="5382381" y="873532"/>
                  </a:lnTo>
                  <a:lnTo>
                    <a:pt x="5381226" y="825989"/>
                  </a:lnTo>
                  <a:lnTo>
                    <a:pt x="5379307" y="778636"/>
                  </a:lnTo>
                  <a:lnTo>
                    <a:pt x="5376631" y="731477"/>
                  </a:lnTo>
                  <a:lnTo>
                    <a:pt x="5373204" y="684518"/>
                  </a:lnTo>
                  <a:lnTo>
                    <a:pt x="5369030" y="637766"/>
                  </a:lnTo>
                  <a:lnTo>
                    <a:pt x="5364117" y="591225"/>
                  </a:lnTo>
                  <a:lnTo>
                    <a:pt x="5358470" y="544902"/>
                  </a:lnTo>
                  <a:lnTo>
                    <a:pt x="5352095" y="498802"/>
                  </a:lnTo>
                  <a:lnTo>
                    <a:pt x="5344997" y="452931"/>
                  </a:lnTo>
                  <a:lnTo>
                    <a:pt x="5337183" y="407295"/>
                  </a:lnTo>
                  <a:lnTo>
                    <a:pt x="5328658" y="361899"/>
                  </a:lnTo>
                  <a:lnTo>
                    <a:pt x="5319428" y="316749"/>
                  </a:lnTo>
                  <a:lnTo>
                    <a:pt x="5309498" y="271851"/>
                  </a:lnTo>
                  <a:lnTo>
                    <a:pt x="5298876" y="227210"/>
                  </a:lnTo>
                  <a:lnTo>
                    <a:pt x="5287566" y="182833"/>
                  </a:lnTo>
                  <a:lnTo>
                    <a:pt x="5275574" y="138724"/>
                  </a:lnTo>
                  <a:lnTo>
                    <a:pt x="5262907" y="94890"/>
                  </a:lnTo>
                  <a:lnTo>
                    <a:pt x="5249569" y="51337"/>
                  </a:lnTo>
                  <a:lnTo>
                    <a:pt x="5235568" y="8069"/>
                  </a:lnTo>
                  <a:lnTo>
                    <a:pt x="5232815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455" y="5227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6214" y="2746375"/>
            <a:ext cx="2179320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5" b="1">
                <a:solidFill>
                  <a:srgbClr val="EC7C30"/>
                </a:solidFill>
                <a:latin typeface="Verdana"/>
                <a:cs typeface="Verdana"/>
              </a:rPr>
              <a:t>Des</a:t>
            </a:r>
            <a:r>
              <a:rPr dirty="0" sz="2700" spc="-15" b="1">
                <a:solidFill>
                  <a:srgbClr val="EC7C30"/>
                </a:solidFill>
                <a:latin typeface="Verdana"/>
                <a:cs typeface="Verdana"/>
              </a:rPr>
              <a:t>a</a:t>
            </a:r>
            <a:r>
              <a:rPr dirty="0" sz="2700" spc="-5" b="1">
                <a:solidFill>
                  <a:srgbClr val="EC7C30"/>
                </a:solidFill>
                <a:latin typeface="Verdana"/>
                <a:cs typeface="Verdana"/>
              </a:rPr>
              <a:t>rrollar  un plan de  incidencia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29255" y="1173480"/>
            <a:ext cx="7585075" cy="5721350"/>
            <a:chOff x="2429255" y="1173480"/>
            <a:chExt cx="7585075" cy="5721350"/>
          </a:xfrm>
        </p:grpSpPr>
        <p:sp>
          <p:nvSpPr>
            <p:cNvPr id="9" name="object 9"/>
            <p:cNvSpPr/>
            <p:nvPr/>
          </p:nvSpPr>
          <p:spPr>
            <a:xfrm>
              <a:off x="4689348" y="1251204"/>
              <a:ext cx="5325110" cy="5643880"/>
            </a:xfrm>
            <a:custGeom>
              <a:avLst/>
              <a:gdLst/>
              <a:ahLst/>
              <a:cxnLst/>
              <a:rect l="l" t="t" r="r" b="b"/>
              <a:pathLst>
                <a:path w="5325109" h="5643880">
                  <a:moveTo>
                    <a:pt x="5324856" y="0"/>
                  </a:moveTo>
                  <a:lnTo>
                    <a:pt x="0" y="0"/>
                  </a:lnTo>
                  <a:lnTo>
                    <a:pt x="0" y="5643372"/>
                  </a:lnTo>
                  <a:lnTo>
                    <a:pt x="5324856" y="5643372"/>
                  </a:lnTo>
                  <a:lnTo>
                    <a:pt x="5324856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29255" y="4088384"/>
              <a:ext cx="755015" cy="845185"/>
            </a:xfrm>
            <a:custGeom>
              <a:avLst/>
              <a:gdLst/>
              <a:ahLst/>
              <a:cxnLst/>
              <a:rect l="l" t="t" r="r" b="b"/>
              <a:pathLst>
                <a:path w="755014" h="845185">
                  <a:moveTo>
                    <a:pt x="5714" y="0"/>
                  </a:moveTo>
                  <a:lnTo>
                    <a:pt x="2793" y="16763"/>
                  </a:lnTo>
                  <a:lnTo>
                    <a:pt x="381" y="34543"/>
                  </a:lnTo>
                  <a:lnTo>
                    <a:pt x="0" y="39496"/>
                  </a:lnTo>
                  <a:lnTo>
                    <a:pt x="37973" y="42671"/>
                  </a:lnTo>
                  <a:lnTo>
                    <a:pt x="38226" y="39496"/>
                  </a:lnTo>
                  <a:lnTo>
                    <a:pt x="40258" y="23494"/>
                  </a:lnTo>
                  <a:lnTo>
                    <a:pt x="43180" y="6730"/>
                  </a:lnTo>
                  <a:lnTo>
                    <a:pt x="5714" y="0"/>
                  </a:lnTo>
                  <a:close/>
                </a:path>
                <a:path w="755014" h="845185">
                  <a:moveTo>
                    <a:pt x="42291" y="151891"/>
                  </a:moveTo>
                  <a:lnTo>
                    <a:pt x="4699" y="157860"/>
                  </a:lnTo>
                  <a:lnTo>
                    <a:pt x="4699" y="158114"/>
                  </a:lnTo>
                  <a:lnTo>
                    <a:pt x="8000" y="175513"/>
                  </a:lnTo>
                  <a:lnTo>
                    <a:pt x="11937" y="192785"/>
                  </a:lnTo>
                  <a:lnTo>
                    <a:pt x="13081" y="196976"/>
                  </a:lnTo>
                  <a:lnTo>
                    <a:pt x="49911" y="187325"/>
                  </a:lnTo>
                  <a:lnTo>
                    <a:pt x="49149" y="184403"/>
                  </a:lnTo>
                  <a:lnTo>
                    <a:pt x="45466" y="168275"/>
                  </a:lnTo>
                  <a:lnTo>
                    <a:pt x="42291" y="152145"/>
                  </a:lnTo>
                  <a:lnTo>
                    <a:pt x="42291" y="151891"/>
                  </a:lnTo>
                  <a:close/>
                </a:path>
                <a:path w="755014" h="845185">
                  <a:moveTo>
                    <a:pt x="88392" y="291210"/>
                  </a:moveTo>
                  <a:lnTo>
                    <a:pt x="53848" y="307085"/>
                  </a:lnTo>
                  <a:lnTo>
                    <a:pt x="56261" y="312292"/>
                  </a:lnTo>
                  <a:lnTo>
                    <a:pt x="71755" y="341883"/>
                  </a:lnTo>
                  <a:lnTo>
                    <a:pt x="105537" y="324103"/>
                  </a:lnTo>
                  <a:lnTo>
                    <a:pt x="90805" y="296417"/>
                  </a:lnTo>
                  <a:lnTo>
                    <a:pt x="88392" y="291210"/>
                  </a:lnTo>
                  <a:close/>
                </a:path>
                <a:path w="755014" h="845185">
                  <a:moveTo>
                    <a:pt x="166624" y="417194"/>
                  </a:moveTo>
                  <a:lnTo>
                    <a:pt x="135889" y="439673"/>
                  </a:lnTo>
                  <a:lnTo>
                    <a:pt x="137287" y="441578"/>
                  </a:lnTo>
                  <a:lnTo>
                    <a:pt x="160019" y="470153"/>
                  </a:lnTo>
                  <a:lnTo>
                    <a:pt x="189864" y="446404"/>
                  </a:lnTo>
                  <a:lnTo>
                    <a:pt x="168020" y="419099"/>
                  </a:lnTo>
                  <a:lnTo>
                    <a:pt x="166624" y="417194"/>
                  </a:lnTo>
                  <a:close/>
                </a:path>
                <a:path w="755014" h="845185">
                  <a:moveTo>
                    <a:pt x="266319" y="528192"/>
                  </a:moveTo>
                  <a:lnTo>
                    <a:pt x="239521" y="555370"/>
                  </a:lnTo>
                  <a:lnTo>
                    <a:pt x="243839" y="559561"/>
                  </a:lnTo>
                  <a:lnTo>
                    <a:pt x="268096" y="581786"/>
                  </a:lnTo>
                  <a:lnTo>
                    <a:pt x="293750" y="553592"/>
                  </a:lnTo>
                  <a:lnTo>
                    <a:pt x="270510" y="532383"/>
                  </a:lnTo>
                  <a:lnTo>
                    <a:pt x="266319" y="528192"/>
                  </a:lnTo>
                  <a:close/>
                </a:path>
                <a:path w="755014" h="845185">
                  <a:moveTo>
                    <a:pt x="381126" y="624204"/>
                  </a:moveTo>
                  <a:lnTo>
                    <a:pt x="358394" y="654811"/>
                  </a:lnTo>
                  <a:lnTo>
                    <a:pt x="368681" y="662431"/>
                  </a:lnTo>
                  <a:lnTo>
                    <a:pt x="390144" y="677163"/>
                  </a:lnTo>
                  <a:lnTo>
                    <a:pt x="411606" y="645794"/>
                  </a:lnTo>
                  <a:lnTo>
                    <a:pt x="391413" y="631824"/>
                  </a:lnTo>
                  <a:lnTo>
                    <a:pt x="381126" y="624204"/>
                  </a:lnTo>
                  <a:close/>
                </a:path>
                <a:path w="755014" h="845185">
                  <a:moveTo>
                    <a:pt x="507492" y="704341"/>
                  </a:moveTo>
                  <a:lnTo>
                    <a:pt x="489204" y="737742"/>
                  </a:lnTo>
                  <a:lnTo>
                    <a:pt x="505206" y="746505"/>
                  </a:lnTo>
                  <a:lnTo>
                    <a:pt x="523620" y="755776"/>
                  </a:lnTo>
                  <a:lnTo>
                    <a:pt x="540638" y="721613"/>
                  </a:lnTo>
                  <a:lnTo>
                    <a:pt x="523367" y="712977"/>
                  </a:lnTo>
                  <a:lnTo>
                    <a:pt x="507492" y="704341"/>
                  </a:lnTo>
                  <a:close/>
                </a:path>
                <a:path w="755014" h="845185">
                  <a:moveTo>
                    <a:pt x="664717" y="813661"/>
                  </a:moveTo>
                  <a:lnTo>
                    <a:pt x="630174" y="844930"/>
                  </a:lnTo>
                  <a:lnTo>
                    <a:pt x="754888" y="817498"/>
                  </a:lnTo>
                  <a:lnTo>
                    <a:pt x="751347" y="814450"/>
                  </a:lnTo>
                  <a:lnTo>
                    <a:pt x="667131" y="814450"/>
                  </a:lnTo>
                  <a:lnTo>
                    <a:pt x="664717" y="813661"/>
                  </a:lnTo>
                  <a:close/>
                </a:path>
                <a:path w="755014" h="845185">
                  <a:moveTo>
                    <a:pt x="668481" y="810254"/>
                  </a:moveTo>
                  <a:lnTo>
                    <a:pt x="664717" y="813661"/>
                  </a:lnTo>
                  <a:lnTo>
                    <a:pt x="667131" y="814450"/>
                  </a:lnTo>
                  <a:lnTo>
                    <a:pt x="668481" y="810254"/>
                  </a:lnTo>
                  <a:close/>
                </a:path>
                <a:path w="755014" h="845185">
                  <a:moveTo>
                    <a:pt x="658113" y="734186"/>
                  </a:moveTo>
                  <a:lnTo>
                    <a:pt x="673096" y="776321"/>
                  </a:lnTo>
                  <a:lnTo>
                    <a:pt x="678814" y="778128"/>
                  </a:lnTo>
                  <a:lnTo>
                    <a:pt x="676404" y="785622"/>
                  </a:lnTo>
                  <a:lnTo>
                    <a:pt x="681101" y="798829"/>
                  </a:lnTo>
                  <a:lnTo>
                    <a:pt x="668481" y="810254"/>
                  </a:lnTo>
                  <a:lnTo>
                    <a:pt x="667131" y="814450"/>
                  </a:lnTo>
                  <a:lnTo>
                    <a:pt x="751347" y="814450"/>
                  </a:lnTo>
                  <a:lnTo>
                    <a:pt x="658113" y="734186"/>
                  </a:lnTo>
                  <a:close/>
                </a:path>
                <a:path w="755014" h="845185">
                  <a:moveTo>
                    <a:pt x="643508" y="766063"/>
                  </a:moveTo>
                  <a:lnTo>
                    <a:pt x="630427" y="801877"/>
                  </a:lnTo>
                  <a:lnTo>
                    <a:pt x="646176" y="807592"/>
                  </a:lnTo>
                  <a:lnTo>
                    <a:pt x="664717" y="813661"/>
                  </a:lnTo>
                  <a:lnTo>
                    <a:pt x="668481" y="810254"/>
                  </a:lnTo>
                  <a:lnTo>
                    <a:pt x="676404" y="785622"/>
                  </a:lnTo>
                  <a:lnTo>
                    <a:pt x="673096" y="776321"/>
                  </a:lnTo>
                  <a:lnTo>
                    <a:pt x="659130" y="771905"/>
                  </a:lnTo>
                  <a:lnTo>
                    <a:pt x="643508" y="766063"/>
                  </a:lnTo>
                  <a:close/>
                </a:path>
                <a:path w="755014" h="845185">
                  <a:moveTo>
                    <a:pt x="673096" y="776321"/>
                  </a:moveTo>
                  <a:lnTo>
                    <a:pt x="676404" y="785622"/>
                  </a:lnTo>
                  <a:lnTo>
                    <a:pt x="678814" y="778128"/>
                  </a:lnTo>
                  <a:lnTo>
                    <a:pt x="673096" y="776321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73523" y="1173480"/>
              <a:ext cx="5326380" cy="5609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82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1556004"/>
            <a:ext cx="10081260" cy="6003290"/>
            <a:chOff x="611123" y="1556004"/>
            <a:chExt cx="10081260" cy="6003290"/>
          </a:xfrm>
        </p:grpSpPr>
        <p:sp>
          <p:nvSpPr>
            <p:cNvPr id="4" name="object 4"/>
            <p:cNvSpPr/>
            <p:nvPr/>
          </p:nvSpPr>
          <p:spPr>
            <a:xfrm>
              <a:off x="5439156" y="2214372"/>
              <a:ext cx="5253355" cy="5344795"/>
            </a:xfrm>
            <a:custGeom>
              <a:avLst/>
              <a:gdLst/>
              <a:ahLst/>
              <a:cxnLst/>
              <a:rect l="l" t="t" r="r" b="b"/>
              <a:pathLst>
                <a:path w="5253355" h="5344795">
                  <a:moveTo>
                    <a:pt x="3001518" y="0"/>
                  </a:moveTo>
                  <a:lnTo>
                    <a:pt x="2952852" y="379"/>
                  </a:lnTo>
                  <a:lnTo>
                    <a:pt x="2904374" y="1512"/>
                  </a:lnTo>
                  <a:lnTo>
                    <a:pt x="2856088" y="3394"/>
                  </a:lnTo>
                  <a:lnTo>
                    <a:pt x="2808001" y="6019"/>
                  </a:lnTo>
                  <a:lnTo>
                    <a:pt x="2760118" y="9381"/>
                  </a:lnTo>
                  <a:lnTo>
                    <a:pt x="2712445" y="13474"/>
                  </a:lnTo>
                  <a:lnTo>
                    <a:pt x="2664989" y="18294"/>
                  </a:lnTo>
                  <a:lnTo>
                    <a:pt x="2617754" y="23833"/>
                  </a:lnTo>
                  <a:lnTo>
                    <a:pt x="2570746" y="30087"/>
                  </a:lnTo>
                  <a:lnTo>
                    <a:pt x="2523973" y="37049"/>
                  </a:lnTo>
                  <a:lnTo>
                    <a:pt x="2477438" y="44714"/>
                  </a:lnTo>
                  <a:lnTo>
                    <a:pt x="2431149" y="53076"/>
                  </a:lnTo>
                  <a:lnTo>
                    <a:pt x="2385110" y="62130"/>
                  </a:lnTo>
                  <a:lnTo>
                    <a:pt x="2339328" y="71870"/>
                  </a:lnTo>
                  <a:lnTo>
                    <a:pt x="2293809" y="82290"/>
                  </a:lnTo>
                  <a:lnTo>
                    <a:pt x="2248558" y="93384"/>
                  </a:lnTo>
                  <a:lnTo>
                    <a:pt x="2203582" y="105147"/>
                  </a:lnTo>
                  <a:lnTo>
                    <a:pt x="2158885" y="117572"/>
                  </a:lnTo>
                  <a:lnTo>
                    <a:pt x="2114475" y="130655"/>
                  </a:lnTo>
                  <a:lnTo>
                    <a:pt x="2070356" y="144390"/>
                  </a:lnTo>
                  <a:lnTo>
                    <a:pt x="2026534" y="158770"/>
                  </a:lnTo>
                  <a:lnTo>
                    <a:pt x="1983016" y="173790"/>
                  </a:lnTo>
                  <a:lnTo>
                    <a:pt x="1939807" y="189445"/>
                  </a:lnTo>
                  <a:lnTo>
                    <a:pt x="1896913" y="205729"/>
                  </a:lnTo>
                  <a:lnTo>
                    <a:pt x="1854340" y="222635"/>
                  </a:lnTo>
                  <a:lnTo>
                    <a:pt x="1812093" y="240159"/>
                  </a:lnTo>
                  <a:lnTo>
                    <a:pt x="1770179" y="258294"/>
                  </a:lnTo>
                  <a:lnTo>
                    <a:pt x="1728603" y="277035"/>
                  </a:lnTo>
                  <a:lnTo>
                    <a:pt x="1687371" y="296376"/>
                  </a:lnTo>
                  <a:lnTo>
                    <a:pt x="1646489" y="316312"/>
                  </a:lnTo>
                  <a:lnTo>
                    <a:pt x="1605963" y="336836"/>
                  </a:lnTo>
                  <a:lnTo>
                    <a:pt x="1565798" y="357943"/>
                  </a:lnTo>
                  <a:lnTo>
                    <a:pt x="1526001" y="379628"/>
                  </a:lnTo>
                  <a:lnTo>
                    <a:pt x="1486577" y="401884"/>
                  </a:lnTo>
                  <a:lnTo>
                    <a:pt x="1447532" y="424706"/>
                  </a:lnTo>
                  <a:lnTo>
                    <a:pt x="1408872" y="448088"/>
                  </a:lnTo>
                  <a:lnTo>
                    <a:pt x="1370602" y="472025"/>
                  </a:lnTo>
                  <a:lnTo>
                    <a:pt x="1332729" y="496510"/>
                  </a:lnTo>
                  <a:lnTo>
                    <a:pt x="1295258" y="521538"/>
                  </a:lnTo>
                  <a:lnTo>
                    <a:pt x="1258196" y="547104"/>
                  </a:lnTo>
                  <a:lnTo>
                    <a:pt x="1221547" y="573201"/>
                  </a:lnTo>
                  <a:lnTo>
                    <a:pt x="1185318" y="599824"/>
                  </a:lnTo>
                  <a:lnTo>
                    <a:pt x="1149515" y="626968"/>
                  </a:lnTo>
                  <a:lnTo>
                    <a:pt x="1114143" y="654625"/>
                  </a:lnTo>
                  <a:lnTo>
                    <a:pt x="1079209" y="682792"/>
                  </a:lnTo>
                  <a:lnTo>
                    <a:pt x="1044717" y="711461"/>
                  </a:lnTo>
                  <a:lnTo>
                    <a:pt x="1010674" y="740628"/>
                  </a:lnTo>
                  <a:lnTo>
                    <a:pt x="977087" y="770287"/>
                  </a:lnTo>
                  <a:lnTo>
                    <a:pt x="943959" y="800431"/>
                  </a:lnTo>
                  <a:lnTo>
                    <a:pt x="911298" y="831056"/>
                  </a:lnTo>
                  <a:lnTo>
                    <a:pt x="879109" y="862155"/>
                  </a:lnTo>
                  <a:lnTo>
                    <a:pt x="847399" y="893723"/>
                  </a:lnTo>
                  <a:lnTo>
                    <a:pt x="816172" y="925754"/>
                  </a:lnTo>
                  <a:lnTo>
                    <a:pt x="785434" y="958242"/>
                  </a:lnTo>
                  <a:lnTo>
                    <a:pt x="755192" y="991182"/>
                  </a:lnTo>
                  <a:lnTo>
                    <a:pt x="725452" y="1024568"/>
                  </a:lnTo>
                  <a:lnTo>
                    <a:pt x="696218" y="1058394"/>
                  </a:lnTo>
                  <a:lnTo>
                    <a:pt x="667498" y="1092655"/>
                  </a:lnTo>
                  <a:lnTo>
                    <a:pt x="639296" y="1127344"/>
                  </a:lnTo>
                  <a:lnTo>
                    <a:pt x="611619" y="1162457"/>
                  </a:lnTo>
                  <a:lnTo>
                    <a:pt x="584472" y="1197987"/>
                  </a:lnTo>
                  <a:lnTo>
                    <a:pt x="557862" y="1233928"/>
                  </a:lnTo>
                  <a:lnTo>
                    <a:pt x="531794" y="1270276"/>
                  </a:lnTo>
                  <a:lnTo>
                    <a:pt x="506273" y="1307024"/>
                  </a:lnTo>
                  <a:lnTo>
                    <a:pt x="481306" y="1344166"/>
                  </a:lnTo>
                  <a:lnTo>
                    <a:pt x="456899" y="1381697"/>
                  </a:lnTo>
                  <a:lnTo>
                    <a:pt x="433057" y="1419611"/>
                  </a:lnTo>
                  <a:lnTo>
                    <a:pt x="409786" y="1457903"/>
                  </a:lnTo>
                  <a:lnTo>
                    <a:pt x="387092" y="1496566"/>
                  </a:lnTo>
                  <a:lnTo>
                    <a:pt x="364981" y="1535596"/>
                  </a:lnTo>
                  <a:lnTo>
                    <a:pt x="343459" y="1574986"/>
                  </a:lnTo>
                  <a:lnTo>
                    <a:pt x="322531" y="1614730"/>
                  </a:lnTo>
                  <a:lnTo>
                    <a:pt x="302204" y="1654823"/>
                  </a:lnTo>
                  <a:lnTo>
                    <a:pt x="282482" y="1695259"/>
                  </a:lnTo>
                  <a:lnTo>
                    <a:pt x="263373" y="1736033"/>
                  </a:lnTo>
                  <a:lnTo>
                    <a:pt x="244881" y="1777138"/>
                  </a:lnTo>
                  <a:lnTo>
                    <a:pt x="227012" y="1818570"/>
                  </a:lnTo>
                  <a:lnTo>
                    <a:pt x="209774" y="1860321"/>
                  </a:lnTo>
                  <a:lnTo>
                    <a:pt x="193170" y="1902388"/>
                  </a:lnTo>
                  <a:lnTo>
                    <a:pt x="177207" y="1944763"/>
                  </a:lnTo>
                  <a:lnTo>
                    <a:pt x="161892" y="1987441"/>
                  </a:lnTo>
                  <a:lnTo>
                    <a:pt x="147229" y="2030417"/>
                  </a:lnTo>
                  <a:lnTo>
                    <a:pt x="133224" y="2073685"/>
                  </a:lnTo>
                  <a:lnTo>
                    <a:pt x="119884" y="2117238"/>
                  </a:lnTo>
                  <a:lnTo>
                    <a:pt x="107214" y="2161072"/>
                  </a:lnTo>
                  <a:lnTo>
                    <a:pt x="95220" y="2205181"/>
                  </a:lnTo>
                  <a:lnTo>
                    <a:pt x="83908" y="2249558"/>
                  </a:lnTo>
                  <a:lnTo>
                    <a:pt x="73283" y="2294199"/>
                  </a:lnTo>
                  <a:lnTo>
                    <a:pt x="63352" y="2339097"/>
                  </a:lnTo>
                  <a:lnTo>
                    <a:pt x="54120" y="2384247"/>
                  </a:lnTo>
                  <a:lnTo>
                    <a:pt x="45593" y="2429643"/>
                  </a:lnTo>
                  <a:lnTo>
                    <a:pt x="37777" y="2475279"/>
                  </a:lnTo>
                  <a:lnTo>
                    <a:pt x="30678" y="2521150"/>
                  </a:lnTo>
                  <a:lnTo>
                    <a:pt x="24301" y="2567250"/>
                  </a:lnTo>
                  <a:lnTo>
                    <a:pt x="18653" y="2613573"/>
                  </a:lnTo>
                  <a:lnTo>
                    <a:pt x="13739" y="2660114"/>
                  </a:lnTo>
                  <a:lnTo>
                    <a:pt x="9565" y="2706866"/>
                  </a:lnTo>
                  <a:lnTo>
                    <a:pt x="6137" y="2753825"/>
                  </a:lnTo>
                  <a:lnTo>
                    <a:pt x="3461" y="2800984"/>
                  </a:lnTo>
                  <a:lnTo>
                    <a:pt x="1542" y="2848337"/>
                  </a:lnTo>
                  <a:lnTo>
                    <a:pt x="386" y="2895880"/>
                  </a:lnTo>
                  <a:lnTo>
                    <a:pt x="0" y="2943605"/>
                  </a:lnTo>
                  <a:lnTo>
                    <a:pt x="386" y="2991331"/>
                  </a:lnTo>
                  <a:lnTo>
                    <a:pt x="1542" y="3038872"/>
                  </a:lnTo>
                  <a:lnTo>
                    <a:pt x="3461" y="3086225"/>
                  </a:lnTo>
                  <a:lnTo>
                    <a:pt x="6137" y="3133384"/>
                  </a:lnTo>
                  <a:lnTo>
                    <a:pt x="9565" y="3180341"/>
                  </a:lnTo>
                  <a:lnTo>
                    <a:pt x="13739" y="3227093"/>
                  </a:lnTo>
                  <a:lnTo>
                    <a:pt x="18653" y="3273633"/>
                  </a:lnTo>
                  <a:lnTo>
                    <a:pt x="24301" y="3319956"/>
                  </a:lnTo>
                  <a:lnTo>
                    <a:pt x="30678" y="3366055"/>
                  </a:lnTo>
                  <a:lnTo>
                    <a:pt x="37777" y="3411926"/>
                  </a:lnTo>
                  <a:lnTo>
                    <a:pt x="45593" y="3457562"/>
                  </a:lnTo>
                  <a:lnTo>
                    <a:pt x="54120" y="3502957"/>
                  </a:lnTo>
                  <a:lnTo>
                    <a:pt x="63352" y="3548107"/>
                  </a:lnTo>
                  <a:lnTo>
                    <a:pt x="73283" y="3593004"/>
                  </a:lnTo>
                  <a:lnTo>
                    <a:pt x="83908" y="3637645"/>
                  </a:lnTo>
                  <a:lnTo>
                    <a:pt x="95220" y="3682022"/>
                  </a:lnTo>
                  <a:lnTo>
                    <a:pt x="107214" y="3726130"/>
                  </a:lnTo>
                  <a:lnTo>
                    <a:pt x="119884" y="3769964"/>
                  </a:lnTo>
                  <a:lnTo>
                    <a:pt x="133224" y="3813517"/>
                  </a:lnTo>
                  <a:lnTo>
                    <a:pt x="147229" y="3856784"/>
                  </a:lnTo>
                  <a:lnTo>
                    <a:pt x="161892" y="3899760"/>
                  </a:lnTo>
                  <a:lnTo>
                    <a:pt x="177207" y="3942438"/>
                  </a:lnTo>
                  <a:lnTo>
                    <a:pt x="193170" y="3984813"/>
                  </a:lnTo>
                  <a:lnTo>
                    <a:pt x="209774" y="4026879"/>
                  </a:lnTo>
                  <a:lnTo>
                    <a:pt x="227012" y="4068631"/>
                  </a:lnTo>
                  <a:lnTo>
                    <a:pt x="244881" y="4110062"/>
                  </a:lnTo>
                  <a:lnTo>
                    <a:pt x="263373" y="4151167"/>
                  </a:lnTo>
                  <a:lnTo>
                    <a:pt x="282482" y="4191941"/>
                  </a:lnTo>
                  <a:lnTo>
                    <a:pt x="302204" y="4232377"/>
                  </a:lnTo>
                  <a:lnTo>
                    <a:pt x="322531" y="4272470"/>
                  </a:lnTo>
                  <a:lnTo>
                    <a:pt x="343459" y="4312214"/>
                  </a:lnTo>
                  <a:lnTo>
                    <a:pt x="364981" y="4351604"/>
                  </a:lnTo>
                  <a:lnTo>
                    <a:pt x="387092" y="4390633"/>
                  </a:lnTo>
                  <a:lnTo>
                    <a:pt x="409786" y="4429297"/>
                  </a:lnTo>
                  <a:lnTo>
                    <a:pt x="433057" y="4467588"/>
                  </a:lnTo>
                  <a:lnTo>
                    <a:pt x="456899" y="4505503"/>
                  </a:lnTo>
                  <a:lnTo>
                    <a:pt x="481306" y="4543034"/>
                  </a:lnTo>
                  <a:lnTo>
                    <a:pt x="506273" y="4580176"/>
                  </a:lnTo>
                  <a:lnTo>
                    <a:pt x="531794" y="4616924"/>
                  </a:lnTo>
                  <a:lnTo>
                    <a:pt x="557862" y="4653272"/>
                  </a:lnTo>
                  <a:lnTo>
                    <a:pt x="584472" y="4689213"/>
                  </a:lnTo>
                  <a:lnTo>
                    <a:pt x="611619" y="4724744"/>
                  </a:lnTo>
                  <a:lnTo>
                    <a:pt x="639296" y="4759856"/>
                  </a:lnTo>
                  <a:lnTo>
                    <a:pt x="667498" y="4794546"/>
                  </a:lnTo>
                  <a:lnTo>
                    <a:pt x="696218" y="4828806"/>
                  </a:lnTo>
                  <a:lnTo>
                    <a:pt x="725452" y="4862633"/>
                  </a:lnTo>
                  <a:lnTo>
                    <a:pt x="755192" y="4896019"/>
                  </a:lnTo>
                  <a:lnTo>
                    <a:pt x="785434" y="4928959"/>
                  </a:lnTo>
                  <a:lnTo>
                    <a:pt x="816172" y="4961447"/>
                  </a:lnTo>
                  <a:lnTo>
                    <a:pt x="847399" y="4993479"/>
                  </a:lnTo>
                  <a:lnTo>
                    <a:pt x="879109" y="5025047"/>
                  </a:lnTo>
                  <a:lnTo>
                    <a:pt x="911298" y="5056146"/>
                  </a:lnTo>
                  <a:lnTo>
                    <a:pt x="943959" y="5086771"/>
                  </a:lnTo>
                  <a:lnTo>
                    <a:pt x="977087" y="5116915"/>
                  </a:lnTo>
                  <a:lnTo>
                    <a:pt x="1010674" y="5146574"/>
                  </a:lnTo>
                  <a:lnTo>
                    <a:pt x="1044717" y="5175741"/>
                  </a:lnTo>
                  <a:lnTo>
                    <a:pt x="1079209" y="5204411"/>
                  </a:lnTo>
                  <a:lnTo>
                    <a:pt x="1114143" y="5232578"/>
                  </a:lnTo>
                  <a:lnTo>
                    <a:pt x="1149515" y="5260236"/>
                  </a:lnTo>
                  <a:lnTo>
                    <a:pt x="1185318" y="5287379"/>
                  </a:lnTo>
                  <a:lnTo>
                    <a:pt x="1221547" y="5314003"/>
                  </a:lnTo>
                  <a:lnTo>
                    <a:pt x="1258196" y="5340100"/>
                  </a:lnTo>
                  <a:lnTo>
                    <a:pt x="1264813" y="5344664"/>
                  </a:lnTo>
                  <a:lnTo>
                    <a:pt x="4738222" y="5344664"/>
                  </a:lnTo>
                  <a:lnTo>
                    <a:pt x="4781488" y="5314003"/>
                  </a:lnTo>
                  <a:lnTo>
                    <a:pt x="4817717" y="5287379"/>
                  </a:lnTo>
                  <a:lnTo>
                    <a:pt x="4853520" y="5260236"/>
                  </a:lnTo>
                  <a:lnTo>
                    <a:pt x="4888892" y="5232578"/>
                  </a:lnTo>
                  <a:lnTo>
                    <a:pt x="4923826" y="5204411"/>
                  </a:lnTo>
                  <a:lnTo>
                    <a:pt x="4958318" y="5175741"/>
                  </a:lnTo>
                  <a:lnTo>
                    <a:pt x="4992361" y="5146574"/>
                  </a:lnTo>
                  <a:lnTo>
                    <a:pt x="5025948" y="5116915"/>
                  </a:lnTo>
                  <a:lnTo>
                    <a:pt x="5059076" y="5086771"/>
                  </a:lnTo>
                  <a:lnTo>
                    <a:pt x="5091737" y="5056146"/>
                  </a:lnTo>
                  <a:lnTo>
                    <a:pt x="5123926" y="5025047"/>
                  </a:lnTo>
                  <a:lnTo>
                    <a:pt x="5155636" y="4993479"/>
                  </a:lnTo>
                  <a:lnTo>
                    <a:pt x="5186863" y="4961447"/>
                  </a:lnTo>
                  <a:lnTo>
                    <a:pt x="5217601" y="4928959"/>
                  </a:lnTo>
                  <a:lnTo>
                    <a:pt x="5247843" y="4896019"/>
                  </a:lnTo>
                  <a:lnTo>
                    <a:pt x="5253227" y="4889974"/>
                  </a:lnTo>
                  <a:lnTo>
                    <a:pt x="5253227" y="997227"/>
                  </a:lnTo>
                  <a:lnTo>
                    <a:pt x="5217601" y="958242"/>
                  </a:lnTo>
                  <a:lnTo>
                    <a:pt x="5186863" y="925754"/>
                  </a:lnTo>
                  <a:lnTo>
                    <a:pt x="5155636" y="893723"/>
                  </a:lnTo>
                  <a:lnTo>
                    <a:pt x="5123926" y="862155"/>
                  </a:lnTo>
                  <a:lnTo>
                    <a:pt x="5091737" y="831056"/>
                  </a:lnTo>
                  <a:lnTo>
                    <a:pt x="5059076" y="800431"/>
                  </a:lnTo>
                  <a:lnTo>
                    <a:pt x="5025948" y="770287"/>
                  </a:lnTo>
                  <a:lnTo>
                    <a:pt x="4992361" y="740628"/>
                  </a:lnTo>
                  <a:lnTo>
                    <a:pt x="4958318" y="711461"/>
                  </a:lnTo>
                  <a:lnTo>
                    <a:pt x="4923826" y="682792"/>
                  </a:lnTo>
                  <a:lnTo>
                    <a:pt x="4888892" y="654625"/>
                  </a:lnTo>
                  <a:lnTo>
                    <a:pt x="4853520" y="626968"/>
                  </a:lnTo>
                  <a:lnTo>
                    <a:pt x="4817717" y="599824"/>
                  </a:lnTo>
                  <a:lnTo>
                    <a:pt x="4781488" y="573201"/>
                  </a:lnTo>
                  <a:lnTo>
                    <a:pt x="4744839" y="547104"/>
                  </a:lnTo>
                  <a:lnTo>
                    <a:pt x="4707777" y="521538"/>
                  </a:lnTo>
                  <a:lnTo>
                    <a:pt x="4670306" y="496510"/>
                  </a:lnTo>
                  <a:lnTo>
                    <a:pt x="4632433" y="472025"/>
                  </a:lnTo>
                  <a:lnTo>
                    <a:pt x="4594163" y="448088"/>
                  </a:lnTo>
                  <a:lnTo>
                    <a:pt x="4555503" y="424706"/>
                  </a:lnTo>
                  <a:lnTo>
                    <a:pt x="4516458" y="401884"/>
                  </a:lnTo>
                  <a:lnTo>
                    <a:pt x="4477034" y="379628"/>
                  </a:lnTo>
                  <a:lnTo>
                    <a:pt x="4437237" y="357943"/>
                  </a:lnTo>
                  <a:lnTo>
                    <a:pt x="4397072" y="336836"/>
                  </a:lnTo>
                  <a:lnTo>
                    <a:pt x="4356546" y="316312"/>
                  </a:lnTo>
                  <a:lnTo>
                    <a:pt x="4315664" y="296376"/>
                  </a:lnTo>
                  <a:lnTo>
                    <a:pt x="4274432" y="277035"/>
                  </a:lnTo>
                  <a:lnTo>
                    <a:pt x="4232856" y="258294"/>
                  </a:lnTo>
                  <a:lnTo>
                    <a:pt x="4190942" y="240159"/>
                  </a:lnTo>
                  <a:lnTo>
                    <a:pt x="4148695" y="222635"/>
                  </a:lnTo>
                  <a:lnTo>
                    <a:pt x="4106122" y="205729"/>
                  </a:lnTo>
                  <a:lnTo>
                    <a:pt x="4063228" y="189445"/>
                  </a:lnTo>
                  <a:lnTo>
                    <a:pt x="4020019" y="173790"/>
                  </a:lnTo>
                  <a:lnTo>
                    <a:pt x="3976501" y="158770"/>
                  </a:lnTo>
                  <a:lnTo>
                    <a:pt x="3932679" y="144390"/>
                  </a:lnTo>
                  <a:lnTo>
                    <a:pt x="3888560" y="130655"/>
                  </a:lnTo>
                  <a:lnTo>
                    <a:pt x="3844150" y="117572"/>
                  </a:lnTo>
                  <a:lnTo>
                    <a:pt x="3799453" y="105147"/>
                  </a:lnTo>
                  <a:lnTo>
                    <a:pt x="3754477" y="93384"/>
                  </a:lnTo>
                  <a:lnTo>
                    <a:pt x="3709226" y="82290"/>
                  </a:lnTo>
                  <a:lnTo>
                    <a:pt x="3663707" y="71870"/>
                  </a:lnTo>
                  <a:lnTo>
                    <a:pt x="3617925" y="62130"/>
                  </a:lnTo>
                  <a:lnTo>
                    <a:pt x="3571886" y="53076"/>
                  </a:lnTo>
                  <a:lnTo>
                    <a:pt x="3525597" y="44714"/>
                  </a:lnTo>
                  <a:lnTo>
                    <a:pt x="3479062" y="37049"/>
                  </a:lnTo>
                  <a:lnTo>
                    <a:pt x="3432289" y="30087"/>
                  </a:lnTo>
                  <a:lnTo>
                    <a:pt x="3385281" y="23833"/>
                  </a:lnTo>
                  <a:lnTo>
                    <a:pt x="3338046" y="18294"/>
                  </a:lnTo>
                  <a:lnTo>
                    <a:pt x="3290590" y="13474"/>
                  </a:lnTo>
                  <a:lnTo>
                    <a:pt x="3242917" y="9381"/>
                  </a:lnTo>
                  <a:lnTo>
                    <a:pt x="3195034" y="6019"/>
                  </a:lnTo>
                  <a:lnTo>
                    <a:pt x="3146947" y="3394"/>
                  </a:lnTo>
                  <a:lnTo>
                    <a:pt x="3098661" y="1512"/>
                  </a:lnTo>
                  <a:lnTo>
                    <a:pt x="3050183" y="379"/>
                  </a:lnTo>
                  <a:lnTo>
                    <a:pt x="30015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0619" y="1556004"/>
              <a:ext cx="8929370" cy="4577080"/>
            </a:xfrm>
            <a:custGeom>
              <a:avLst/>
              <a:gdLst/>
              <a:ahLst/>
              <a:cxnLst/>
              <a:rect l="l" t="t" r="r" b="b"/>
              <a:pathLst>
                <a:path w="8929370" h="4577080">
                  <a:moveTo>
                    <a:pt x="0" y="4576572"/>
                  </a:moveTo>
                  <a:lnTo>
                    <a:pt x="8929116" y="4576572"/>
                  </a:lnTo>
                  <a:lnTo>
                    <a:pt x="8929116" y="0"/>
                  </a:lnTo>
                  <a:lnTo>
                    <a:pt x="0" y="0"/>
                  </a:lnTo>
                  <a:lnTo>
                    <a:pt x="0" y="4576572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123" y="1556004"/>
              <a:ext cx="539750" cy="4577080"/>
            </a:xfrm>
            <a:custGeom>
              <a:avLst/>
              <a:gdLst/>
              <a:ahLst/>
              <a:cxnLst/>
              <a:rect l="l" t="t" r="r" b="b"/>
              <a:pathLst>
                <a:path w="539750" h="4577080">
                  <a:moveTo>
                    <a:pt x="539496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539496" y="457657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B8101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45716" y="4497400"/>
            <a:ext cx="4193540" cy="1262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09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Sesión</a:t>
            </a:r>
            <a:r>
              <a:rPr dirty="0" sz="6000" spc="-8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000" b="1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endParaRPr sz="6000">
              <a:latin typeface="Verdana"/>
              <a:cs typeface="Verdana"/>
            </a:endParaRPr>
          </a:p>
          <a:p>
            <a:pPr marL="12700">
              <a:lnSpc>
                <a:spcPts val="2650"/>
              </a:lnSpc>
            </a:pP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Conclusión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83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90865" y="3518085"/>
            <a:ext cx="3101518" cy="404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823585" cy="3985260"/>
            <a:chOff x="0" y="0"/>
            <a:chExt cx="5823585" cy="39852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727575" cy="3985260"/>
            </a:xfrm>
            <a:custGeom>
              <a:avLst/>
              <a:gdLst/>
              <a:ahLst/>
              <a:cxnLst/>
              <a:rect l="l" t="t" r="r" b="b"/>
              <a:pathLst>
                <a:path w="4727575" h="3985260">
                  <a:moveTo>
                    <a:pt x="4463821" y="0"/>
                  </a:moveTo>
                  <a:lnTo>
                    <a:pt x="0" y="0"/>
                  </a:lnTo>
                  <a:lnTo>
                    <a:pt x="0" y="3212339"/>
                  </a:lnTo>
                  <a:lnTo>
                    <a:pt x="49304" y="3258376"/>
                  </a:lnTo>
                  <a:lnTo>
                    <a:pt x="82662" y="3288222"/>
                  </a:lnTo>
                  <a:lnTo>
                    <a:pt x="116497" y="3317539"/>
                  </a:lnTo>
                  <a:lnTo>
                    <a:pt x="150803" y="3346320"/>
                  </a:lnTo>
                  <a:lnTo>
                    <a:pt x="185572" y="3374560"/>
                  </a:lnTo>
                  <a:lnTo>
                    <a:pt x="220799" y="3402250"/>
                  </a:lnTo>
                  <a:lnTo>
                    <a:pt x="256476" y="3429386"/>
                  </a:lnTo>
                  <a:lnTo>
                    <a:pt x="292598" y="3455960"/>
                  </a:lnTo>
                  <a:lnTo>
                    <a:pt x="329158" y="3481965"/>
                  </a:lnTo>
                  <a:lnTo>
                    <a:pt x="366149" y="3507396"/>
                  </a:lnTo>
                  <a:lnTo>
                    <a:pt x="403564" y="3532246"/>
                  </a:lnTo>
                  <a:lnTo>
                    <a:pt x="441398" y="3556508"/>
                  </a:lnTo>
                  <a:lnTo>
                    <a:pt x="479644" y="3580176"/>
                  </a:lnTo>
                  <a:lnTo>
                    <a:pt x="518295" y="3603244"/>
                  </a:lnTo>
                  <a:lnTo>
                    <a:pt x="557345" y="3625704"/>
                  </a:lnTo>
                  <a:lnTo>
                    <a:pt x="596787" y="3647550"/>
                  </a:lnTo>
                  <a:lnTo>
                    <a:pt x="636614" y="3668776"/>
                  </a:lnTo>
                  <a:lnTo>
                    <a:pt x="676821" y="3689375"/>
                  </a:lnTo>
                  <a:lnTo>
                    <a:pt x="717401" y="3709342"/>
                  </a:lnTo>
                  <a:lnTo>
                    <a:pt x="758347" y="3728668"/>
                  </a:lnTo>
                  <a:lnTo>
                    <a:pt x="799652" y="3747348"/>
                  </a:lnTo>
                  <a:lnTo>
                    <a:pt x="841311" y="3765375"/>
                  </a:lnTo>
                  <a:lnTo>
                    <a:pt x="883316" y="3782743"/>
                  </a:lnTo>
                  <a:lnTo>
                    <a:pt x="925661" y="3799445"/>
                  </a:lnTo>
                  <a:lnTo>
                    <a:pt x="968340" y="3815475"/>
                  </a:lnTo>
                  <a:lnTo>
                    <a:pt x="1011347" y="3830826"/>
                  </a:lnTo>
                  <a:lnTo>
                    <a:pt x="1054674" y="3845491"/>
                  </a:lnTo>
                  <a:lnTo>
                    <a:pt x="1098315" y="3859465"/>
                  </a:lnTo>
                  <a:lnTo>
                    <a:pt x="1142263" y="3872740"/>
                  </a:lnTo>
                  <a:lnTo>
                    <a:pt x="1186513" y="3885311"/>
                  </a:lnTo>
                  <a:lnTo>
                    <a:pt x="1231057" y="3897170"/>
                  </a:lnTo>
                  <a:lnTo>
                    <a:pt x="1275890" y="3908311"/>
                  </a:lnTo>
                  <a:lnTo>
                    <a:pt x="1321003" y="3918727"/>
                  </a:lnTo>
                  <a:lnTo>
                    <a:pt x="1366392" y="3928413"/>
                  </a:lnTo>
                  <a:lnTo>
                    <a:pt x="1412050" y="3937362"/>
                  </a:lnTo>
                  <a:lnTo>
                    <a:pt x="1457970" y="3945566"/>
                  </a:lnTo>
                  <a:lnTo>
                    <a:pt x="1504145" y="3953020"/>
                  </a:lnTo>
                  <a:lnTo>
                    <a:pt x="1550569" y="3959717"/>
                  </a:lnTo>
                  <a:lnTo>
                    <a:pt x="1597235" y="3965650"/>
                  </a:lnTo>
                  <a:lnTo>
                    <a:pt x="1644138" y="3970814"/>
                  </a:lnTo>
                  <a:lnTo>
                    <a:pt x="1691270" y="3975201"/>
                  </a:lnTo>
                  <a:lnTo>
                    <a:pt x="1738625" y="3978804"/>
                  </a:lnTo>
                  <a:lnTo>
                    <a:pt x="1786197" y="3981619"/>
                  </a:lnTo>
                  <a:lnTo>
                    <a:pt x="1833979" y="3983637"/>
                  </a:lnTo>
                  <a:lnTo>
                    <a:pt x="1881964" y="3984853"/>
                  </a:lnTo>
                  <a:lnTo>
                    <a:pt x="1930145" y="3985260"/>
                  </a:lnTo>
                  <a:lnTo>
                    <a:pt x="1978329" y="3984853"/>
                  </a:lnTo>
                  <a:lnTo>
                    <a:pt x="2026316" y="3983637"/>
                  </a:lnTo>
                  <a:lnTo>
                    <a:pt x="2074098" y="3981619"/>
                  </a:lnTo>
                  <a:lnTo>
                    <a:pt x="2121671" y="3978804"/>
                  </a:lnTo>
                  <a:lnTo>
                    <a:pt x="2169028" y="3975201"/>
                  </a:lnTo>
                  <a:lnTo>
                    <a:pt x="2216161" y="3970814"/>
                  </a:lnTo>
                  <a:lnTo>
                    <a:pt x="2263065" y="3965650"/>
                  </a:lnTo>
                  <a:lnTo>
                    <a:pt x="2309733" y="3959717"/>
                  </a:lnTo>
                  <a:lnTo>
                    <a:pt x="2356158" y="3953020"/>
                  </a:lnTo>
                  <a:lnTo>
                    <a:pt x="2402334" y="3945566"/>
                  </a:lnTo>
                  <a:lnTo>
                    <a:pt x="2448255" y="3937362"/>
                  </a:lnTo>
                  <a:lnTo>
                    <a:pt x="2493913" y="3928413"/>
                  </a:lnTo>
                  <a:lnTo>
                    <a:pt x="2539303" y="3918727"/>
                  </a:lnTo>
                  <a:lnTo>
                    <a:pt x="2584418" y="3908311"/>
                  </a:lnTo>
                  <a:lnTo>
                    <a:pt x="2629251" y="3897170"/>
                  </a:lnTo>
                  <a:lnTo>
                    <a:pt x="2673796" y="3885311"/>
                  </a:lnTo>
                  <a:lnTo>
                    <a:pt x="2718046" y="3872740"/>
                  </a:lnTo>
                  <a:lnTo>
                    <a:pt x="2761995" y="3859465"/>
                  </a:lnTo>
                  <a:lnTo>
                    <a:pt x="2805637" y="3845491"/>
                  </a:lnTo>
                  <a:lnTo>
                    <a:pt x="2848964" y="3830826"/>
                  </a:lnTo>
                  <a:lnTo>
                    <a:pt x="2891971" y="3815475"/>
                  </a:lnTo>
                  <a:lnTo>
                    <a:pt x="2934650" y="3799445"/>
                  </a:lnTo>
                  <a:lnTo>
                    <a:pt x="2976996" y="3782743"/>
                  </a:lnTo>
                  <a:lnTo>
                    <a:pt x="3019002" y="3765375"/>
                  </a:lnTo>
                  <a:lnTo>
                    <a:pt x="3060661" y="3747348"/>
                  </a:lnTo>
                  <a:lnTo>
                    <a:pt x="3101966" y="3728668"/>
                  </a:lnTo>
                  <a:lnTo>
                    <a:pt x="3142912" y="3709342"/>
                  </a:lnTo>
                  <a:lnTo>
                    <a:pt x="3183492" y="3689375"/>
                  </a:lnTo>
                  <a:lnTo>
                    <a:pt x="3223699" y="3668776"/>
                  </a:lnTo>
                  <a:lnTo>
                    <a:pt x="3263527" y="3647550"/>
                  </a:lnTo>
                  <a:lnTo>
                    <a:pt x="3302969" y="3625704"/>
                  </a:lnTo>
                  <a:lnTo>
                    <a:pt x="3342019" y="3603244"/>
                  </a:lnTo>
                  <a:lnTo>
                    <a:pt x="3380670" y="3580176"/>
                  </a:lnTo>
                  <a:lnTo>
                    <a:pt x="3418915" y="3556508"/>
                  </a:lnTo>
                  <a:lnTo>
                    <a:pt x="3456749" y="3532246"/>
                  </a:lnTo>
                  <a:lnTo>
                    <a:pt x="3494165" y="3507396"/>
                  </a:lnTo>
                  <a:lnTo>
                    <a:pt x="3531155" y="3481965"/>
                  </a:lnTo>
                  <a:lnTo>
                    <a:pt x="3567715" y="3455960"/>
                  </a:lnTo>
                  <a:lnTo>
                    <a:pt x="3603836" y="3429386"/>
                  </a:lnTo>
                  <a:lnTo>
                    <a:pt x="3639514" y="3402250"/>
                  </a:lnTo>
                  <a:lnTo>
                    <a:pt x="3674740" y="3374560"/>
                  </a:lnTo>
                  <a:lnTo>
                    <a:pt x="3709509" y="3346320"/>
                  </a:lnTo>
                  <a:lnTo>
                    <a:pt x="3743814" y="3317539"/>
                  </a:lnTo>
                  <a:lnTo>
                    <a:pt x="3777649" y="3288222"/>
                  </a:lnTo>
                  <a:lnTo>
                    <a:pt x="3811007" y="3258376"/>
                  </a:lnTo>
                  <a:lnTo>
                    <a:pt x="3843882" y="3228008"/>
                  </a:lnTo>
                  <a:lnTo>
                    <a:pt x="3876266" y="3197123"/>
                  </a:lnTo>
                  <a:lnTo>
                    <a:pt x="3908155" y="3165729"/>
                  </a:lnTo>
                  <a:lnTo>
                    <a:pt x="3939540" y="3133831"/>
                  </a:lnTo>
                  <a:lnTo>
                    <a:pt x="3970416" y="3101438"/>
                  </a:lnTo>
                  <a:lnTo>
                    <a:pt x="4000776" y="3068554"/>
                  </a:lnTo>
                  <a:lnTo>
                    <a:pt x="4030613" y="3035187"/>
                  </a:lnTo>
                  <a:lnTo>
                    <a:pt x="4059922" y="3001342"/>
                  </a:lnTo>
                  <a:lnTo>
                    <a:pt x="4088695" y="2967027"/>
                  </a:lnTo>
                  <a:lnTo>
                    <a:pt x="4116926" y="2932249"/>
                  </a:lnTo>
                  <a:lnTo>
                    <a:pt x="4144609" y="2897013"/>
                  </a:lnTo>
                  <a:lnTo>
                    <a:pt x="4171737" y="2861325"/>
                  </a:lnTo>
                  <a:lnTo>
                    <a:pt x="4198303" y="2825194"/>
                  </a:lnTo>
                  <a:lnTo>
                    <a:pt x="4224301" y="2788624"/>
                  </a:lnTo>
                  <a:lnTo>
                    <a:pt x="4249725" y="2751623"/>
                  </a:lnTo>
                  <a:lnTo>
                    <a:pt x="4274568" y="2714197"/>
                  </a:lnTo>
                  <a:lnTo>
                    <a:pt x="4298823" y="2676353"/>
                  </a:lnTo>
                  <a:lnTo>
                    <a:pt x="4322484" y="2638097"/>
                  </a:lnTo>
                  <a:lnTo>
                    <a:pt x="4345544" y="2599436"/>
                  </a:lnTo>
                  <a:lnTo>
                    <a:pt x="4367998" y="2560375"/>
                  </a:lnTo>
                  <a:lnTo>
                    <a:pt x="4389838" y="2520923"/>
                  </a:lnTo>
                  <a:lnTo>
                    <a:pt x="4411058" y="2481084"/>
                  </a:lnTo>
                  <a:lnTo>
                    <a:pt x="4431651" y="2440866"/>
                  </a:lnTo>
                  <a:lnTo>
                    <a:pt x="4451611" y="2400276"/>
                  </a:lnTo>
                  <a:lnTo>
                    <a:pt x="4470932" y="2359319"/>
                  </a:lnTo>
                  <a:lnTo>
                    <a:pt x="4489606" y="2318002"/>
                  </a:lnTo>
                  <a:lnTo>
                    <a:pt x="4507628" y="2276332"/>
                  </a:lnTo>
                  <a:lnTo>
                    <a:pt x="4524991" y="2234315"/>
                  </a:lnTo>
                  <a:lnTo>
                    <a:pt x="4541688" y="2191958"/>
                  </a:lnTo>
                  <a:lnTo>
                    <a:pt x="4557713" y="2149267"/>
                  </a:lnTo>
                  <a:lnTo>
                    <a:pt x="4573060" y="2106249"/>
                  </a:lnTo>
                  <a:lnTo>
                    <a:pt x="4587721" y="2062910"/>
                  </a:lnTo>
                  <a:lnTo>
                    <a:pt x="4601690" y="2019257"/>
                  </a:lnTo>
                  <a:lnTo>
                    <a:pt x="4614962" y="1975297"/>
                  </a:lnTo>
                  <a:lnTo>
                    <a:pt x="4627528" y="1931035"/>
                  </a:lnTo>
                  <a:lnTo>
                    <a:pt x="4639384" y="1886478"/>
                  </a:lnTo>
                  <a:lnTo>
                    <a:pt x="4650522" y="1841633"/>
                  </a:lnTo>
                  <a:lnTo>
                    <a:pt x="4660935" y="1796507"/>
                  </a:lnTo>
                  <a:lnTo>
                    <a:pt x="4670618" y="1751105"/>
                  </a:lnTo>
                  <a:lnTo>
                    <a:pt x="4679564" y="1705435"/>
                  </a:lnTo>
                  <a:lnTo>
                    <a:pt x="4687766" y="1659503"/>
                  </a:lnTo>
                  <a:lnTo>
                    <a:pt x="4695217" y="1613315"/>
                  </a:lnTo>
                  <a:lnTo>
                    <a:pt x="4701912" y="1566878"/>
                  </a:lnTo>
                  <a:lnTo>
                    <a:pt x="4707844" y="1520198"/>
                  </a:lnTo>
                  <a:lnTo>
                    <a:pt x="4713006" y="1473283"/>
                  </a:lnTo>
                  <a:lnTo>
                    <a:pt x="4717391" y="1426138"/>
                  </a:lnTo>
                  <a:lnTo>
                    <a:pt x="4720994" y="1378769"/>
                  </a:lnTo>
                  <a:lnTo>
                    <a:pt x="4723808" y="1331184"/>
                  </a:lnTo>
                  <a:lnTo>
                    <a:pt x="4725826" y="1283389"/>
                  </a:lnTo>
                  <a:lnTo>
                    <a:pt x="4727041" y="1235391"/>
                  </a:lnTo>
                  <a:lnTo>
                    <a:pt x="4727448" y="1187196"/>
                  </a:lnTo>
                  <a:lnTo>
                    <a:pt x="4727041" y="1139000"/>
                  </a:lnTo>
                  <a:lnTo>
                    <a:pt x="4725826" y="1091002"/>
                  </a:lnTo>
                  <a:lnTo>
                    <a:pt x="4723808" y="1043207"/>
                  </a:lnTo>
                  <a:lnTo>
                    <a:pt x="4720994" y="995622"/>
                  </a:lnTo>
                  <a:lnTo>
                    <a:pt x="4717391" y="948254"/>
                  </a:lnTo>
                  <a:lnTo>
                    <a:pt x="4713006" y="901109"/>
                  </a:lnTo>
                  <a:lnTo>
                    <a:pt x="4707844" y="854193"/>
                  </a:lnTo>
                  <a:lnTo>
                    <a:pt x="4701912" y="807513"/>
                  </a:lnTo>
                  <a:lnTo>
                    <a:pt x="4695217" y="761076"/>
                  </a:lnTo>
                  <a:lnTo>
                    <a:pt x="4687766" y="714888"/>
                  </a:lnTo>
                  <a:lnTo>
                    <a:pt x="4679564" y="668956"/>
                  </a:lnTo>
                  <a:lnTo>
                    <a:pt x="4670618" y="623286"/>
                  </a:lnTo>
                  <a:lnTo>
                    <a:pt x="4660935" y="577884"/>
                  </a:lnTo>
                  <a:lnTo>
                    <a:pt x="4650522" y="532758"/>
                  </a:lnTo>
                  <a:lnTo>
                    <a:pt x="4639384" y="487913"/>
                  </a:lnTo>
                  <a:lnTo>
                    <a:pt x="4627528" y="443357"/>
                  </a:lnTo>
                  <a:lnTo>
                    <a:pt x="4614962" y="399095"/>
                  </a:lnTo>
                  <a:lnTo>
                    <a:pt x="4601690" y="355134"/>
                  </a:lnTo>
                  <a:lnTo>
                    <a:pt x="4587721" y="311481"/>
                  </a:lnTo>
                  <a:lnTo>
                    <a:pt x="4573060" y="268142"/>
                  </a:lnTo>
                  <a:lnTo>
                    <a:pt x="4557713" y="225124"/>
                  </a:lnTo>
                  <a:lnTo>
                    <a:pt x="4541688" y="182433"/>
                  </a:lnTo>
                  <a:lnTo>
                    <a:pt x="4524991" y="140076"/>
                  </a:lnTo>
                  <a:lnTo>
                    <a:pt x="4507628" y="98060"/>
                  </a:lnTo>
                  <a:lnTo>
                    <a:pt x="4489606" y="56389"/>
                  </a:lnTo>
                  <a:lnTo>
                    <a:pt x="4470932" y="15073"/>
                  </a:lnTo>
                  <a:lnTo>
                    <a:pt x="4463821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6655" y="8275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54760" y="8995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2182368"/>
            <a:ext cx="6068695" cy="718185"/>
          </a:xfrm>
          <a:custGeom>
            <a:avLst/>
            <a:gdLst/>
            <a:ahLst/>
            <a:cxnLst/>
            <a:rect l="l" t="t" r="r" b="b"/>
            <a:pathLst>
              <a:path w="6068695" h="718185">
                <a:moveTo>
                  <a:pt x="5948933" y="0"/>
                </a:moveTo>
                <a:lnTo>
                  <a:pt x="119633" y="0"/>
                </a:lnTo>
                <a:lnTo>
                  <a:pt x="73080" y="9405"/>
                </a:lnTo>
                <a:lnTo>
                  <a:pt x="35051" y="35052"/>
                </a:lnTo>
                <a:lnTo>
                  <a:pt x="9405" y="73080"/>
                </a:lnTo>
                <a:lnTo>
                  <a:pt x="0" y="119634"/>
                </a:lnTo>
                <a:lnTo>
                  <a:pt x="0" y="598170"/>
                </a:lnTo>
                <a:lnTo>
                  <a:pt x="9405" y="644723"/>
                </a:lnTo>
                <a:lnTo>
                  <a:pt x="35051" y="682751"/>
                </a:lnTo>
                <a:lnTo>
                  <a:pt x="73080" y="708398"/>
                </a:lnTo>
                <a:lnTo>
                  <a:pt x="119633" y="717804"/>
                </a:lnTo>
                <a:lnTo>
                  <a:pt x="5948933" y="717804"/>
                </a:lnTo>
                <a:lnTo>
                  <a:pt x="5995487" y="708398"/>
                </a:lnTo>
                <a:lnTo>
                  <a:pt x="6033516" y="682751"/>
                </a:lnTo>
                <a:lnTo>
                  <a:pt x="6059162" y="644723"/>
                </a:lnTo>
                <a:lnTo>
                  <a:pt x="6068568" y="598170"/>
                </a:lnTo>
                <a:lnTo>
                  <a:pt x="6068568" y="119634"/>
                </a:lnTo>
                <a:lnTo>
                  <a:pt x="6059162" y="73080"/>
                </a:lnTo>
                <a:lnTo>
                  <a:pt x="6033515" y="35052"/>
                </a:lnTo>
                <a:lnTo>
                  <a:pt x="5995487" y="9405"/>
                </a:lnTo>
                <a:lnTo>
                  <a:pt x="594893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71014" y="2291588"/>
            <a:ext cx="566928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5" b="1">
                <a:solidFill>
                  <a:srgbClr val="FFFFFF"/>
                </a:solidFill>
                <a:latin typeface="Verdana"/>
                <a:cs typeface="Verdana"/>
              </a:rPr>
              <a:t>Objetivos </a:t>
            </a:r>
            <a:r>
              <a:rPr dirty="0" sz="2600" b="1">
                <a:solidFill>
                  <a:srgbClr val="FFFFFF"/>
                </a:solidFill>
                <a:latin typeface="Verdana"/>
                <a:cs typeface="Verdana"/>
              </a:rPr>
              <a:t>de la </a:t>
            </a:r>
            <a:r>
              <a:rPr dirty="0" sz="2600" spc="-5" b="1">
                <a:solidFill>
                  <a:srgbClr val="FFFFFF"/>
                </a:solidFill>
                <a:latin typeface="Verdana"/>
                <a:cs typeface="Verdana"/>
              </a:rPr>
              <a:t>primera</a:t>
            </a:r>
            <a:r>
              <a:rPr dirty="0" sz="2600" spc="-1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Verdana"/>
                <a:cs typeface="Verdana"/>
              </a:rPr>
              <a:t>sesión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4598" y="3227628"/>
            <a:ext cx="6647180" cy="244792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20040" indent="-307975">
              <a:lnSpc>
                <a:spcPct val="100000"/>
              </a:lnSpc>
              <a:spcBef>
                <a:spcPts val="240"/>
              </a:spcBef>
              <a:buClr>
                <a:srgbClr val="EB134F"/>
              </a:buClr>
              <a:buFont typeface="Verdana"/>
              <a:buAutoNum type="arabicPeriod"/>
              <a:tabLst>
                <a:tab pos="320675" algn="l"/>
              </a:tabLst>
            </a:pP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Ayudar a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que los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participantes entiendan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por qué la</a:t>
            </a:r>
            <a:r>
              <a:rPr dirty="0" sz="1700" spc="-4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Voz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las personas mayores es importante y cómo</a:t>
            </a:r>
            <a:r>
              <a:rPr dirty="0" sz="1700" spc="-6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elevarla.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06800"/>
              </a:lnSpc>
              <a:spcBef>
                <a:spcPts val="810"/>
              </a:spcBef>
              <a:buClr>
                <a:srgbClr val="EB134F"/>
              </a:buClr>
              <a:buFont typeface="Verdana"/>
              <a:buAutoNum type="arabicPeriod" startAt="2"/>
              <a:tabLst>
                <a:tab pos="320675" algn="l"/>
              </a:tabLst>
            </a:pP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Presentar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los principios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y conceptos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del diseño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urbano 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animar a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las comunidades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a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piensen en </a:t>
            </a:r>
            <a:r>
              <a:rPr dirty="0" sz="1700" spc="-10">
                <a:solidFill>
                  <a:srgbClr val="434343"/>
                </a:solidFill>
                <a:latin typeface="Verdana"/>
                <a:cs typeface="Verdana"/>
              </a:rPr>
              <a:t>las 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problemáticas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que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les gustaría analizar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más</a:t>
            </a:r>
            <a:r>
              <a:rPr dirty="0" sz="1700" spc="-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detalladamente.</a:t>
            </a:r>
            <a:endParaRPr sz="1700">
              <a:latin typeface="Verdana"/>
              <a:cs typeface="Verdana"/>
            </a:endParaRPr>
          </a:p>
          <a:p>
            <a:pPr marL="12700" marR="166370">
              <a:lnSpc>
                <a:spcPct val="107100"/>
              </a:lnSpc>
              <a:spcBef>
                <a:spcPts val="805"/>
              </a:spcBef>
              <a:buClr>
                <a:srgbClr val="EB134F"/>
              </a:buClr>
              <a:buFont typeface="Verdana"/>
              <a:buAutoNum type="arabicPeriod" startAt="2"/>
              <a:tabLst>
                <a:tab pos="320675" algn="l"/>
              </a:tabLst>
            </a:pP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Proporcionar </a:t>
            </a:r>
            <a:r>
              <a:rPr dirty="0" sz="1700" spc="-10">
                <a:solidFill>
                  <a:srgbClr val="434343"/>
                </a:solidFill>
                <a:latin typeface="Verdana"/>
                <a:cs typeface="Verdana"/>
              </a:rPr>
              <a:t>ideas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y ejemplos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cómo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las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comunidades 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pueden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articular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voz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para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generar un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cambio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en </a:t>
            </a:r>
            <a:r>
              <a:rPr dirty="0" sz="1700" spc="-5">
                <a:solidFill>
                  <a:srgbClr val="434343"/>
                </a:solidFill>
                <a:latin typeface="Verdana"/>
                <a:cs typeface="Verdana"/>
              </a:rPr>
              <a:t>dichas  </a:t>
            </a:r>
            <a:r>
              <a:rPr dirty="0" sz="1700">
                <a:solidFill>
                  <a:srgbClr val="434343"/>
                </a:solidFill>
                <a:latin typeface="Verdana"/>
                <a:cs typeface="Verdana"/>
              </a:rPr>
              <a:t>problemáticas.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78203" y="2946019"/>
            <a:ext cx="372745" cy="1076325"/>
          </a:xfrm>
          <a:custGeom>
            <a:avLst/>
            <a:gdLst/>
            <a:ahLst/>
            <a:cxnLst/>
            <a:rect l="l" t="t" r="r" b="b"/>
            <a:pathLst>
              <a:path w="372744" h="1076325">
                <a:moveTo>
                  <a:pt x="105283" y="0"/>
                </a:moveTo>
                <a:lnTo>
                  <a:pt x="94615" y="13335"/>
                </a:lnTo>
                <a:lnTo>
                  <a:pt x="84201" y="27559"/>
                </a:lnTo>
                <a:lnTo>
                  <a:pt x="81407" y="31750"/>
                </a:lnTo>
                <a:lnTo>
                  <a:pt x="113157" y="52832"/>
                </a:lnTo>
                <a:lnTo>
                  <a:pt x="114934" y="50037"/>
                </a:lnTo>
                <a:lnTo>
                  <a:pt x="124587" y="36957"/>
                </a:lnTo>
                <a:lnTo>
                  <a:pt x="135128" y="23622"/>
                </a:lnTo>
                <a:lnTo>
                  <a:pt x="105283" y="0"/>
                </a:lnTo>
                <a:close/>
              </a:path>
              <a:path w="372744" h="1076325">
                <a:moveTo>
                  <a:pt x="28956" y="137922"/>
                </a:moveTo>
                <a:lnTo>
                  <a:pt x="23495" y="155067"/>
                </a:lnTo>
                <a:lnTo>
                  <a:pt x="17907" y="176275"/>
                </a:lnTo>
                <a:lnTo>
                  <a:pt x="54864" y="185928"/>
                </a:lnTo>
                <a:lnTo>
                  <a:pt x="59817" y="166624"/>
                </a:lnTo>
                <a:lnTo>
                  <a:pt x="64770" y="151003"/>
                </a:lnTo>
                <a:lnTo>
                  <a:pt x="64770" y="150875"/>
                </a:lnTo>
                <a:lnTo>
                  <a:pt x="28956" y="137922"/>
                </a:lnTo>
                <a:close/>
              </a:path>
              <a:path w="372744" h="1076325">
                <a:moveTo>
                  <a:pt x="889" y="292608"/>
                </a:moveTo>
                <a:lnTo>
                  <a:pt x="508" y="298323"/>
                </a:lnTo>
                <a:lnTo>
                  <a:pt x="0" y="331724"/>
                </a:lnTo>
                <a:lnTo>
                  <a:pt x="38100" y="332232"/>
                </a:lnTo>
                <a:lnTo>
                  <a:pt x="38481" y="300990"/>
                </a:lnTo>
                <a:lnTo>
                  <a:pt x="38862" y="295275"/>
                </a:lnTo>
                <a:lnTo>
                  <a:pt x="889" y="292608"/>
                </a:lnTo>
                <a:close/>
              </a:path>
              <a:path w="372744" h="1076325">
                <a:moveTo>
                  <a:pt x="47371" y="443357"/>
                </a:moveTo>
                <a:lnTo>
                  <a:pt x="9652" y="448310"/>
                </a:lnTo>
                <a:lnTo>
                  <a:pt x="9906" y="450723"/>
                </a:lnTo>
                <a:lnTo>
                  <a:pt x="16383" y="486663"/>
                </a:lnTo>
                <a:lnTo>
                  <a:pt x="53848" y="480060"/>
                </a:lnTo>
                <a:lnTo>
                  <a:pt x="47752" y="445643"/>
                </a:lnTo>
                <a:lnTo>
                  <a:pt x="47371" y="443357"/>
                </a:lnTo>
                <a:close/>
              </a:path>
              <a:path w="372744" h="1076325">
                <a:moveTo>
                  <a:pt x="81915" y="588391"/>
                </a:moveTo>
                <a:lnTo>
                  <a:pt x="45593" y="599567"/>
                </a:lnTo>
                <a:lnTo>
                  <a:pt x="47243" y="605282"/>
                </a:lnTo>
                <a:lnTo>
                  <a:pt x="57912" y="636270"/>
                </a:lnTo>
                <a:lnTo>
                  <a:pt x="93980" y="623824"/>
                </a:lnTo>
                <a:lnTo>
                  <a:pt x="83693" y="594106"/>
                </a:lnTo>
                <a:lnTo>
                  <a:pt x="81915" y="588391"/>
                </a:lnTo>
                <a:close/>
              </a:path>
              <a:path w="372744" h="1076325">
                <a:moveTo>
                  <a:pt x="136906" y="727583"/>
                </a:moveTo>
                <a:lnTo>
                  <a:pt x="102362" y="743585"/>
                </a:lnTo>
                <a:lnTo>
                  <a:pt x="107696" y="755269"/>
                </a:lnTo>
                <a:lnTo>
                  <a:pt x="119507" y="778383"/>
                </a:lnTo>
                <a:lnTo>
                  <a:pt x="153415" y="761111"/>
                </a:lnTo>
                <a:lnTo>
                  <a:pt x="142367" y="739140"/>
                </a:lnTo>
                <a:lnTo>
                  <a:pt x="136906" y="727583"/>
                </a:lnTo>
                <a:close/>
              </a:path>
              <a:path w="372744" h="1076325">
                <a:moveTo>
                  <a:pt x="209677" y="858393"/>
                </a:moveTo>
                <a:lnTo>
                  <a:pt x="177673" y="878967"/>
                </a:lnTo>
                <a:lnTo>
                  <a:pt x="187452" y="894207"/>
                </a:lnTo>
                <a:lnTo>
                  <a:pt x="199262" y="911225"/>
                </a:lnTo>
                <a:lnTo>
                  <a:pt x="230505" y="889381"/>
                </a:lnTo>
                <a:lnTo>
                  <a:pt x="219456" y="873506"/>
                </a:lnTo>
                <a:lnTo>
                  <a:pt x="209677" y="858393"/>
                </a:lnTo>
                <a:close/>
              </a:path>
              <a:path w="372744" h="1076325">
                <a:moveTo>
                  <a:pt x="295411" y="1029521"/>
                </a:moveTo>
                <a:lnTo>
                  <a:pt x="250063" y="1040384"/>
                </a:lnTo>
                <a:lnTo>
                  <a:pt x="372745" y="1076071"/>
                </a:lnTo>
                <a:lnTo>
                  <a:pt x="355927" y="1031494"/>
                </a:lnTo>
                <a:lnTo>
                  <a:pt x="297307" y="1031494"/>
                </a:lnTo>
                <a:lnTo>
                  <a:pt x="295411" y="1029521"/>
                </a:lnTo>
                <a:close/>
              </a:path>
              <a:path w="372744" h="1076325">
                <a:moveTo>
                  <a:pt x="300682" y="1028258"/>
                </a:moveTo>
                <a:lnTo>
                  <a:pt x="295411" y="1029521"/>
                </a:lnTo>
                <a:lnTo>
                  <a:pt x="297307" y="1031494"/>
                </a:lnTo>
                <a:lnTo>
                  <a:pt x="300682" y="1028258"/>
                </a:lnTo>
                <a:close/>
              </a:path>
              <a:path w="372744" h="1076325">
                <a:moveTo>
                  <a:pt x="327659" y="956563"/>
                </a:moveTo>
                <a:lnTo>
                  <a:pt x="320635" y="1000697"/>
                </a:lnTo>
                <a:lnTo>
                  <a:pt x="324866" y="1005078"/>
                </a:lnTo>
                <a:lnTo>
                  <a:pt x="319050" y="1010652"/>
                </a:lnTo>
                <a:lnTo>
                  <a:pt x="316865" y="1024382"/>
                </a:lnTo>
                <a:lnTo>
                  <a:pt x="300682" y="1028258"/>
                </a:lnTo>
                <a:lnTo>
                  <a:pt x="297307" y="1031494"/>
                </a:lnTo>
                <a:lnTo>
                  <a:pt x="355927" y="1031494"/>
                </a:lnTo>
                <a:lnTo>
                  <a:pt x="327659" y="956563"/>
                </a:lnTo>
                <a:close/>
              </a:path>
              <a:path w="372744" h="1076325">
                <a:moveTo>
                  <a:pt x="299593" y="977773"/>
                </a:moveTo>
                <a:lnTo>
                  <a:pt x="270891" y="1002792"/>
                </a:lnTo>
                <a:lnTo>
                  <a:pt x="281813" y="1015365"/>
                </a:lnTo>
                <a:lnTo>
                  <a:pt x="295411" y="1029521"/>
                </a:lnTo>
                <a:lnTo>
                  <a:pt x="300682" y="1028258"/>
                </a:lnTo>
                <a:lnTo>
                  <a:pt x="319050" y="1010652"/>
                </a:lnTo>
                <a:lnTo>
                  <a:pt x="320635" y="1000697"/>
                </a:lnTo>
                <a:lnTo>
                  <a:pt x="310515" y="990219"/>
                </a:lnTo>
                <a:lnTo>
                  <a:pt x="299593" y="977773"/>
                </a:lnTo>
                <a:close/>
              </a:path>
              <a:path w="372744" h="1076325">
                <a:moveTo>
                  <a:pt x="320635" y="1000697"/>
                </a:moveTo>
                <a:lnTo>
                  <a:pt x="319050" y="1010652"/>
                </a:lnTo>
                <a:lnTo>
                  <a:pt x="324866" y="1005078"/>
                </a:lnTo>
                <a:lnTo>
                  <a:pt x="320635" y="1000697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78787"/>
                </a:solidFill>
              </a:rPr>
              <a:t>Número de registro de </a:t>
            </a:r>
            <a:r>
              <a:rPr dirty="0" spc="-5">
                <a:solidFill>
                  <a:srgbClr val="878787"/>
                </a:solidFill>
              </a:rPr>
              <a:t>organización </a:t>
            </a:r>
            <a:r>
              <a:rPr dirty="0">
                <a:solidFill>
                  <a:srgbClr val="878787"/>
                </a:solidFill>
              </a:rPr>
              <a:t>benéfica: 288180 @ HelpAge </a:t>
            </a:r>
            <a:r>
              <a:rPr dirty="0" spc="-5">
                <a:solidFill>
                  <a:srgbClr val="878787"/>
                </a:solidFill>
              </a:rPr>
              <a:t>International</a:t>
            </a:r>
            <a:r>
              <a:rPr dirty="0" spc="15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84</a:t>
            </a:r>
            <a:endParaRPr sz="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823585" cy="3985260"/>
            <a:chOff x="0" y="0"/>
            <a:chExt cx="5823585" cy="3985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27575" cy="3985260"/>
            </a:xfrm>
            <a:custGeom>
              <a:avLst/>
              <a:gdLst/>
              <a:ahLst/>
              <a:cxnLst/>
              <a:rect l="l" t="t" r="r" b="b"/>
              <a:pathLst>
                <a:path w="4727575" h="3985260">
                  <a:moveTo>
                    <a:pt x="4463821" y="0"/>
                  </a:moveTo>
                  <a:lnTo>
                    <a:pt x="0" y="0"/>
                  </a:lnTo>
                  <a:lnTo>
                    <a:pt x="0" y="3212339"/>
                  </a:lnTo>
                  <a:lnTo>
                    <a:pt x="49304" y="3258376"/>
                  </a:lnTo>
                  <a:lnTo>
                    <a:pt x="82662" y="3288222"/>
                  </a:lnTo>
                  <a:lnTo>
                    <a:pt x="116497" y="3317539"/>
                  </a:lnTo>
                  <a:lnTo>
                    <a:pt x="150803" y="3346320"/>
                  </a:lnTo>
                  <a:lnTo>
                    <a:pt x="185572" y="3374560"/>
                  </a:lnTo>
                  <a:lnTo>
                    <a:pt x="220799" y="3402250"/>
                  </a:lnTo>
                  <a:lnTo>
                    <a:pt x="256476" y="3429386"/>
                  </a:lnTo>
                  <a:lnTo>
                    <a:pt x="292598" y="3455960"/>
                  </a:lnTo>
                  <a:lnTo>
                    <a:pt x="329158" y="3481965"/>
                  </a:lnTo>
                  <a:lnTo>
                    <a:pt x="366149" y="3507396"/>
                  </a:lnTo>
                  <a:lnTo>
                    <a:pt x="403564" y="3532246"/>
                  </a:lnTo>
                  <a:lnTo>
                    <a:pt x="441398" y="3556508"/>
                  </a:lnTo>
                  <a:lnTo>
                    <a:pt x="479644" y="3580176"/>
                  </a:lnTo>
                  <a:lnTo>
                    <a:pt x="518295" y="3603244"/>
                  </a:lnTo>
                  <a:lnTo>
                    <a:pt x="557345" y="3625704"/>
                  </a:lnTo>
                  <a:lnTo>
                    <a:pt x="596787" y="3647550"/>
                  </a:lnTo>
                  <a:lnTo>
                    <a:pt x="636614" y="3668776"/>
                  </a:lnTo>
                  <a:lnTo>
                    <a:pt x="676821" y="3689375"/>
                  </a:lnTo>
                  <a:lnTo>
                    <a:pt x="717401" y="3709342"/>
                  </a:lnTo>
                  <a:lnTo>
                    <a:pt x="758347" y="3728668"/>
                  </a:lnTo>
                  <a:lnTo>
                    <a:pt x="799652" y="3747348"/>
                  </a:lnTo>
                  <a:lnTo>
                    <a:pt x="841311" y="3765375"/>
                  </a:lnTo>
                  <a:lnTo>
                    <a:pt x="883316" y="3782743"/>
                  </a:lnTo>
                  <a:lnTo>
                    <a:pt x="925661" y="3799445"/>
                  </a:lnTo>
                  <a:lnTo>
                    <a:pt x="968340" y="3815475"/>
                  </a:lnTo>
                  <a:lnTo>
                    <a:pt x="1011347" y="3830826"/>
                  </a:lnTo>
                  <a:lnTo>
                    <a:pt x="1054674" y="3845491"/>
                  </a:lnTo>
                  <a:lnTo>
                    <a:pt x="1098315" y="3859465"/>
                  </a:lnTo>
                  <a:lnTo>
                    <a:pt x="1142263" y="3872740"/>
                  </a:lnTo>
                  <a:lnTo>
                    <a:pt x="1186513" y="3885311"/>
                  </a:lnTo>
                  <a:lnTo>
                    <a:pt x="1231057" y="3897170"/>
                  </a:lnTo>
                  <a:lnTo>
                    <a:pt x="1275890" y="3908311"/>
                  </a:lnTo>
                  <a:lnTo>
                    <a:pt x="1321003" y="3918727"/>
                  </a:lnTo>
                  <a:lnTo>
                    <a:pt x="1366392" y="3928413"/>
                  </a:lnTo>
                  <a:lnTo>
                    <a:pt x="1412050" y="3937362"/>
                  </a:lnTo>
                  <a:lnTo>
                    <a:pt x="1457970" y="3945566"/>
                  </a:lnTo>
                  <a:lnTo>
                    <a:pt x="1504145" y="3953020"/>
                  </a:lnTo>
                  <a:lnTo>
                    <a:pt x="1550569" y="3959717"/>
                  </a:lnTo>
                  <a:lnTo>
                    <a:pt x="1597235" y="3965650"/>
                  </a:lnTo>
                  <a:lnTo>
                    <a:pt x="1644138" y="3970814"/>
                  </a:lnTo>
                  <a:lnTo>
                    <a:pt x="1691270" y="3975201"/>
                  </a:lnTo>
                  <a:lnTo>
                    <a:pt x="1738625" y="3978804"/>
                  </a:lnTo>
                  <a:lnTo>
                    <a:pt x="1786197" y="3981619"/>
                  </a:lnTo>
                  <a:lnTo>
                    <a:pt x="1833979" y="3983637"/>
                  </a:lnTo>
                  <a:lnTo>
                    <a:pt x="1881964" y="3984853"/>
                  </a:lnTo>
                  <a:lnTo>
                    <a:pt x="1930145" y="3985260"/>
                  </a:lnTo>
                  <a:lnTo>
                    <a:pt x="1978329" y="3984853"/>
                  </a:lnTo>
                  <a:lnTo>
                    <a:pt x="2026316" y="3983637"/>
                  </a:lnTo>
                  <a:lnTo>
                    <a:pt x="2074098" y="3981619"/>
                  </a:lnTo>
                  <a:lnTo>
                    <a:pt x="2121671" y="3978804"/>
                  </a:lnTo>
                  <a:lnTo>
                    <a:pt x="2169028" y="3975201"/>
                  </a:lnTo>
                  <a:lnTo>
                    <a:pt x="2216161" y="3970814"/>
                  </a:lnTo>
                  <a:lnTo>
                    <a:pt x="2263065" y="3965650"/>
                  </a:lnTo>
                  <a:lnTo>
                    <a:pt x="2309733" y="3959717"/>
                  </a:lnTo>
                  <a:lnTo>
                    <a:pt x="2356158" y="3953020"/>
                  </a:lnTo>
                  <a:lnTo>
                    <a:pt x="2402334" y="3945566"/>
                  </a:lnTo>
                  <a:lnTo>
                    <a:pt x="2448255" y="3937362"/>
                  </a:lnTo>
                  <a:lnTo>
                    <a:pt x="2493913" y="3928413"/>
                  </a:lnTo>
                  <a:lnTo>
                    <a:pt x="2539303" y="3918727"/>
                  </a:lnTo>
                  <a:lnTo>
                    <a:pt x="2584418" y="3908311"/>
                  </a:lnTo>
                  <a:lnTo>
                    <a:pt x="2629251" y="3897170"/>
                  </a:lnTo>
                  <a:lnTo>
                    <a:pt x="2673796" y="3885311"/>
                  </a:lnTo>
                  <a:lnTo>
                    <a:pt x="2718046" y="3872740"/>
                  </a:lnTo>
                  <a:lnTo>
                    <a:pt x="2761995" y="3859465"/>
                  </a:lnTo>
                  <a:lnTo>
                    <a:pt x="2805637" y="3845491"/>
                  </a:lnTo>
                  <a:lnTo>
                    <a:pt x="2848964" y="3830826"/>
                  </a:lnTo>
                  <a:lnTo>
                    <a:pt x="2891971" y="3815475"/>
                  </a:lnTo>
                  <a:lnTo>
                    <a:pt x="2934650" y="3799445"/>
                  </a:lnTo>
                  <a:lnTo>
                    <a:pt x="2976996" y="3782743"/>
                  </a:lnTo>
                  <a:lnTo>
                    <a:pt x="3019002" y="3765375"/>
                  </a:lnTo>
                  <a:lnTo>
                    <a:pt x="3060661" y="3747348"/>
                  </a:lnTo>
                  <a:lnTo>
                    <a:pt x="3101966" y="3728668"/>
                  </a:lnTo>
                  <a:lnTo>
                    <a:pt x="3142912" y="3709342"/>
                  </a:lnTo>
                  <a:lnTo>
                    <a:pt x="3183492" y="3689375"/>
                  </a:lnTo>
                  <a:lnTo>
                    <a:pt x="3223699" y="3668776"/>
                  </a:lnTo>
                  <a:lnTo>
                    <a:pt x="3263527" y="3647550"/>
                  </a:lnTo>
                  <a:lnTo>
                    <a:pt x="3302969" y="3625704"/>
                  </a:lnTo>
                  <a:lnTo>
                    <a:pt x="3342019" y="3603244"/>
                  </a:lnTo>
                  <a:lnTo>
                    <a:pt x="3380670" y="3580176"/>
                  </a:lnTo>
                  <a:lnTo>
                    <a:pt x="3418915" y="3556508"/>
                  </a:lnTo>
                  <a:lnTo>
                    <a:pt x="3456749" y="3532246"/>
                  </a:lnTo>
                  <a:lnTo>
                    <a:pt x="3494165" y="3507396"/>
                  </a:lnTo>
                  <a:lnTo>
                    <a:pt x="3531155" y="3481965"/>
                  </a:lnTo>
                  <a:lnTo>
                    <a:pt x="3567715" y="3455960"/>
                  </a:lnTo>
                  <a:lnTo>
                    <a:pt x="3603836" y="3429386"/>
                  </a:lnTo>
                  <a:lnTo>
                    <a:pt x="3639514" y="3402250"/>
                  </a:lnTo>
                  <a:lnTo>
                    <a:pt x="3674740" y="3374560"/>
                  </a:lnTo>
                  <a:lnTo>
                    <a:pt x="3709509" y="3346320"/>
                  </a:lnTo>
                  <a:lnTo>
                    <a:pt x="3743814" y="3317539"/>
                  </a:lnTo>
                  <a:lnTo>
                    <a:pt x="3777649" y="3288222"/>
                  </a:lnTo>
                  <a:lnTo>
                    <a:pt x="3811007" y="3258376"/>
                  </a:lnTo>
                  <a:lnTo>
                    <a:pt x="3843882" y="3228008"/>
                  </a:lnTo>
                  <a:lnTo>
                    <a:pt x="3876266" y="3197123"/>
                  </a:lnTo>
                  <a:lnTo>
                    <a:pt x="3908155" y="3165729"/>
                  </a:lnTo>
                  <a:lnTo>
                    <a:pt x="3939540" y="3133831"/>
                  </a:lnTo>
                  <a:lnTo>
                    <a:pt x="3970416" y="3101438"/>
                  </a:lnTo>
                  <a:lnTo>
                    <a:pt x="4000776" y="3068554"/>
                  </a:lnTo>
                  <a:lnTo>
                    <a:pt x="4030613" y="3035187"/>
                  </a:lnTo>
                  <a:lnTo>
                    <a:pt x="4059922" y="3001342"/>
                  </a:lnTo>
                  <a:lnTo>
                    <a:pt x="4088695" y="2967027"/>
                  </a:lnTo>
                  <a:lnTo>
                    <a:pt x="4116926" y="2932249"/>
                  </a:lnTo>
                  <a:lnTo>
                    <a:pt x="4144609" y="2897013"/>
                  </a:lnTo>
                  <a:lnTo>
                    <a:pt x="4171737" y="2861325"/>
                  </a:lnTo>
                  <a:lnTo>
                    <a:pt x="4198303" y="2825194"/>
                  </a:lnTo>
                  <a:lnTo>
                    <a:pt x="4224301" y="2788624"/>
                  </a:lnTo>
                  <a:lnTo>
                    <a:pt x="4249725" y="2751623"/>
                  </a:lnTo>
                  <a:lnTo>
                    <a:pt x="4274568" y="2714197"/>
                  </a:lnTo>
                  <a:lnTo>
                    <a:pt x="4298823" y="2676353"/>
                  </a:lnTo>
                  <a:lnTo>
                    <a:pt x="4322484" y="2638097"/>
                  </a:lnTo>
                  <a:lnTo>
                    <a:pt x="4345544" y="2599436"/>
                  </a:lnTo>
                  <a:lnTo>
                    <a:pt x="4367998" y="2560375"/>
                  </a:lnTo>
                  <a:lnTo>
                    <a:pt x="4389838" y="2520923"/>
                  </a:lnTo>
                  <a:lnTo>
                    <a:pt x="4411058" y="2481084"/>
                  </a:lnTo>
                  <a:lnTo>
                    <a:pt x="4431651" y="2440866"/>
                  </a:lnTo>
                  <a:lnTo>
                    <a:pt x="4451611" y="2400276"/>
                  </a:lnTo>
                  <a:lnTo>
                    <a:pt x="4470932" y="2359319"/>
                  </a:lnTo>
                  <a:lnTo>
                    <a:pt x="4489606" y="2318002"/>
                  </a:lnTo>
                  <a:lnTo>
                    <a:pt x="4507628" y="2276332"/>
                  </a:lnTo>
                  <a:lnTo>
                    <a:pt x="4524991" y="2234315"/>
                  </a:lnTo>
                  <a:lnTo>
                    <a:pt x="4541688" y="2191958"/>
                  </a:lnTo>
                  <a:lnTo>
                    <a:pt x="4557713" y="2149267"/>
                  </a:lnTo>
                  <a:lnTo>
                    <a:pt x="4573060" y="2106249"/>
                  </a:lnTo>
                  <a:lnTo>
                    <a:pt x="4587721" y="2062910"/>
                  </a:lnTo>
                  <a:lnTo>
                    <a:pt x="4601690" y="2019257"/>
                  </a:lnTo>
                  <a:lnTo>
                    <a:pt x="4614962" y="1975297"/>
                  </a:lnTo>
                  <a:lnTo>
                    <a:pt x="4627528" y="1931035"/>
                  </a:lnTo>
                  <a:lnTo>
                    <a:pt x="4639384" y="1886478"/>
                  </a:lnTo>
                  <a:lnTo>
                    <a:pt x="4650522" y="1841633"/>
                  </a:lnTo>
                  <a:lnTo>
                    <a:pt x="4660935" y="1796507"/>
                  </a:lnTo>
                  <a:lnTo>
                    <a:pt x="4670618" y="1751105"/>
                  </a:lnTo>
                  <a:lnTo>
                    <a:pt x="4679564" y="1705435"/>
                  </a:lnTo>
                  <a:lnTo>
                    <a:pt x="4687766" y="1659503"/>
                  </a:lnTo>
                  <a:lnTo>
                    <a:pt x="4695217" y="1613315"/>
                  </a:lnTo>
                  <a:lnTo>
                    <a:pt x="4701912" y="1566878"/>
                  </a:lnTo>
                  <a:lnTo>
                    <a:pt x="4707844" y="1520198"/>
                  </a:lnTo>
                  <a:lnTo>
                    <a:pt x="4713006" y="1473283"/>
                  </a:lnTo>
                  <a:lnTo>
                    <a:pt x="4717391" y="1426138"/>
                  </a:lnTo>
                  <a:lnTo>
                    <a:pt x="4720994" y="1378769"/>
                  </a:lnTo>
                  <a:lnTo>
                    <a:pt x="4723808" y="1331184"/>
                  </a:lnTo>
                  <a:lnTo>
                    <a:pt x="4725826" y="1283389"/>
                  </a:lnTo>
                  <a:lnTo>
                    <a:pt x="4727041" y="1235391"/>
                  </a:lnTo>
                  <a:lnTo>
                    <a:pt x="4727448" y="1187196"/>
                  </a:lnTo>
                  <a:lnTo>
                    <a:pt x="4727041" y="1139000"/>
                  </a:lnTo>
                  <a:lnTo>
                    <a:pt x="4725826" y="1091002"/>
                  </a:lnTo>
                  <a:lnTo>
                    <a:pt x="4723808" y="1043207"/>
                  </a:lnTo>
                  <a:lnTo>
                    <a:pt x="4720994" y="995622"/>
                  </a:lnTo>
                  <a:lnTo>
                    <a:pt x="4717391" y="948254"/>
                  </a:lnTo>
                  <a:lnTo>
                    <a:pt x="4713006" y="901109"/>
                  </a:lnTo>
                  <a:lnTo>
                    <a:pt x="4707844" y="854193"/>
                  </a:lnTo>
                  <a:lnTo>
                    <a:pt x="4701912" y="807513"/>
                  </a:lnTo>
                  <a:lnTo>
                    <a:pt x="4695217" y="761076"/>
                  </a:lnTo>
                  <a:lnTo>
                    <a:pt x="4687766" y="714888"/>
                  </a:lnTo>
                  <a:lnTo>
                    <a:pt x="4679564" y="668956"/>
                  </a:lnTo>
                  <a:lnTo>
                    <a:pt x="4670618" y="623286"/>
                  </a:lnTo>
                  <a:lnTo>
                    <a:pt x="4660935" y="577884"/>
                  </a:lnTo>
                  <a:lnTo>
                    <a:pt x="4650522" y="532758"/>
                  </a:lnTo>
                  <a:lnTo>
                    <a:pt x="4639384" y="487913"/>
                  </a:lnTo>
                  <a:lnTo>
                    <a:pt x="4627528" y="443357"/>
                  </a:lnTo>
                  <a:lnTo>
                    <a:pt x="4614962" y="399095"/>
                  </a:lnTo>
                  <a:lnTo>
                    <a:pt x="4601690" y="355134"/>
                  </a:lnTo>
                  <a:lnTo>
                    <a:pt x="4587721" y="311481"/>
                  </a:lnTo>
                  <a:lnTo>
                    <a:pt x="4573060" y="268142"/>
                  </a:lnTo>
                  <a:lnTo>
                    <a:pt x="4557713" y="225124"/>
                  </a:lnTo>
                  <a:lnTo>
                    <a:pt x="4541688" y="182433"/>
                  </a:lnTo>
                  <a:lnTo>
                    <a:pt x="4524991" y="140076"/>
                  </a:lnTo>
                  <a:lnTo>
                    <a:pt x="4507628" y="98060"/>
                  </a:lnTo>
                  <a:lnTo>
                    <a:pt x="4489606" y="56389"/>
                  </a:lnTo>
                  <a:lnTo>
                    <a:pt x="4470932" y="15073"/>
                  </a:lnTo>
                  <a:lnTo>
                    <a:pt x="4463821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6655" y="827532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3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3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3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3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54760" y="8995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3644" y="1930907"/>
            <a:ext cx="5881370" cy="1557020"/>
          </a:xfrm>
          <a:custGeom>
            <a:avLst/>
            <a:gdLst/>
            <a:ahLst/>
            <a:cxnLst/>
            <a:rect l="l" t="t" r="r" b="b"/>
            <a:pathLst>
              <a:path w="5881370" h="1557020">
                <a:moveTo>
                  <a:pt x="40767" y="863092"/>
                </a:moveTo>
                <a:lnTo>
                  <a:pt x="2921" y="858520"/>
                </a:lnTo>
                <a:lnTo>
                  <a:pt x="2667" y="860933"/>
                </a:lnTo>
                <a:lnTo>
                  <a:pt x="0" y="897509"/>
                </a:lnTo>
                <a:lnTo>
                  <a:pt x="37973" y="900176"/>
                </a:lnTo>
                <a:lnTo>
                  <a:pt x="40386" y="865378"/>
                </a:lnTo>
                <a:lnTo>
                  <a:pt x="40767" y="863092"/>
                </a:lnTo>
                <a:close/>
              </a:path>
              <a:path w="5881370" h="1557020">
                <a:moveTo>
                  <a:pt x="41275" y="1049528"/>
                </a:moveTo>
                <a:lnTo>
                  <a:pt x="38608" y="1018159"/>
                </a:lnTo>
                <a:lnTo>
                  <a:pt x="38354" y="1012190"/>
                </a:lnTo>
                <a:lnTo>
                  <a:pt x="254" y="1013968"/>
                </a:lnTo>
                <a:lnTo>
                  <a:pt x="635" y="1019937"/>
                </a:lnTo>
                <a:lnTo>
                  <a:pt x="3302" y="1052576"/>
                </a:lnTo>
                <a:lnTo>
                  <a:pt x="41275" y="1049528"/>
                </a:lnTo>
                <a:close/>
              </a:path>
              <a:path w="5881370" h="1557020">
                <a:moveTo>
                  <a:pt x="65024" y="1197229"/>
                </a:moveTo>
                <a:lnTo>
                  <a:pt x="59690" y="1173226"/>
                </a:lnTo>
                <a:lnTo>
                  <a:pt x="57277" y="1160526"/>
                </a:lnTo>
                <a:lnTo>
                  <a:pt x="19812" y="1167638"/>
                </a:lnTo>
                <a:lnTo>
                  <a:pt x="22225" y="1180211"/>
                </a:lnTo>
                <a:lnTo>
                  <a:pt x="27813" y="1205484"/>
                </a:lnTo>
                <a:lnTo>
                  <a:pt x="65024" y="1197229"/>
                </a:lnTo>
                <a:close/>
              </a:path>
              <a:path w="5881370" h="1557020">
                <a:moveTo>
                  <a:pt x="68961" y="717423"/>
                </a:moveTo>
                <a:lnTo>
                  <a:pt x="32766" y="705485"/>
                </a:lnTo>
                <a:lnTo>
                  <a:pt x="31115" y="710946"/>
                </a:lnTo>
                <a:lnTo>
                  <a:pt x="22352" y="743331"/>
                </a:lnTo>
                <a:lnTo>
                  <a:pt x="59182" y="753110"/>
                </a:lnTo>
                <a:lnTo>
                  <a:pt x="67183" y="722757"/>
                </a:lnTo>
                <a:lnTo>
                  <a:pt x="68961" y="717423"/>
                </a:lnTo>
                <a:close/>
              </a:path>
              <a:path w="5881370" h="1557020">
                <a:moveTo>
                  <a:pt x="107823" y="1340612"/>
                </a:moveTo>
                <a:lnTo>
                  <a:pt x="101092" y="1322705"/>
                </a:lnTo>
                <a:lnTo>
                  <a:pt x="95377" y="1305433"/>
                </a:lnTo>
                <a:lnTo>
                  <a:pt x="59309" y="1317371"/>
                </a:lnTo>
                <a:lnTo>
                  <a:pt x="65024" y="1334643"/>
                </a:lnTo>
                <a:lnTo>
                  <a:pt x="72263" y="1353947"/>
                </a:lnTo>
                <a:lnTo>
                  <a:pt x="107823" y="1340612"/>
                </a:lnTo>
                <a:close/>
              </a:path>
              <a:path w="5881370" h="1557020">
                <a:moveTo>
                  <a:pt x="130302" y="583819"/>
                </a:moveTo>
                <a:lnTo>
                  <a:pt x="98298" y="563118"/>
                </a:lnTo>
                <a:lnTo>
                  <a:pt x="89027" y="577469"/>
                </a:lnTo>
                <a:lnTo>
                  <a:pt x="78105" y="596900"/>
                </a:lnTo>
                <a:lnTo>
                  <a:pt x="111506" y="615442"/>
                </a:lnTo>
                <a:lnTo>
                  <a:pt x="120904" y="598297"/>
                </a:lnTo>
                <a:lnTo>
                  <a:pt x="130302" y="583819"/>
                </a:lnTo>
                <a:close/>
              </a:path>
              <a:path w="5881370" h="1557020">
                <a:moveTo>
                  <a:pt x="199898" y="1556893"/>
                </a:moveTo>
                <a:lnTo>
                  <a:pt x="192925" y="1494663"/>
                </a:lnTo>
                <a:lnTo>
                  <a:pt x="192735" y="1493012"/>
                </a:lnTo>
                <a:lnTo>
                  <a:pt x="185674" y="1429893"/>
                </a:lnTo>
                <a:lnTo>
                  <a:pt x="167881" y="1471028"/>
                </a:lnTo>
                <a:lnTo>
                  <a:pt x="164122" y="1464373"/>
                </a:lnTo>
                <a:lnTo>
                  <a:pt x="164122" y="1479689"/>
                </a:lnTo>
                <a:lnTo>
                  <a:pt x="158369" y="1493012"/>
                </a:lnTo>
                <a:lnTo>
                  <a:pt x="140868" y="1492796"/>
                </a:lnTo>
                <a:lnTo>
                  <a:pt x="164122" y="1479689"/>
                </a:lnTo>
                <a:lnTo>
                  <a:pt x="164122" y="1464373"/>
                </a:lnTo>
                <a:lnTo>
                  <a:pt x="160655" y="1458214"/>
                </a:lnTo>
                <a:lnTo>
                  <a:pt x="153035" y="1443228"/>
                </a:lnTo>
                <a:lnTo>
                  <a:pt x="119126" y="1460500"/>
                </a:lnTo>
                <a:lnTo>
                  <a:pt x="126746" y="1475486"/>
                </a:lnTo>
                <a:lnTo>
                  <a:pt x="136448" y="1492732"/>
                </a:lnTo>
                <a:lnTo>
                  <a:pt x="89789" y="1492123"/>
                </a:lnTo>
                <a:lnTo>
                  <a:pt x="199898" y="1556893"/>
                </a:lnTo>
                <a:close/>
              </a:path>
              <a:path w="5881370" h="1557020">
                <a:moveTo>
                  <a:pt x="5881116" y="119634"/>
                </a:moveTo>
                <a:lnTo>
                  <a:pt x="5871705" y="73088"/>
                </a:lnTo>
                <a:lnTo>
                  <a:pt x="5846064" y="35052"/>
                </a:lnTo>
                <a:lnTo>
                  <a:pt x="5808027" y="9410"/>
                </a:lnTo>
                <a:lnTo>
                  <a:pt x="5761482" y="0"/>
                </a:lnTo>
                <a:lnTo>
                  <a:pt x="273558" y="0"/>
                </a:lnTo>
                <a:lnTo>
                  <a:pt x="226999" y="9410"/>
                </a:lnTo>
                <a:lnTo>
                  <a:pt x="188976" y="35052"/>
                </a:lnTo>
                <a:lnTo>
                  <a:pt x="163322" y="73088"/>
                </a:lnTo>
                <a:lnTo>
                  <a:pt x="153924" y="119634"/>
                </a:lnTo>
                <a:lnTo>
                  <a:pt x="153924" y="598170"/>
                </a:lnTo>
                <a:lnTo>
                  <a:pt x="163322" y="644728"/>
                </a:lnTo>
                <a:lnTo>
                  <a:pt x="188976" y="682752"/>
                </a:lnTo>
                <a:lnTo>
                  <a:pt x="226999" y="708406"/>
                </a:lnTo>
                <a:lnTo>
                  <a:pt x="273558" y="717804"/>
                </a:lnTo>
                <a:lnTo>
                  <a:pt x="5761482" y="717804"/>
                </a:lnTo>
                <a:lnTo>
                  <a:pt x="5808027" y="708406"/>
                </a:lnTo>
                <a:lnTo>
                  <a:pt x="5846064" y="682752"/>
                </a:lnTo>
                <a:lnTo>
                  <a:pt x="5871705" y="644728"/>
                </a:lnTo>
                <a:lnTo>
                  <a:pt x="5881116" y="598170"/>
                </a:lnTo>
                <a:lnTo>
                  <a:pt x="5881116" y="11963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36139" y="2027682"/>
            <a:ext cx="6682105" cy="39649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Revisión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dirty="0" sz="3200" spc="-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Verdana"/>
                <a:cs typeface="Verdana"/>
              </a:rPr>
              <a:t>contenido</a:t>
            </a:r>
            <a:endParaRPr sz="3200">
              <a:latin typeface="Verdana"/>
              <a:cs typeface="Verdana"/>
            </a:endParaRPr>
          </a:p>
          <a:p>
            <a:pPr marL="539115" marR="33655" indent="-349250">
              <a:lnSpc>
                <a:spcPts val="2260"/>
              </a:lnSpc>
              <a:spcBef>
                <a:spcPts val="2180"/>
              </a:spcBef>
              <a:buClr>
                <a:srgbClr val="EB134F"/>
              </a:buClr>
              <a:buAutoNum type="arabicPeriod"/>
              <a:tabLst>
                <a:tab pos="539115" algn="l"/>
              </a:tabLst>
            </a:pP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Introducción a ciudades y comunidades </a:t>
            </a:r>
            <a:r>
              <a:rPr dirty="0" sz="1900" spc="-10">
                <a:solidFill>
                  <a:srgbClr val="434343"/>
                </a:solidFill>
                <a:latin typeface="Verdana"/>
                <a:cs typeface="Verdana"/>
              </a:rPr>
              <a:t>amigables  </a:t>
            </a: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con </a:t>
            </a:r>
            <a:r>
              <a:rPr dirty="0" sz="1900" spc="-10">
                <a:solidFill>
                  <a:srgbClr val="434343"/>
                </a:solidFill>
                <a:latin typeface="Verdana"/>
                <a:cs typeface="Verdana"/>
              </a:rPr>
              <a:t>las personas</a:t>
            </a:r>
            <a:r>
              <a:rPr dirty="0" sz="1900" spc="1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mayores</a:t>
            </a:r>
            <a:endParaRPr sz="1900">
              <a:latin typeface="Verdana"/>
              <a:cs typeface="Verdana"/>
            </a:endParaRPr>
          </a:p>
          <a:p>
            <a:pPr marL="539115" indent="-349250">
              <a:lnSpc>
                <a:spcPts val="2215"/>
              </a:lnSpc>
              <a:buClr>
                <a:srgbClr val="EB134F"/>
              </a:buClr>
              <a:buAutoNum type="arabicPeriod"/>
              <a:tabLst>
                <a:tab pos="539115" algn="l"/>
              </a:tabLst>
            </a:pP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Introducción a </a:t>
            </a:r>
            <a:r>
              <a:rPr dirty="0" sz="1900" spc="-10">
                <a:solidFill>
                  <a:srgbClr val="434343"/>
                </a:solidFill>
                <a:latin typeface="Verdana"/>
                <a:cs typeface="Verdana"/>
              </a:rPr>
              <a:t>la </a:t>
            </a: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Voz y</a:t>
            </a:r>
            <a:r>
              <a:rPr dirty="0" sz="1900" spc="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enfoques</a:t>
            </a:r>
            <a:endParaRPr sz="1900">
              <a:latin typeface="Verdana"/>
              <a:cs typeface="Verdana"/>
            </a:endParaRPr>
          </a:p>
          <a:p>
            <a:pPr marL="539115">
              <a:lnSpc>
                <a:spcPts val="2270"/>
              </a:lnSpc>
            </a:pP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intergeneracionales</a:t>
            </a:r>
            <a:endParaRPr sz="1900">
              <a:latin typeface="Verdana"/>
              <a:cs typeface="Verdana"/>
            </a:endParaRPr>
          </a:p>
          <a:p>
            <a:pPr marL="539115" marR="160655" indent="-349250">
              <a:lnSpc>
                <a:spcPts val="2260"/>
              </a:lnSpc>
              <a:spcBef>
                <a:spcPts val="120"/>
              </a:spcBef>
              <a:buClr>
                <a:srgbClr val="EB134F"/>
              </a:buClr>
              <a:buAutoNum type="arabicPeriod" startAt="3"/>
              <a:tabLst>
                <a:tab pos="539115" algn="l"/>
              </a:tabLst>
            </a:pP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Una mirada a </a:t>
            </a:r>
            <a:r>
              <a:rPr dirty="0" sz="1900" spc="-10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conceptos de ciudades y  comunidades amigables con </a:t>
            </a:r>
            <a:r>
              <a:rPr dirty="0" sz="1900" spc="-10">
                <a:solidFill>
                  <a:srgbClr val="434343"/>
                </a:solidFill>
                <a:latin typeface="Verdana"/>
                <a:cs typeface="Verdana"/>
              </a:rPr>
              <a:t>los </a:t>
            </a: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mayores: a) y</a:t>
            </a:r>
            <a:r>
              <a:rPr dirty="0" sz="1900" spc="3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900" spc="-10">
                <a:solidFill>
                  <a:srgbClr val="434343"/>
                </a:solidFill>
                <a:latin typeface="Verdana"/>
                <a:cs typeface="Verdana"/>
              </a:rPr>
              <a:t>b)</a:t>
            </a:r>
            <a:endParaRPr sz="1900">
              <a:latin typeface="Verdana"/>
              <a:cs typeface="Verdana"/>
            </a:endParaRPr>
          </a:p>
          <a:p>
            <a:pPr marL="539115" indent="-349250">
              <a:lnSpc>
                <a:spcPts val="2205"/>
              </a:lnSpc>
              <a:buClr>
                <a:srgbClr val="EB134F"/>
              </a:buClr>
              <a:buAutoNum type="arabicPeriod" startAt="3"/>
              <a:tabLst>
                <a:tab pos="539115" algn="l"/>
              </a:tabLst>
            </a:pP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Una mirada al marco de</a:t>
            </a:r>
            <a:r>
              <a:rPr dirty="0" sz="1900" spc="2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Voz</a:t>
            </a:r>
            <a:endParaRPr sz="1900">
              <a:latin typeface="Verdana"/>
              <a:cs typeface="Verdana"/>
            </a:endParaRPr>
          </a:p>
          <a:p>
            <a:pPr marL="539115" indent="-349250">
              <a:lnSpc>
                <a:spcPts val="2270"/>
              </a:lnSpc>
              <a:spcBef>
                <a:spcPts val="20"/>
              </a:spcBef>
              <a:buClr>
                <a:srgbClr val="EB134F"/>
              </a:buClr>
              <a:buAutoNum type="arabicPeriod" startAt="3"/>
              <a:tabLst>
                <a:tab pos="539115" algn="l"/>
              </a:tabLst>
            </a:pP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Vinculando los conceptos </a:t>
            </a:r>
            <a:r>
              <a:rPr dirty="0" sz="1900" spc="-10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Voz y </a:t>
            </a:r>
            <a:r>
              <a:rPr dirty="0" sz="1900" spc="-10">
                <a:solidFill>
                  <a:srgbClr val="434343"/>
                </a:solidFill>
                <a:latin typeface="Verdana"/>
                <a:cs typeface="Verdana"/>
              </a:rPr>
              <a:t>ciudades</a:t>
            </a:r>
            <a:r>
              <a:rPr dirty="0" sz="1900" spc="95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endParaRPr sz="1900">
              <a:latin typeface="Verdana"/>
              <a:cs typeface="Verdana"/>
            </a:endParaRPr>
          </a:p>
          <a:p>
            <a:pPr marL="539115">
              <a:lnSpc>
                <a:spcPts val="2270"/>
              </a:lnSpc>
            </a:pP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comunidades amigables con </a:t>
            </a:r>
            <a:r>
              <a:rPr dirty="0" sz="1900" spc="-10">
                <a:solidFill>
                  <a:srgbClr val="434343"/>
                </a:solidFill>
                <a:latin typeface="Verdana"/>
                <a:cs typeface="Verdana"/>
              </a:rPr>
              <a:t>las personas</a:t>
            </a:r>
            <a:r>
              <a:rPr dirty="0" sz="1900" spc="7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mayores</a:t>
            </a:r>
            <a:endParaRPr sz="1900">
              <a:latin typeface="Verdana"/>
              <a:cs typeface="Verdana"/>
            </a:endParaRPr>
          </a:p>
          <a:p>
            <a:pPr marL="539115" marR="445134" indent="-349250">
              <a:lnSpc>
                <a:spcPct val="100000"/>
              </a:lnSpc>
              <a:spcBef>
                <a:spcPts val="25"/>
              </a:spcBef>
              <a:buClr>
                <a:srgbClr val="EB134F"/>
              </a:buClr>
              <a:buAutoNum type="arabicPeriod" startAt="6"/>
              <a:tabLst>
                <a:tab pos="539115" algn="l"/>
              </a:tabLst>
            </a:pPr>
            <a:r>
              <a:rPr dirty="0" sz="1900" spc="-10">
                <a:solidFill>
                  <a:srgbClr val="434343"/>
                </a:solidFill>
                <a:latin typeface="Verdana"/>
                <a:cs typeface="Verdana"/>
              </a:rPr>
              <a:t>Plan </a:t>
            </a: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de </a:t>
            </a:r>
            <a:r>
              <a:rPr dirty="0" sz="1900" spc="-10">
                <a:solidFill>
                  <a:srgbClr val="434343"/>
                </a:solidFill>
                <a:latin typeface="Verdana"/>
                <a:cs typeface="Verdana"/>
              </a:rPr>
              <a:t>acción </a:t>
            </a:r>
            <a:r>
              <a:rPr dirty="0" sz="1900" spc="-5">
                <a:solidFill>
                  <a:srgbClr val="434343"/>
                </a:solidFill>
                <a:latin typeface="Verdana"/>
                <a:cs typeface="Verdana"/>
              </a:rPr>
              <a:t>de promoción y convocatoria </a:t>
            </a:r>
            <a:r>
              <a:rPr dirty="0" sz="1900" spc="-10">
                <a:solidFill>
                  <a:srgbClr val="434343"/>
                </a:solidFill>
                <a:latin typeface="Verdana"/>
                <a:cs typeface="Verdana"/>
              </a:rPr>
              <a:t>de  propuestas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Número de registro de </a:t>
            </a:r>
            <a:r>
              <a:rPr dirty="0" spc="-5"/>
              <a:t>organización </a:t>
            </a:r>
            <a:r>
              <a:rPr dirty="0"/>
              <a:t>benéfica: 288180 © HelpAge </a:t>
            </a:r>
            <a:r>
              <a:rPr dirty="0" spc="-5"/>
              <a:t>International</a:t>
            </a:r>
            <a:r>
              <a:rPr dirty="0" spc="15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206" y="7134210"/>
            <a:ext cx="1295400" cy="12446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800">
                <a:solidFill>
                  <a:srgbClr val="878787"/>
                </a:solidFill>
                <a:latin typeface="Verdana"/>
                <a:cs typeface="Verdana"/>
              </a:rPr>
              <a:t>Registered </a:t>
            </a:r>
            <a:r>
              <a:rPr dirty="0" sz="800" spc="-5">
                <a:solidFill>
                  <a:srgbClr val="878787"/>
                </a:solidFill>
                <a:latin typeface="Verdana"/>
                <a:cs typeface="Verdana"/>
              </a:rPr>
              <a:t>charity </a:t>
            </a:r>
            <a:r>
              <a:rPr dirty="0" sz="800">
                <a:solidFill>
                  <a:srgbClr val="878787"/>
                </a:solidFill>
                <a:latin typeface="Verdana"/>
                <a:cs typeface="Verdana"/>
              </a:rPr>
              <a:t>no.</a:t>
            </a:r>
            <a:r>
              <a:rPr dirty="0" sz="800" spc="-70">
                <a:solidFill>
                  <a:srgbClr val="878787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878787"/>
                </a:solidFill>
                <a:latin typeface="Verdana"/>
                <a:cs typeface="Verdana"/>
              </a:rPr>
              <a:t>28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8120" y="7134210"/>
            <a:ext cx="1887220" cy="12446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800">
                <a:solidFill>
                  <a:srgbClr val="878787"/>
                </a:solidFill>
                <a:latin typeface="Verdana"/>
                <a:cs typeface="Verdana"/>
              </a:rPr>
              <a:t>8180 © HelpAge </a:t>
            </a:r>
            <a:r>
              <a:rPr dirty="0" sz="800" spc="-5">
                <a:solidFill>
                  <a:srgbClr val="878787"/>
                </a:solidFill>
                <a:latin typeface="Verdana"/>
                <a:cs typeface="Verdana"/>
              </a:rPr>
              <a:t>International</a:t>
            </a:r>
            <a:r>
              <a:rPr dirty="0" sz="800" spc="-20">
                <a:solidFill>
                  <a:srgbClr val="878787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878787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0338" y="419862"/>
            <a:ext cx="177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 b="1">
                <a:solidFill>
                  <a:srgbClr val="FFFFFF"/>
                </a:solidFill>
                <a:latin typeface="Verdana"/>
                <a:cs typeface="Verdana"/>
              </a:rPr>
              <a:t>85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3463" y="6929628"/>
            <a:ext cx="1699260" cy="414655"/>
          </a:xfrm>
          <a:custGeom>
            <a:avLst/>
            <a:gdLst/>
            <a:ahLst/>
            <a:cxnLst/>
            <a:rect l="l" t="t" r="r" b="b"/>
            <a:pathLst>
              <a:path w="1699260" h="414654">
                <a:moveTo>
                  <a:pt x="1699260" y="0"/>
                </a:moveTo>
                <a:lnTo>
                  <a:pt x="0" y="0"/>
                </a:lnTo>
                <a:lnTo>
                  <a:pt x="0" y="414527"/>
                </a:lnTo>
                <a:lnTo>
                  <a:pt x="1699260" y="414527"/>
                </a:lnTo>
                <a:lnTo>
                  <a:pt x="1699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117930" y="268222"/>
            <a:ext cx="6855459" cy="7254240"/>
            <a:chOff x="2117930" y="268222"/>
            <a:chExt cx="6855459" cy="7254240"/>
          </a:xfrm>
        </p:grpSpPr>
        <p:sp>
          <p:nvSpPr>
            <p:cNvPr id="7" name="object 7"/>
            <p:cNvSpPr/>
            <p:nvPr/>
          </p:nvSpPr>
          <p:spPr>
            <a:xfrm>
              <a:off x="2117930" y="268222"/>
              <a:ext cx="6855381" cy="72542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425696" y="6073140"/>
              <a:ext cx="1840992" cy="10241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72156" y="434340"/>
              <a:ext cx="5146675" cy="490855"/>
            </a:xfrm>
            <a:custGeom>
              <a:avLst/>
              <a:gdLst/>
              <a:ahLst/>
              <a:cxnLst/>
              <a:rect l="l" t="t" r="r" b="b"/>
              <a:pathLst>
                <a:path w="5146675" h="490855">
                  <a:moveTo>
                    <a:pt x="4901184" y="0"/>
                  </a:moveTo>
                  <a:lnTo>
                    <a:pt x="245363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7"/>
                  </a:lnTo>
                  <a:lnTo>
                    <a:pt x="4901184" y="490727"/>
                  </a:lnTo>
                  <a:lnTo>
                    <a:pt x="4950632" y="485743"/>
                  </a:lnTo>
                  <a:lnTo>
                    <a:pt x="4996689" y="471445"/>
                  </a:lnTo>
                  <a:lnTo>
                    <a:pt x="5038368" y="448823"/>
                  </a:lnTo>
                  <a:lnTo>
                    <a:pt x="5074681" y="418861"/>
                  </a:lnTo>
                  <a:lnTo>
                    <a:pt x="5104643" y="382548"/>
                  </a:lnTo>
                  <a:lnTo>
                    <a:pt x="5127265" y="340869"/>
                  </a:lnTo>
                  <a:lnTo>
                    <a:pt x="5141563" y="294812"/>
                  </a:lnTo>
                  <a:lnTo>
                    <a:pt x="5146548" y="245364"/>
                  </a:lnTo>
                  <a:lnTo>
                    <a:pt x="5141563" y="195915"/>
                  </a:lnTo>
                  <a:lnTo>
                    <a:pt x="5127265" y="149858"/>
                  </a:lnTo>
                  <a:lnTo>
                    <a:pt x="5104643" y="108179"/>
                  </a:lnTo>
                  <a:lnTo>
                    <a:pt x="5074681" y="71866"/>
                  </a:lnTo>
                  <a:lnTo>
                    <a:pt x="5038368" y="41904"/>
                  </a:lnTo>
                  <a:lnTo>
                    <a:pt x="4996689" y="19282"/>
                  </a:lnTo>
                  <a:lnTo>
                    <a:pt x="4950632" y="4984"/>
                  </a:lnTo>
                  <a:lnTo>
                    <a:pt x="4901184" y="0"/>
                  </a:lnTo>
                  <a:close/>
                </a:path>
              </a:pathLst>
            </a:custGeom>
            <a:solidFill>
              <a:srgbClr val="EB13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0" y="0"/>
            <a:ext cx="2044064" cy="2835910"/>
          </a:xfrm>
          <a:custGeom>
            <a:avLst/>
            <a:gdLst/>
            <a:ahLst/>
            <a:cxnLst/>
            <a:rect l="l" t="t" r="r" b="b"/>
            <a:pathLst>
              <a:path w="2044064" h="2835910">
                <a:moveTo>
                  <a:pt x="2040170" y="0"/>
                </a:moveTo>
                <a:lnTo>
                  <a:pt x="0" y="2835517"/>
                </a:lnTo>
                <a:lnTo>
                  <a:pt x="34264" y="2825786"/>
                </a:lnTo>
                <a:lnTo>
                  <a:pt x="78212" y="2812515"/>
                </a:lnTo>
                <a:lnTo>
                  <a:pt x="121853" y="2798545"/>
                </a:lnTo>
                <a:lnTo>
                  <a:pt x="165180" y="2783884"/>
                </a:lnTo>
                <a:lnTo>
                  <a:pt x="208187" y="2768537"/>
                </a:lnTo>
                <a:lnTo>
                  <a:pt x="250866" y="2752512"/>
                </a:lnTo>
                <a:lnTo>
                  <a:pt x="293211" y="2735815"/>
                </a:lnTo>
                <a:lnTo>
                  <a:pt x="335216" y="2718453"/>
                </a:lnTo>
                <a:lnTo>
                  <a:pt x="376875" y="2700431"/>
                </a:lnTo>
                <a:lnTo>
                  <a:pt x="418180" y="2681756"/>
                </a:lnTo>
                <a:lnTo>
                  <a:pt x="459126" y="2662435"/>
                </a:lnTo>
                <a:lnTo>
                  <a:pt x="499706" y="2642475"/>
                </a:lnTo>
                <a:lnTo>
                  <a:pt x="539913" y="2621882"/>
                </a:lnTo>
                <a:lnTo>
                  <a:pt x="579740" y="2600662"/>
                </a:lnTo>
                <a:lnTo>
                  <a:pt x="619182" y="2578822"/>
                </a:lnTo>
                <a:lnTo>
                  <a:pt x="658232" y="2556369"/>
                </a:lnTo>
                <a:lnTo>
                  <a:pt x="696883" y="2533308"/>
                </a:lnTo>
                <a:lnTo>
                  <a:pt x="735129" y="2509647"/>
                </a:lnTo>
                <a:lnTo>
                  <a:pt x="772963" y="2485392"/>
                </a:lnTo>
                <a:lnTo>
                  <a:pt x="810378" y="2460549"/>
                </a:lnTo>
                <a:lnTo>
                  <a:pt x="847369" y="2435125"/>
                </a:lnTo>
                <a:lnTo>
                  <a:pt x="883929" y="2409127"/>
                </a:lnTo>
                <a:lnTo>
                  <a:pt x="920051" y="2382561"/>
                </a:lnTo>
                <a:lnTo>
                  <a:pt x="955728" y="2355433"/>
                </a:lnTo>
                <a:lnTo>
                  <a:pt x="990955" y="2327750"/>
                </a:lnTo>
                <a:lnTo>
                  <a:pt x="1025724" y="2299519"/>
                </a:lnTo>
                <a:lnTo>
                  <a:pt x="1060030" y="2270746"/>
                </a:lnTo>
                <a:lnTo>
                  <a:pt x="1093865" y="2241438"/>
                </a:lnTo>
                <a:lnTo>
                  <a:pt x="1127223" y="2211600"/>
                </a:lnTo>
                <a:lnTo>
                  <a:pt x="1160098" y="2181240"/>
                </a:lnTo>
                <a:lnTo>
                  <a:pt x="1192483" y="2150364"/>
                </a:lnTo>
                <a:lnTo>
                  <a:pt x="1224372" y="2118979"/>
                </a:lnTo>
                <a:lnTo>
                  <a:pt x="1255757" y="2087091"/>
                </a:lnTo>
                <a:lnTo>
                  <a:pt x="1286634" y="2054706"/>
                </a:lnTo>
                <a:lnTo>
                  <a:pt x="1316994" y="2021831"/>
                </a:lnTo>
                <a:lnTo>
                  <a:pt x="1346832" y="1988473"/>
                </a:lnTo>
                <a:lnTo>
                  <a:pt x="1376141" y="1954639"/>
                </a:lnTo>
                <a:lnTo>
                  <a:pt x="1404915" y="1920333"/>
                </a:lnTo>
                <a:lnTo>
                  <a:pt x="1433146" y="1885564"/>
                </a:lnTo>
                <a:lnTo>
                  <a:pt x="1460830" y="1850338"/>
                </a:lnTo>
                <a:lnTo>
                  <a:pt x="1487958" y="1814661"/>
                </a:lnTo>
                <a:lnTo>
                  <a:pt x="1514525" y="1778539"/>
                </a:lnTo>
                <a:lnTo>
                  <a:pt x="1540523" y="1741980"/>
                </a:lnTo>
                <a:lnTo>
                  <a:pt x="1565947" y="1704989"/>
                </a:lnTo>
                <a:lnTo>
                  <a:pt x="1590791" y="1667573"/>
                </a:lnTo>
                <a:lnTo>
                  <a:pt x="1615046" y="1629739"/>
                </a:lnTo>
                <a:lnTo>
                  <a:pt x="1638708" y="1591494"/>
                </a:lnTo>
                <a:lnTo>
                  <a:pt x="1661769" y="1552843"/>
                </a:lnTo>
                <a:lnTo>
                  <a:pt x="1684223" y="1513793"/>
                </a:lnTo>
                <a:lnTo>
                  <a:pt x="1706064" y="1474351"/>
                </a:lnTo>
                <a:lnTo>
                  <a:pt x="1727284" y="1434523"/>
                </a:lnTo>
                <a:lnTo>
                  <a:pt x="1747878" y="1394316"/>
                </a:lnTo>
                <a:lnTo>
                  <a:pt x="1767839" y="1353737"/>
                </a:lnTo>
                <a:lnTo>
                  <a:pt x="1787160" y="1312791"/>
                </a:lnTo>
                <a:lnTo>
                  <a:pt x="1805835" y="1271485"/>
                </a:lnTo>
                <a:lnTo>
                  <a:pt x="1823857" y="1229826"/>
                </a:lnTo>
                <a:lnTo>
                  <a:pt x="1841220" y="1187820"/>
                </a:lnTo>
                <a:lnTo>
                  <a:pt x="1857918" y="1145475"/>
                </a:lnTo>
                <a:lnTo>
                  <a:pt x="1873944" y="1102795"/>
                </a:lnTo>
                <a:lnTo>
                  <a:pt x="1889290" y="1059788"/>
                </a:lnTo>
                <a:lnTo>
                  <a:pt x="1903952" y="1016461"/>
                </a:lnTo>
                <a:lnTo>
                  <a:pt x="1917922" y="972819"/>
                </a:lnTo>
                <a:lnTo>
                  <a:pt x="1931194" y="928870"/>
                </a:lnTo>
                <a:lnTo>
                  <a:pt x="1943761" y="884620"/>
                </a:lnTo>
                <a:lnTo>
                  <a:pt x="1955617" y="840075"/>
                </a:lnTo>
                <a:lnTo>
                  <a:pt x="1966755" y="795242"/>
                </a:lnTo>
                <a:lnTo>
                  <a:pt x="1977169" y="750127"/>
                </a:lnTo>
                <a:lnTo>
                  <a:pt x="1986852" y="704737"/>
                </a:lnTo>
                <a:lnTo>
                  <a:pt x="1995798" y="659079"/>
                </a:lnTo>
                <a:lnTo>
                  <a:pt x="2004000" y="613158"/>
                </a:lnTo>
                <a:lnTo>
                  <a:pt x="2011452" y="566982"/>
                </a:lnTo>
                <a:lnTo>
                  <a:pt x="2018147" y="520557"/>
                </a:lnTo>
                <a:lnTo>
                  <a:pt x="2024079" y="473889"/>
                </a:lnTo>
                <a:lnTo>
                  <a:pt x="2029241" y="426985"/>
                </a:lnTo>
                <a:lnTo>
                  <a:pt x="2033627" y="379852"/>
                </a:lnTo>
                <a:lnTo>
                  <a:pt x="2037230" y="332496"/>
                </a:lnTo>
                <a:lnTo>
                  <a:pt x="2040044" y="284923"/>
                </a:lnTo>
                <a:lnTo>
                  <a:pt x="2042061" y="237140"/>
                </a:lnTo>
                <a:lnTo>
                  <a:pt x="2043277" y="189153"/>
                </a:lnTo>
                <a:lnTo>
                  <a:pt x="2043683" y="140970"/>
                </a:lnTo>
                <a:lnTo>
                  <a:pt x="2043277" y="92786"/>
                </a:lnTo>
                <a:lnTo>
                  <a:pt x="2042061" y="44800"/>
                </a:lnTo>
                <a:lnTo>
                  <a:pt x="204017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51733" y="506094"/>
            <a:ext cx="4724400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74135" y="1008888"/>
            <a:ext cx="3942715" cy="716280"/>
          </a:xfrm>
          <a:custGeom>
            <a:avLst/>
            <a:gdLst/>
            <a:ahLst/>
            <a:cxnLst/>
            <a:rect l="l" t="t" r="r" b="b"/>
            <a:pathLst>
              <a:path w="3942715" h="716280">
                <a:moveTo>
                  <a:pt x="3823208" y="0"/>
                </a:moveTo>
                <a:lnTo>
                  <a:pt x="119379" y="0"/>
                </a:lnTo>
                <a:lnTo>
                  <a:pt x="72919" y="9384"/>
                </a:lnTo>
                <a:lnTo>
                  <a:pt x="34972" y="34972"/>
                </a:lnTo>
                <a:lnTo>
                  <a:pt x="9384" y="72919"/>
                </a:lnTo>
                <a:lnTo>
                  <a:pt x="0" y="119379"/>
                </a:lnTo>
                <a:lnTo>
                  <a:pt x="0" y="596900"/>
                </a:lnTo>
                <a:lnTo>
                  <a:pt x="9384" y="643360"/>
                </a:lnTo>
                <a:lnTo>
                  <a:pt x="34972" y="681307"/>
                </a:lnTo>
                <a:lnTo>
                  <a:pt x="72919" y="706895"/>
                </a:lnTo>
                <a:lnTo>
                  <a:pt x="119379" y="716279"/>
                </a:lnTo>
                <a:lnTo>
                  <a:pt x="3823208" y="716279"/>
                </a:lnTo>
                <a:lnTo>
                  <a:pt x="3869668" y="706895"/>
                </a:lnTo>
                <a:lnTo>
                  <a:pt x="3907615" y="681307"/>
                </a:lnTo>
                <a:lnTo>
                  <a:pt x="3933203" y="643360"/>
                </a:lnTo>
                <a:lnTo>
                  <a:pt x="3942588" y="596900"/>
                </a:lnTo>
                <a:lnTo>
                  <a:pt x="3942588" y="119379"/>
                </a:lnTo>
                <a:lnTo>
                  <a:pt x="3933203" y="72919"/>
                </a:lnTo>
                <a:lnTo>
                  <a:pt x="3907615" y="34972"/>
                </a:lnTo>
                <a:lnTo>
                  <a:pt x="3869668" y="9384"/>
                </a:lnTo>
                <a:lnTo>
                  <a:pt x="382320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633342" y="1104087"/>
            <a:ext cx="353822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Muchas</a:t>
            </a:r>
            <a:r>
              <a:rPr dirty="0" sz="32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gracias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62059" y="4573524"/>
            <a:ext cx="1830705" cy="2985770"/>
          </a:xfrm>
          <a:custGeom>
            <a:avLst/>
            <a:gdLst/>
            <a:ahLst/>
            <a:cxnLst/>
            <a:rect l="l" t="t" r="r" b="b"/>
            <a:pathLst>
              <a:path w="1830704" h="2985770">
                <a:moveTo>
                  <a:pt x="1701546" y="0"/>
                </a:moveTo>
                <a:lnTo>
                  <a:pt x="1653097" y="676"/>
                </a:lnTo>
                <a:lnTo>
                  <a:pt x="1604984" y="2693"/>
                </a:lnTo>
                <a:lnTo>
                  <a:pt x="1557224" y="6033"/>
                </a:lnTo>
                <a:lnTo>
                  <a:pt x="1509836" y="10677"/>
                </a:lnTo>
                <a:lnTo>
                  <a:pt x="1462837" y="16609"/>
                </a:lnTo>
                <a:lnTo>
                  <a:pt x="1416246" y="23809"/>
                </a:lnTo>
                <a:lnTo>
                  <a:pt x="1370080" y="32260"/>
                </a:lnTo>
                <a:lnTo>
                  <a:pt x="1324357" y="41944"/>
                </a:lnTo>
                <a:lnTo>
                  <a:pt x="1279095" y="52844"/>
                </a:lnTo>
                <a:lnTo>
                  <a:pt x="1234312" y="64940"/>
                </a:lnTo>
                <a:lnTo>
                  <a:pt x="1190027" y="78216"/>
                </a:lnTo>
                <a:lnTo>
                  <a:pt x="1146256" y="92652"/>
                </a:lnTo>
                <a:lnTo>
                  <a:pt x="1103019" y="108232"/>
                </a:lnTo>
                <a:lnTo>
                  <a:pt x="1060332" y="124938"/>
                </a:lnTo>
                <a:lnTo>
                  <a:pt x="1018214" y="142750"/>
                </a:lnTo>
                <a:lnTo>
                  <a:pt x="976683" y="161652"/>
                </a:lnTo>
                <a:lnTo>
                  <a:pt x="935757" y="181626"/>
                </a:lnTo>
                <a:lnTo>
                  <a:pt x="895453" y="202653"/>
                </a:lnTo>
                <a:lnTo>
                  <a:pt x="855791" y="224715"/>
                </a:lnTo>
                <a:lnTo>
                  <a:pt x="816786" y="247796"/>
                </a:lnTo>
                <a:lnTo>
                  <a:pt x="778459" y="271875"/>
                </a:lnTo>
                <a:lnTo>
                  <a:pt x="740825" y="296937"/>
                </a:lnTo>
                <a:lnTo>
                  <a:pt x="703905" y="322962"/>
                </a:lnTo>
                <a:lnTo>
                  <a:pt x="667714" y="349933"/>
                </a:lnTo>
                <a:lnTo>
                  <a:pt x="632273" y="377832"/>
                </a:lnTo>
                <a:lnTo>
                  <a:pt x="597597" y="406641"/>
                </a:lnTo>
                <a:lnTo>
                  <a:pt x="563706" y="436342"/>
                </a:lnTo>
                <a:lnTo>
                  <a:pt x="530616" y="466917"/>
                </a:lnTo>
                <a:lnTo>
                  <a:pt x="498348" y="498348"/>
                </a:lnTo>
                <a:lnTo>
                  <a:pt x="466917" y="530616"/>
                </a:lnTo>
                <a:lnTo>
                  <a:pt x="436342" y="563706"/>
                </a:lnTo>
                <a:lnTo>
                  <a:pt x="406641" y="597597"/>
                </a:lnTo>
                <a:lnTo>
                  <a:pt x="377832" y="632273"/>
                </a:lnTo>
                <a:lnTo>
                  <a:pt x="349933" y="667714"/>
                </a:lnTo>
                <a:lnTo>
                  <a:pt x="322962" y="703905"/>
                </a:lnTo>
                <a:lnTo>
                  <a:pt x="296937" y="740825"/>
                </a:lnTo>
                <a:lnTo>
                  <a:pt x="271875" y="778459"/>
                </a:lnTo>
                <a:lnTo>
                  <a:pt x="247796" y="816786"/>
                </a:lnTo>
                <a:lnTo>
                  <a:pt x="224715" y="855791"/>
                </a:lnTo>
                <a:lnTo>
                  <a:pt x="202653" y="895453"/>
                </a:lnTo>
                <a:lnTo>
                  <a:pt x="181626" y="935757"/>
                </a:lnTo>
                <a:lnTo>
                  <a:pt x="161652" y="976683"/>
                </a:lnTo>
                <a:lnTo>
                  <a:pt x="142750" y="1018214"/>
                </a:lnTo>
                <a:lnTo>
                  <a:pt x="124938" y="1060332"/>
                </a:lnTo>
                <a:lnTo>
                  <a:pt x="108232" y="1103019"/>
                </a:lnTo>
                <a:lnTo>
                  <a:pt x="92652" y="1146256"/>
                </a:lnTo>
                <a:lnTo>
                  <a:pt x="78216" y="1190027"/>
                </a:lnTo>
                <a:lnTo>
                  <a:pt x="64940" y="1234312"/>
                </a:lnTo>
                <a:lnTo>
                  <a:pt x="52844" y="1279095"/>
                </a:lnTo>
                <a:lnTo>
                  <a:pt x="41944" y="1324357"/>
                </a:lnTo>
                <a:lnTo>
                  <a:pt x="32260" y="1370080"/>
                </a:lnTo>
                <a:lnTo>
                  <a:pt x="23809" y="1416246"/>
                </a:lnTo>
                <a:lnTo>
                  <a:pt x="16609" y="1462837"/>
                </a:lnTo>
                <a:lnTo>
                  <a:pt x="10677" y="1509836"/>
                </a:lnTo>
                <a:lnTo>
                  <a:pt x="6033" y="1557224"/>
                </a:lnTo>
                <a:lnTo>
                  <a:pt x="2693" y="1604984"/>
                </a:lnTo>
                <a:lnTo>
                  <a:pt x="676" y="1653097"/>
                </a:lnTo>
                <a:lnTo>
                  <a:pt x="0" y="1701546"/>
                </a:lnTo>
                <a:lnTo>
                  <a:pt x="676" y="1749991"/>
                </a:lnTo>
                <a:lnTo>
                  <a:pt x="2693" y="1798101"/>
                </a:lnTo>
                <a:lnTo>
                  <a:pt x="6033" y="1845858"/>
                </a:lnTo>
                <a:lnTo>
                  <a:pt x="10677" y="1893243"/>
                </a:lnTo>
                <a:lnTo>
                  <a:pt x="16609" y="1940240"/>
                </a:lnTo>
                <a:lnTo>
                  <a:pt x="23809" y="1986829"/>
                </a:lnTo>
                <a:lnTo>
                  <a:pt x="32260" y="2032993"/>
                </a:lnTo>
                <a:lnTo>
                  <a:pt x="41944" y="2078715"/>
                </a:lnTo>
                <a:lnTo>
                  <a:pt x="52844" y="2123975"/>
                </a:lnTo>
                <a:lnTo>
                  <a:pt x="64940" y="2168756"/>
                </a:lnTo>
                <a:lnTo>
                  <a:pt x="78216" y="2213040"/>
                </a:lnTo>
                <a:lnTo>
                  <a:pt x="92652" y="2256810"/>
                </a:lnTo>
                <a:lnTo>
                  <a:pt x="108232" y="2300047"/>
                </a:lnTo>
                <a:lnTo>
                  <a:pt x="124938" y="2342733"/>
                </a:lnTo>
                <a:lnTo>
                  <a:pt x="142750" y="2384850"/>
                </a:lnTo>
                <a:lnTo>
                  <a:pt x="161652" y="2426380"/>
                </a:lnTo>
                <a:lnTo>
                  <a:pt x="181626" y="2467306"/>
                </a:lnTo>
                <a:lnTo>
                  <a:pt x="202653" y="2507609"/>
                </a:lnTo>
                <a:lnTo>
                  <a:pt x="224715" y="2547272"/>
                </a:lnTo>
                <a:lnTo>
                  <a:pt x="247796" y="2586277"/>
                </a:lnTo>
                <a:lnTo>
                  <a:pt x="271875" y="2624604"/>
                </a:lnTo>
                <a:lnTo>
                  <a:pt x="296937" y="2662238"/>
                </a:lnTo>
                <a:lnTo>
                  <a:pt x="322962" y="2699159"/>
                </a:lnTo>
                <a:lnTo>
                  <a:pt x="349933" y="2735349"/>
                </a:lnTo>
                <a:lnTo>
                  <a:pt x="377832" y="2770792"/>
                </a:lnTo>
                <a:lnTo>
                  <a:pt x="406641" y="2805468"/>
                </a:lnTo>
                <a:lnTo>
                  <a:pt x="436342" y="2839360"/>
                </a:lnTo>
                <a:lnTo>
                  <a:pt x="466917" y="2872450"/>
                </a:lnTo>
                <a:lnTo>
                  <a:pt x="498347" y="2904720"/>
                </a:lnTo>
                <a:lnTo>
                  <a:pt x="530616" y="2936151"/>
                </a:lnTo>
                <a:lnTo>
                  <a:pt x="563706" y="2966727"/>
                </a:lnTo>
                <a:lnTo>
                  <a:pt x="585141" y="2985512"/>
                </a:lnTo>
                <a:lnTo>
                  <a:pt x="1830323" y="2985512"/>
                </a:lnTo>
                <a:lnTo>
                  <a:pt x="1830323" y="4946"/>
                </a:lnTo>
                <a:lnTo>
                  <a:pt x="1798107" y="2693"/>
                </a:lnTo>
                <a:lnTo>
                  <a:pt x="1749994" y="676"/>
                </a:lnTo>
                <a:lnTo>
                  <a:pt x="1701546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506" y="7122058"/>
            <a:ext cx="43872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Número de registro de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organización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benéfica: 288180 © HelpAge </a:t>
            </a:r>
            <a:r>
              <a:rPr dirty="0" sz="800" spc="-5">
                <a:solidFill>
                  <a:srgbClr val="91846F"/>
                </a:solidFill>
                <a:latin typeface="Verdana"/>
                <a:cs typeface="Verdana"/>
              </a:rPr>
              <a:t>International</a:t>
            </a:r>
            <a:r>
              <a:rPr dirty="0" sz="800" spc="15">
                <a:solidFill>
                  <a:srgbClr val="91846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91846F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8438" y="419862"/>
            <a:ext cx="1028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b="1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0455" y="522732"/>
            <a:ext cx="5146675" cy="490855"/>
          </a:xfrm>
          <a:custGeom>
            <a:avLst/>
            <a:gdLst/>
            <a:ahLst/>
            <a:cxnLst/>
            <a:rect l="l" t="t" r="r" b="b"/>
            <a:pathLst>
              <a:path w="5146675" h="490855">
                <a:moveTo>
                  <a:pt x="4901183" y="0"/>
                </a:moveTo>
                <a:lnTo>
                  <a:pt x="245363" y="0"/>
                </a:lnTo>
                <a:lnTo>
                  <a:pt x="195915" y="4984"/>
                </a:lnTo>
                <a:lnTo>
                  <a:pt x="149858" y="19282"/>
                </a:lnTo>
                <a:lnTo>
                  <a:pt x="108179" y="41904"/>
                </a:lnTo>
                <a:lnTo>
                  <a:pt x="71866" y="71866"/>
                </a:lnTo>
                <a:lnTo>
                  <a:pt x="41904" y="108179"/>
                </a:lnTo>
                <a:lnTo>
                  <a:pt x="19282" y="149858"/>
                </a:lnTo>
                <a:lnTo>
                  <a:pt x="4984" y="195915"/>
                </a:lnTo>
                <a:lnTo>
                  <a:pt x="0" y="245363"/>
                </a:lnTo>
                <a:lnTo>
                  <a:pt x="4984" y="294812"/>
                </a:lnTo>
                <a:lnTo>
                  <a:pt x="19282" y="340869"/>
                </a:lnTo>
                <a:lnTo>
                  <a:pt x="41904" y="382548"/>
                </a:lnTo>
                <a:lnTo>
                  <a:pt x="71866" y="418861"/>
                </a:lnTo>
                <a:lnTo>
                  <a:pt x="108179" y="448823"/>
                </a:lnTo>
                <a:lnTo>
                  <a:pt x="149858" y="471445"/>
                </a:lnTo>
                <a:lnTo>
                  <a:pt x="195915" y="485743"/>
                </a:lnTo>
                <a:lnTo>
                  <a:pt x="245363" y="490727"/>
                </a:lnTo>
                <a:lnTo>
                  <a:pt x="4901183" y="490727"/>
                </a:lnTo>
                <a:lnTo>
                  <a:pt x="4950632" y="485743"/>
                </a:lnTo>
                <a:lnTo>
                  <a:pt x="4996689" y="471445"/>
                </a:lnTo>
                <a:lnTo>
                  <a:pt x="5038368" y="448823"/>
                </a:lnTo>
                <a:lnTo>
                  <a:pt x="5074681" y="418861"/>
                </a:lnTo>
                <a:lnTo>
                  <a:pt x="5104643" y="382548"/>
                </a:lnTo>
                <a:lnTo>
                  <a:pt x="5127265" y="340869"/>
                </a:lnTo>
                <a:lnTo>
                  <a:pt x="5141563" y="294812"/>
                </a:lnTo>
                <a:lnTo>
                  <a:pt x="5146548" y="245363"/>
                </a:lnTo>
                <a:lnTo>
                  <a:pt x="5141563" y="195915"/>
                </a:lnTo>
                <a:lnTo>
                  <a:pt x="5127265" y="149858"/>
                </a:lnTo>
                <a:lnTo>
                  <a:pt x="5104643" y="108179"/>
                </a:lnTo>
                <a:lnTo>
                  <a:pt x="5074681" y="71866"/>
                </a:lnTo>
                <a:lnTo>
                  <a:pt x="5038368" y="41904"/>
                </a:lnTo>
                <a:lnTo>
                  <a:pt x="4996689" y="19282"/>
                </a:lnTo>
                <a:lnTo>
                  <a:pt x="4950632" y="4984"/>
                </a:lnTo>
                <a:lnTo>
                  <a:pt x="4901183" y="0"/>
                </a:lnTo>
                <a:close/>
              </a:path>
            </a:pathLst>
          </a:custGeom>
          <a:solidFill>
            <a:srgbClr val="EB13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78560" y="594741"/>
            <a:ext cx="4723765" cy="32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Instrumentos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Capacitación en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Pro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000" spc="-5" b="1">
                <a:solidFill>
                  <a:srgbClr val="FFFFFF"/>
                </a:solidFill>
                <a:latin typeface="Verdana"/>
                <a:cs typeface="Verdana"/>
              </a:rPr>
              <a:t>la Voz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0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Verdana"/>
                <a:cs typeface="Verdana"/>
              </a:rPr>
              <a:t>HelpAge: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Módulo de Ciudades y Comunidades Amigables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las </a:t>
            </a:r>
            <a:r>
              <a:rPr dirty="0" sz="1000" spc="-5">
                <a:solidFill>
                  <a:srgbClr val="FFFFFF"/>
                </a:solidFill>
                <a:latin typeface="Verdana"/>
                <a:cs typeface="Verdana"/>
              </a:rPr>
              <a:t>Personas</a:t>
            </a:r>
            <a:r>
              <a:rPr dirty="0" sz="1000" spc="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Verdana"/>
                <a:cs typeface="Verdana"/>
              </a:rPr>
              <a:t>Mayores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87552" y="1556004"/>
            <a:ext cx="9705340" cy="6003290"/>
            <a:chOff x="987552" y="1556004"/>
            <a:chExt cx="9705340" cy="6003290"/>
          </a:xfrm>
        </p:grpSpPr>
        <p:sp>
          <p:nvSpPr>
            <p:cNvPr id="7" name="object 7"/>
            <p:cNvSpPr/>
            <p:nvPr/>
          </p:nvSpPr>
          <p:spPr>
            <a:xfrm>
              <a:off x="5439155" y="2214372"/>
              <a:ext cx="5253355" cy="5344795"/>
            </a:xfrm>
            <a:custGeom>
              <a:avLst/>
              <a:gdLst/>
              <a:ahLst/>
              <a:cxnLst/>
              <a:rect l="l" t="t" r="r" b="b"/>
              <a:pathLst>
                <a:path w="5253355" h="5344795">
                  <a:moveTo>
                    <a:pt x="3001518" y="0"/>
                  </a:moveTo>
                  <a:lnTo>
                    <a:pt x="2952852" y="379"/>
                  </a:lnTo>
                  <a:lnTo>
                    <a:pt x="2904374" y="1512"/>
                  </a:lnTo>
                  <a:lnTo>
                    <a:pt x="2856088" y="3394"/>
                  </a:lnTo>
                  <a:lnTo>
                    <a:pt x="2808001" y="6019"/>
                  </a:lnTo>
                  <a:lnTo>
                    <a:pt x="2760118" y="9381"/>
                  </a:lnTo>
                  <a:lnTo>
                    <a:pt x="2712445" y="13474"/>
                  </a:lnTo>
                  <a:lnTo>
                    <a:pt x="2664989" y="18294"/>
                  </a:lnTo>
                  <a:lnTo>
                    <a:pt x="2617754" y="23833"/>
                  </a:lnTo>
                  <a:lnTo>
                    <a:pt x="2570746" y="30087"/>
                  </a:lnTo>
                  <a:lnTo>
                    <a:pt x="2523973" y="37049"/>
                  </a:lnTo>
                  <a:lnTo>
                    <a:pt x="2477438" y="44714"/>
                  </a:lnTo>
                  <a:lnTo>
                    <a:pt x="2431149" y="53076"/>
                  </a:lnTo>
                  <a:lnTo>
                    <a:pt x="2385110" y="62130"/>
                  </a:lnTo>
                  <a:lnTo>
                    <a:pt x="2339328" y="71870"/>
                  </a:lnTo>
                  <a:lnTo>
                    <a:pt x="2293809" y="82290"/>
                  </a:lnTo>
                  <a:lnTo>
                    <a:pt x="2248558" y="93384"/>
                  </a:lnTo>
                  <a:lnTo>
                    <a:pt x="2203582" y="105147"/>
                  </a:lnTo>
                  <a:lnTo>
                    <a:pt x="2158885" y="117572"/>
                  </a:lnTo>
                  <a:lnTo>
                    <a:pt x="2114475" y="130655"/>
                  </a:lnTo>
                  <a:lnTo>
                    <a:pt x="2070356" y="144390"/>
                  </a:lnTo>
                  <a:lnTo>
                    <a:pt x="2026534" y="158770"/>
                  </a:lnTo>
                  <a:lnTo>
                    <a:pt x="1983016" y="173790"/>
                  </a:lnTo>
                  <a:lnTo>
                    <a:pt x="1939807" y="189445"/>
                  </a:lnTo>
                  <a:lnTo>
                    <a:pt x="1896913" y="205729"/>
                  </a:lnTo>
                  <a:lnTo>
                    <a:pt x="1854340" y="222635"/>
                  </a:lnTo>
                  <a:lnTo>
                    <a:pt x="1812093" y="240159"/>
                  </a:lnTo>
                  <a:lnTo>
                    <a:pt x="1770179" y="258294"/>
                  </a:lnTo>
                  <a:lnTo>
                    <a:pt x="1728603" y="277035"/>
                  </a:lnTo>
                  <a:lnTo>
                    <a:pt x="1687371" y="296376"/>
                  </a:lnTo>
                  <a:lnTo>
                    <a:pt x="1646489" y="316312"/>
                  </a:lnTo>
                  <a:lnTo>
                    <a:pt x="1605963" y="336836"/>
                  </a:lnTo>
                  <a:lnTo>
                    <a:pt x="1565798" y="357943"/>
                  </a:lnTo>
                  <a:lnTo>
                    <a:pt x="1526001" y="379628"/>
                  </a:lnTo>
                  <a:lnTo>
                    <a:pt x="1486577" y="401884"/>
                  </a:lnTo>
                  <a:lnTo>
                    <a:pt x="1447532" y="424706"/>
                  </a:lnTo>
                  <a:lnTo>
                    <a:pt x="1408872" y="448088"/>
                  </a:lnTo>
                  <a:lnTo>
                    <a:pt x="1370602" y="472025"/>
                  </a:lnTo>
                  <a:lnTo>
                    <a:pt x="1332729" y="496510"/>
                  </a:lnTo>
                  <a:lnTo>
                    <a:pt x="1295258" y="521538"/>
                  </a:lnTo>
                  <a:lnTo>
                    <a:pt x="1258196" y="547104"/>
                  </a:lnTo>
                  <a:lnTo>
                    <a:pt x="1221547" y="573201"/>
                  </a:lnTo>
                  <a:lnTo>
                    <a:pt x="1185318" y="599824"/>
                  </a:lnTo>
                  <a:lnTo>
                    <a:pt x="1149515" y="626968"/>
                  </a:lnTo>
                  <a:lnTo>
                    <a:pt x="1114143" y="654625"/>
                  </a:lnTo>
                  <a:lnTo>
                    <a:pt x="1079209" y="682792"/>
                  </a:lnTo>
                  <a:lnTo>
                    <a:pt x="1044717" y="711461"/>
                  </a:lnTo>
                  <a:lnTo>
                    <a:pt x="1010674" y="740628"/>
                  </a:lnTo>
                  <a:lnTo>
                    <a:pt x="977087" y="770287"/>
                  </a:lnTo>
                  <a:lnTo>
                    <a:pt x="943959" y="800431"/>
                  </a:lnTo>
                  <a:lnTo>
                    <a:pt x="911298" y="831056"/>
                  </a:lnTo>
                  <a:lnTo>
                    <a:pt x="879109" y="862155"/>
                  </a:lnTo>
                  <a:lnTo>
                    <a:pt x="847399" y="893723"/>
                  </a:lnTo>
                  <a:lnTo>
                    <a:pt x="816172" y="925754"/>
                  </a:lnTo>
                  <a:lnTo>
                    <a:pt x="785434" y="958242"/>
                  </a:lnTo>
                  <a:lnTo>
                    <a:pt x="755192" y="991182"/>
                  </a:lnTo>
                  <a:lnTo>
                    <a:pt x="725452" y="1024568"/>
                  </a:lnTo>
                  <a:lnTo>
                    <a:pt x="696218" y="1058394"/>
                  </a:lnTo>
                  <a:lnTo>
                    <a:pt x="667498" y="1092655"/>
                  </a:lnTo>
                  <a:lnTo>
                    <a:pt x="639296" y="1127344"/>
                  </a:lnTo>
                  <a:lnTo>
                    <a:pt x="611619" y="1162457"/>
                  </a:lnTo>
                  <a:lnTo>
                    <a:pt x="584472" y="1197987"/>
                  </a:lnTo>
                  <a:lnTo>
                    <a:pt x="557862" y="1233928"/>
                  </a:lnTo>
                  <a:lnTo>
                    <a:pt x="531794" y="1270276"/>
                  </a:lnTo>
                  <a:lnTo>
                    <a:pt x="506273" y="1307024"/>
                  </a:lnTo>
                  <a:lnTo>
                    <a:pt x="481306" y="1344166"/>
                  </a:lnTo>
                  <a:lnTo>
                    <a:pt x="456899" y="1381697"/>
                  </a:lnTo>
                  <a:lnTo>
                    <a:pt x="433057" y="1419611"/>
                  </a:lnTo>
                  <a:lnTo>
                    <a:pt x="409786" y="1457903"/>
                  </a:lnTo>
                  <a:lnTo>
                    <a:pt x="387092" y="1496566"/>
                  </a:lnTo>
                  <a:lnTo>
                    <a:pt x="364981" y="1535596"/>
                  </a:lnTo>
                  <a:lnTo>
                    <a:pt x="343459" y="1574986"/>
                  </a:lnTo>
                  <a:lnTo>
                    <a:pt x="322531" y="1614730"/>
                  </a:lnTo>
                  <a:lnTo>
                    <a:pt x="302204" y="1654823"/>
                  </a:lnTo>
                  <a:lnTo>
                    <a:pt x="282482" y="1695259"/>
                  </a:lnTo>
                  <a:lnTo>
                    <a:pt x="263373" y="1736033"/>
                  </a:lnTo>
                  <a:lnTo>
                    <a:pt x="244881" y="1777138"/>
                  </a:lnTo>
                  <a:lnTo>
                    <a:pt x="227012" y="1818570"/>
                  </a:lnTo>
                  <a:lnTo>
                    <a:pt x="209774" y="1860321"/>
                  </a:lnTo>
                  <a:lnTo>
                    <a:pt x="193170" y="1902388"/>
                  </a:lnTo>
                  <a:lnTo>
                    <a:pt x="177207" y="1944763"/>
                  </a:lnTo>
                  <a:lnTo>
                    <a:pt x="161892" y="1987441"/>
                  </a:lnTo>
                  <a:lnTo>
                    <a:pt x="147229" y="2030417"/>
                  </a:lnTo>
                  <a:lnTo>
                    <a:pt x="133224" y="2073685"/>
                  </a:lnTo>
                  <a:lnTo>
                    <a:pt x="119884" y="2117238"/>
                  </a:lnTo>
                  <a:lnTo>
                    <a:pt x="107214" y="2161072"/>
                  </a:lnTo>
                  <a:lnTo>
                    <a:pt x="95220" y="2205181"/>
                  </a:lnTo>
                  <a:lnTo>
                    <a:pt x="83908" y="2249558"/>
                  </a:lnTo>
                  <a:lnTo>
                    <a:pt x="73283" y="2294199"/>
                  </a:lnTo>
                  <a:lnTo>
                    <a:pt x="63352" y="2339097"/>
                  </a:lnTo>
                  <a:lnTo>
                    <a:pt x="54120" y="2384247"/>
                  </a:lnTo>
                  <a:lnTo>
                    <a:pt x="45593" y="2429643"/>
                  </a:lnTo>
                  <a:lnTo>
                    <a:pt x="37777" y="2475279"/>
                  </a:lnTo>
                  <a:lnTo>
                    <a:pt x="30678" y="2521150"/>
                  </a:lnTo>
                  <a:lnTo>
                    <a:pt x="24301" y="2567250"/>
                  </a:lnTo>
                  <a:lnTo>
                    <a:pt x="18653" y="2613573"/>
                  </a:lnTo>
                  <a:lnTo>
                    <a:pt x="13739" y="2660114"/>
                  </a:lnTo>
                  <a:lnTo>
                    <a:pt x="9565" y="2706866"/>
                  </a:lnTo>
                  <a:lnTo>
                    <a:pt x="6137" y="2753825"/>
                  </a:lnTo>
                  <a:lnTo>
                    <a:pt x="3461" y="2800984"/>
                  </a:lnTo>
                  <a:lnTo>
                    <a:pt x="1542" y="2848337"/>
                  </a:lnTo>
                  <a:lnTo>
                    <a:pt x="386" y="2895880"/>
                  </a:lnTo>
                  <a:lnTo>
                    <a:pt x="0" y="2943605"/>
                  </a:lnTo>
                  <a:lnTo>
                    <a:pt x="386" y="2991331"/>
                  </a:lnTo>
                  <a:lnTo>
                    <a:pt x="1542" y="3038872"/>
                  </a:lnTo>
                  <a:lnTo>
                    <a:pt x="3461" y="3086225"/>
                  </a:lnTo>
                  <a:lnTo>
                    <a:pt x="6137" y="3133384"/>
                  </a:lnTo>
                  <a:lnTo>
                    <a:pt x="9565" y="3180341"/>
                  </a:lnTo>
                  <a:lnTo>
                    <a:pt x="13739" y="3227093"/>
                  </a:lnTo>
                  <a:lnTo>
                    <a:pt x="18653" y="3273633"/>
                  </a:lnTo>
                  <a:lnTo>
                    <a:pt x="24301" y="3319956"/>
                  </a:lnTo>
                  <a:lnTo>
                    <a:pt x="30678" y="3366055"/>
                  </a:lnTo>
                  <a:lnTo>
                    <a:pt x="37777" y="3411926"/>
                  </a:lnTo>
                  <a:lnTo>
                    <a:pt x="45593" y="3457562"/>
                  </a:lnTo>
                  <a:lnTo>
                    <a:pt x="54120" y="3502957"/>
                  </a:lnTo>
                  <a:lnTo>
                    <a:pt x="63352" y="3548107"/>
                  </a:lnTo>
                  <a:lnTo>
                    <a:pt x="73283" y="3593004"/>
                  </a:lnTo>
                  <a:lnTo>
                    <a:pt x="83908" y="3637645"/>
                  </a:lnTo>
                  <a:lnTo>
                    <a:pt x="95220" y="3682022"/>
                  </a:lnTo>
                  <a:lnTo>
                    <a:pt x="107214" y="3726130"/>
                  </a:lnTo>
                  <a:lnTo>
                    <a:pt x="119884" y="3769964"/>
                  </a:lnTo>
                  <a:lnTo>
                    <a:pt x="133224" y="3813517"/>
                  </a:lnTo>
                  <a:lnTo>
                    <a:pt x="147229" y="3856784"/>
                  </a:lnTo>
                  <a:lnTo>
                    <a:pt x="161892" y="3899760"/>
                  </a:lnTo>
                  <a:lnTo>
                    <a:pt x="177207" y="3942438"/>
                  </a:lnTo>
                  <a:lnTo>
                    <a:pt x="193170" y="3984813"/>
                  </a:lnTo>
                  <a:lnTo>
                    <a:pt x="209774" y="4026879"/>
                  </a:lnTo>
                  <a:lnTo>
                    <a:pt x="227012" y="4068631"/>
                  </a:lnTo>
                  <a:lnTo>
                    <a:pt x="244881" y="4110062"/>
                  </a:lnTo>
                  <a:lnTo>
                    <a:pt x="263373" y="4151167"/>
                  </a:lnTo>
                  <a:lnTo>
                    <a:pt x="282482" y="4191941"/>
                  </a:lnTo>
                  <a:lnTo>
                    <a:pt x="302204" y="4232377"/>
                  </a:lnTo>
                  <a:lnTo>
                    <a:pt x="322531" y="4272470"/>
                  </a:lnTo>
                  <a:lnTo>
                    <a:pt x="343459" y="4312214"/>
                  </a:lnTo>
                  <a:lnTo>
                    <a:pt x="364981" y="4351604"/>
                  </a:lnTo>
                  <a:lnTo>
                    <a:pt x="387092" y="4390633"/>
                  </a:lnTo>
                  <a:lnTo>
                    <a:pt x="409786" y="4429297"/>
                  </a:lnTo>
                  <a:lnTo>
                    <a:pt x="433057" y="4467588"/>
                  </a:lnTo>
                  <a:lnTo>
                    <a:pt x="456899" y="4505503"/>
                  </a:lnTo>
                  <a:lnTo>
                    <a:pt x="481306" y="4543034"/>
                  </a:lnTo>
                  <a:lnTo>
                    <a:pt x="506273" y="4580176"/>
                  </a:lnTo>
                  <a:lnTo>
                    <a:pt x="531794" y="4616924"/>
                  </a:lnTo>
                  <a:lnTo>
                    <a:pt x="557862" y="4653272"/>
                  </a:lnTo>
                  <a:lnTo>
                    <a:pt x="584472" y="4689213"/>
                  </a:lnTo>
                  <a:lnTo>
                    <a:pt x="611619" y="4724744"/>
                  </a:lnTo>
                  <a:lnTo>
                    <a:pt x="639296" y="4759856"/>
                  </a:lnTo>
                  <a:lnTo>
                    <a:pt x="667498" y="4794546"/>
                  </a:lnTo>
                  <a:lnTo>
                    <a:pt x="696218" y="4828806"/>
                  </a:lnTo>
                  <a:lnTo>
                    <a:pt x="725452" y="4862633"/>
                  </a:lnTo>
                  <a:lnTo>
                    <a:pt x="755192" y="4896019"/>
                  </a:lnTo>
                  <a:lnTo>
                    <a:pt x="785434" y="4928959"/>
                  </a:lnTo>
                  <a:lnTo>
                    <a:pt x="816172" y="4961447"/>
                  </a:lnTo>
                  <a:lnTo>
                    <a:pt x="847399" y="4993479"/>
                  </a:lnTo>
                  <a:lnTo>
                    <a:pt x="879109" y="5025047"/>
                  </a:lnTo>
                  <a:lnTo>
                    <a:pt x="911298" y="5056146"/>
                  </a:lnTo>
                  <a:lnTo>
                    <a:pt x="943959" y="5086771"/>
                  </a:lnTo>
                  <a:lnTo>
                    <a:pt x="977087" y="5116915"/>
                  </a:lnTo>
                  <a:lnTo>
                    <a:pt x="1010674" y="5146574"/>
                  </a:lnTo>
                  <a:lnTo>
                    <a:pt x="1044717" y="5175741"/>
                  </a:lnTo>
                  <a:lnTo>
                    <a:pt x="1079209" y="5204411"/>
                  </a:lnTo>
                  <a:lnTo>
                    <a:pt x="1114143" y="5232578"/>
                  </a:lnTo>
                  <a:lnTo>
                    <a:pt x="1149515" y="5260236"/>
                  </a:lnTo>
                  <a:lnTo>
                    <a:pt x="1185318" y="5287379"/>
                  </a:lnTo>
                  <a:lnTo>
                    <a:pt x="1221547" y="5314003"/>
                  </a:lnTo>
                  <a:lnTo>
                    <a:pt x="1258196" y="5340100"/>
                  </a:lnTo>
                  <a:lnTo>
                    <a:pt x="1264813" y="5344664"/>
                  </a:lnTo>
                  <a:lnTo>
                    <a:pt x="4738222" y="5344664"/>
                  </a:lnTo>
                  <a:lnTo>
                    <a:pt x="4781488" y="5314003"/>
                  </a:lnTo>
                  <a:lnTo>
                    <a:pt x="4817717" y="5287379"/>
                  </a:lnTo>
                  <a:lnTo>
                    <a:pt x="4853520" y="5260236"/>
                  </a:lnTo>
                  <a:lnTo>
                    <a:pt x="4888892" y="5232578"/>
                  </a:lnTo>
                  <a:lnTo>
                    <a:pt x="4923826" y="5204411"/>
                  </a:lnTo>
                  <a:lnTo>
                    <a:pt x="4958318" y="5175741"/>
                  </a:lnTo>
                  <a:lnTo>
                    <a:pt x="4992361" y="5146574"/>
                  </a:lnTo>
                  <a:lnTo>
                    <a:pt x="5025948" y="5116915"/>
                  </a:lnTo>
                  <a:lnTo>
                    <a:pt x="5059076" y="5086771"/>
                  </a:lnTo>
                  <a:lnTo>
                    <a:pt x="5091737" y="5056146"/>
                  </a:lnTo>
                  <a:lnTo>
                    <a:pt x="5123926" y="5025047"/>
                  </a:lnTo>
                  <a:lnTo>
                    <a:pt x="5155636" y="4993479"/>
                  </a:lnTo>
                  <a:lnTo>
                    <a:pt x="5186863" y="4961447"/>
                  </a:lnTo>
                  <a:lnTo>
                    <a:pt x="5217601" y="4928959"/>
                  </a:lnTo>
                  <a:lnTo>
                    <a:pt x="5247843" y="4896019"/>
                  </a:lnTo>
                  <a:lnTo>
                    <a:pt x="5253227" y="4889974"/>
                  </a:lnTo>
                  <a:lnTo>
                    <a:pt x="5253227" y="997227"/>
                  </a:lnTo>
                  <a:lnTo>
                    <a:pt x="5217601" y="958242"/>
                  </a:lnTo>
                  <a:lnTo>
                    <a:pt x="5186863" y="925754"/>
                  </a:lnTo>
                  <a:lnTo>
                    <a:pt x="5155636" y="893723"/>
                  </a:lnTo>
                  <a:lnTo>
                    <a:pt x="5123926" y="862155"/>
                  </a:lnTo>
                  <a:lnTo>
                    <a:pt x="5091737" y="831056"/>
                  </a:lnTo>
                  <a:lnTo>
                    <a:pt x="5059076" y="800431"/>
                  </a:lnTo>
                  <a:lnTo>
                    <a:pt x="5025948" y="770287"/>
                  </a:lnTo>
                  <a:lnTo>
                    <a:pt x="4992361" y="740628"/>
                  </a:lnTo>
                  <a:lnTo>
                    <a:pt x="4958318" y="711461"/>
                  </a:lnTo>
                  <a:lnTo>
                    <a:pt x="4923826" y="682792"/>
                  </a:lnTo>
                  <a:lnTo>
                    <a:pt x="4888892" y="654625"/>
                  </a:lnTo>
                  <a:lnTo>
                    <a:pt x="4853520" y="626968"/>
                  </a:lnTo>
                  <a:lnTo>
                    <a:pt x="4817717" y="599824"/>
                  </a:lnTo>
                  <a:lnTo>
                    <a:pt x="4781488" y="573201"/>
                  </a:lnTo>
                  <a:lnTo>
                    <a:pt x="4744839" y="547104"/>
                  </a:lnTo>
                  <a:lnTo>
                    <a:pt x="4707777" y="521538"/>
                  </a:lnTo>
                  <a:lnTo>
                    <a:pt x="4670306" y="496510"/>
                  </a:lnTo>
                  <a:lnTo>
                    <a:pt x="4632433" y="472025"/>
                  </a:lnTo>
                  <a:lnTo>
                    <a:pt x="4594163" y="448088"/>
                  </a:lnTo>
                  <a:lnTo>
                    <a:pt x="4555503" y="424706"/>
                  </a:lnTo>
                  <a:lnTo>
                    <a:pt x="4516458" y="401884"/>
                  </a:lnTo>
                  <a:lnTo>
                    <a:pt x="4477034" y="379628"/>
                  </a:lnTo>
                  <a:lnTo>
                    <a:pt x="4437237" y="357943"/>
                  </a:lnTo>
                  <a:lnTo>
                    <a:pt x="4397072" y="336836"/>
                  </a:lnTo>
                  <a:lnTo>
                    <a:pt x="4356546" y="316312"/>
                  </a:lnTo>
                  <a:lnTo>
                    <a:pt x="4315664" y="296376"/>
                  </a:lnTo>
                  <a:lnTo>
                    <a:pt x="4274432" y="277035"/>
                  </a:lnTo>
                  <a:lnTo>
                    <a:pt x="4232856" y="258294"/>
                  </a:lnTo>
                  <a:lnTo>
                    <a:pt x="4190942" y="240159"/>
                  </a:lnTo>
                  <a:lnTo>
                    <a:pt x="4148695" y="222635"/>
                  </a:lnTo>
                  <a:lnTo>
                    <a:pt x="4106122" y="205729"/>
                  </a:lnTo>
                  <a:lnTo>
                    <a:pt x="4063228" y="189445"/>
                  </a:lnTo>
                  <a:lnTo>
                    <a:pt x="4020019" y="173790"/>
                  </a:lnTo>
                  <a:lnTo>
                    <a:pt x="3976501" y="158770"/>
                  </a:lnTo>
                  <a:lnTo>
                    <a:pt x="3932679" y="144390"/>
                  </a:lnTo>
                  <a:lnTo>
                    <a:pt x="3888560" y="130655"/>
                  </a:lnTo>
                  <a:lnTo>
                    <a:pt x="3844150" y="117572"/>
                  </a:lnTo>
                  <a:lnTo>
                    <a:pt x="3799453" y="105147"/>
                  </a:lnTo>
                  <a:lnTo>
                    <a:pt x="3754477" y="93384"/>
                  </a:lnTo>
                  <a:lnTo>
                    <a:pt x="3709226" y="82290"/>
                  </a:lnTo>
                  <a:lnTo>
                    <a:pt x="3663707" y="71870"/>
                  </a:lnTo>
                  <a:lnTo>
                    <a:pt x="3617925" y="62130"/>
                  </a:lnTo>
                  <a:lnTo>
                    <a:pt x="3571886" y="53076"/>
                  </a:lnTo>
                  <a:lnTo>
                    <a:pt x="3525597" y="44714"/>
                  </a:lnTo>
                  <a:lnTo>
                    <a:pt x="3479062" y="37049"/>
                  </a:lnTo>
                  <a:lnTo>
                    <a:pt x="3432289" y="30087"/>
                  </a:lnTo>
                  <a:lnTo>
                    <a:pt x="3385281" y="23833"/>
                  </a:lnTo>
                  <a:lnTo>
                    <a:pt x="3338046" y="18294"/>
                  </a:lnTo>
                  <a:lnTo>
                    <a:pt x="3290590" y="13474"/>
                  </a:lnTo>
                  <a:lnTo>
                    <a:pt x="3242917" y="9381"/>
                  </a:lnTo>
                  <a:lnTo>
                    <a:pt x="3195034" y="6019"/>
                  </a:lnTo>
                  <a:lnTo>
                    <a:pt x="3146947" y="3394"/>
                  </a:lnTo>
                  <a:lnTo>
                    <a:pt x="3098661" y="1512"/>
                  </a:lnTo>
                  <a:lnTo>
                    <a:pt x="3050183" y="379"/>
                  </a:lnTo>
                  <a:lnTo>
                    <a:pt x="3001518" y="0"/>
                  </a:lnTo>
                  <a:close/>
                </a:path>
              </a:pathLst>
            </a:custGeom>
            <a:solidFill>
              <a:srgbClr val="F5F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87552" y="1556004"/>
              <a:ext cx="9276715" cy="4577080"/>
            </a:xfrm>
            <a:custGeom>
              <a:avLst/>
              <a:gdLst/>
              <a:ahLst/>
              <a:cxnLst/>
              <a:rect l="l" t="t" r="r" b="b"/>
              <a:pathLst>
                <a:path w="9276715" h="4577080">
                  <a:moveTo>
                    <a:pt x="0" y="4576572"/>
                  </a:moveTo>
                  <a:lnTo>
                    <a:pt x="9276588" y="4576572"/>
                  </a:lnTo>
                  <a:lnTo>
                    <a:pt x="9276588" y="0"/>
                  </a:lnTo>
                  <a:lnTo>
                    <a:pt x="0" y="0"/>
                  </a:lnTo>
                  <a:lnTo>
                    <a:pt x="0" y="457657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666492" y="2074291"/>
            <a:ext cx="7138670" cy="364744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590"/>
              </a:spcBef>
            </a:pPr>
            <a:r>
              <a:rPr dirty="0" sz="3800" b="1">
                <a:solidFill>
                  <a:srgbClr val="FFFFFF"/>
                </a:solidFill>
                <a:latin typeface="Verdana"/>
                <a:cs typeface="Verdana"/>
              </a:rPr>
              <a:t>Comunidades acogedoras,  verdes, seguras y  transitables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endParaRPr sz="3200">
              <a:latin typeface="Verdana"/>
              <a:cs typeface="Verdana"/>
            </a:endParaRPr>
          </a:p>
          <a:p>
            <a:pPr marL="12700" marR="1010285">
              <a:lnSpc>
                <a:spcPct val="100000"/>
              </a:lnSpc>
              <a:spcBef>
                <a:spcPts val="1580"/>
              </a:spcBef>
            </a:pPr>
            <a:r>
              <a:rPr dirty="0" sz="3800" b="1">
                <a:solidFill>
                  <a:srgbClr val="FFFFFF"/>
                </a:solidFill>
                <a:latin typeface="Verdana"/>
                <a:cs typeface="Verdana"/>
              </a:rPr>
              <a:t>Movilidad y </a:t>
            </a:r>
            <a:r>
              <a:rPr dirty="0" sz="3800" spc="-5" b="1">
                <a:solidFill>
                  <a:srgbClr val="FFFFFF"/>
                </a:solidFill>
                <a:latin typeface="Verdana"/>
                <a:cs typeface="Verdana"/>
              </a:rPr>
              <a:t>transporte  </a:t>
            </a:r>
            <a:r>
              <a:rPr dirty="0" sz="3800" b="1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dirty="0" sz="3800" spc="-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800" b="1">
                <a:solidFill>
                  <a:srgbClr val="FFFFFF"/>
                </a:solidFill>
                <a:latin typeface="Verdana"/>
                <a:cs typeface="Verdana"/>
              </a:rPr>
              <a:t>todos</a:t>
            </a:r>
            <a:endParaRPr sz="38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8244" y="1556004"/>
            <a:ext cx="4257040" cy="4577080"/>
            <a:chOff x="428244" y="1556004"/>
            <a:chExt cx="4257040" cy="4577080"/>
          </a:xfrm>
        </p:grpSpPr>
        <p:sp>
          <p:nvSpPr>
            <p:cNvPr id="11" name="object 11"/>
            <p:cNvSpPr/>
            <p:nvPr/>
          </p:nvSpPr>
          <p:spPr>
            <a:xfrm>
              <a:off x="428244" y="1556004"/>
              <a:ext cx="559435" cy="4577080"/>
            </a:xfrm>
            <a:custGeom>
              <a:avLst/>
              <a:gdLst/>
              <a:ahLst/>
              <a:cxnLst/>
              <a:rect l="l" t="t" r="r" b="b"/>
              <a:pathLst>
                <a:path w="559435" h="4577080">
                  <a:moveTo>
                    <a:pt x="559307" y="0"/>
                  </a:moveTo>
                  <a:lnTo>
                    <a:pt x="0" y="0"/>
                  </a:lnTo>
                  <a:lnTo>
                    <a:pt x="0" y="4576572"/>
                  </a:lnTo>
                  <a:lnTo>
                    <a:pt x="559307" y="4576572"/>
                  </a:lnTo>
                  <a:lnTo>
                    <a:pt x="559307" y="0"/>
                  </a:lnTo>
                  <a:close/>
                </a:path>
              </a:pathLst>
            </a:custGeom>
            <a:solidFill>
              <a:srgbClr val="F16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21663" y="4837175"/>
              <a:ext cx="1255776" cy="571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04900" y="2264664"/>
              <a:ext cx="1289303" cy="13502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290316" y="4105656"/>
              <a:ext cx="1394460" cy="71755"/>
            </a:xfrm>
            <a:custGeom>
              <a:avLst/>
              <a:gdLst/>
              <a:ahLst/>
              <a:cxnLst/>
              <a:rect l="l" t="t" r="r" b="b"/>
              <a:pathLst>
                <a:path w="1394460" h="71754">
                  <a:moveTo>
                    <a:pt x="1394460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394460" y="71627"/>
                  </a:lnTo>
                  <a:lnTo>
                    <a:pt x="1394460" y="0"/>
                  </a:lnTo>
                  <a:close/>
                </a:path>
              </a:pathLst>
            </a:custGeom>
            <a:solidFill>
              <a:srgbClr val="F1622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CBF5AAFBFAB43A63C20FC60A27745" ma:contentTypeVersion="18" ma:contentTypeDescription="Create a new document." ma:contentTypeScope="" ma:versionID="8182a91363b8bcfb34297468e32d38c5">
  <xsd:schema xmlns:xsd="http://www.w3.org/2001/XMLSchema" xmlns:xs="http://www.w3.org/2001/XMLSchema" xmlns:p="http://schemas.microsoft.com/office/2006/metadata/properties" xmlns:ns2="05c251ed-a556-43a1-a48c-a20eb278878d" xmlns:ns3="ba24b7fe-db22-46df-b88b-dd5d1f3486b7" targetNamespace="http://schemas.microsoft.com/office/2006/metadata/properties" ma:root="true" ma:fieldsID="cb33900f9f4352b0903822d6be58faa5" ns2:_="" ns3:_="">
    <xsd:import namespace="05c251ed-a556-43a1-a48c-a20eb278878d"/>
    <xsd:import namespace="ba24b7fe-db22-46df-b88b-dd5d1f348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251ed-a556-43a1-a48c-a20eb27887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40b10c-e8d8-4627-bfbe-723fbe7b52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Only" ma:internalName="Date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4b7fe-db22-46df-b88b-dd5d1f348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1a4a1f-58af-4356-8059-4736e30037a6}" ma:internalName="TaxCatchAll" ma:showField="CatchAllData" ma:web="ba24b7fe-db22-46df-b88b-dd5d1f3486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19188B-A56E-4D59-ABA6-34BF192D9300}"/>
</file>

<file path=customXml/itemProps2.xml><?xml version="1.0" encoding="utf-8"?>
<ds:datastoreItem xmlns:ds="http://schemas.openxmlformats.org/officeDocument/2006/customXml" ds:itemID="{A42826C6-D8CB-487A-8A91-033718BEC47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2023-10-05T12:35:42Z</dcterms:created>
  <dcterms:modified xsi:type="dcterms:W3CDTF">2023-10-05T12:35:42Z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2023-10-05T00:00:00Z</vt:filetime>
  </property>
</Properties>
</file>