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411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8" r:id="rId1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533F8-2D2A-4869-8D10-428FBCB20098}" v="203" dt="2022-03-02T14:37:21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6" autoAdjust="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2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Stovell" userId="d576cdd5-283b-41f1-8a8d-b62adbd2f51b" providerId="ADAL" clId="{E3007E78-02EB-4607-BDC6-D767C32CDB2E}"/>
    <pc:docChg chg="undo custSel modSld">
      <pc:chgData name="Jemma Stovell" userId="d576cdd5-283b-41f1-8a8d-b62adbd2f51b" providerId="ADAL" clId="{E3007E78-02EB-4607-BDC6-D767C32CDB2E}" dt="2021-09-02T05:37:38.958" v="207" actId="1076"/>
      <pc:docMkLst>
        <pc:docMk/>
      </pc:docMkLst>
      <pc:sldChg chg="addSp modSp mod">
        <pc:chgData name="Jemma Stovell" userId="d576cdd5-283b-41f1-8a8d-b62adbd2f51b" providerId="ADAL" clId="{E3007E78-02EB-4607-BDC6-D767C32CDB2E}" dt="2021-08-16T17:30:33.390" v="206" actId="1076"/>
        <pc:sldMkLst>
          <pc:docMk/>
          <pc:sldMk cId="1118393463" sldId="396"/>
        </pc:sldMkLst>
        <pc:spChg chg="mod">
          <ac:chgData name="Jemma Stovell" userId="d576cdd5-283b-41f1-8a8d-b62adbd2f51b" providerId="ADAL" clId="{E3007E78-02EB-4607-BDC6-D767C32CDB2E}" dt="2021-08-16T17:27:34.232" v="175" actId="1076"/>
          <ac:spMkLst>
            <pc:docMk/>
            <pc:sldMk cId="1118393463" sldId="396"/>
            <ac:spMk id="5" creationId="{98200673-8049-7D44-9341-B5DED04E1AD7}"/>
          </ac:spMkLst>
        </pc:spChg>
        <pc:graphicFrameChg chg="add mod">
          <ac:chgData name="Jemma Stovell" userId="d576cdd5-283b-41f1-8a8d-b62adbd2f51b" providerId="ADAL" clId="{E3007E78-02EB-4607-BDC6-D767C32CDB2E}" dt="2021-08-16T17:30:17.628" v="204"/>
          <ac:graphicFrameMkLst>
            <pc:docMk/>
            <pc:sldMk cId="1118393463" sldId="396"/>
            <ac:graphicFrameMk id="7" creationId="{8CF36D4D-7E2F-4E79-B4EC-6CC67D145FEF}"/>
          </ac:graphicFrameMkLst>
        </pc:graphicFrameChg>
        <pc:picChg chg="mod">
          <ac:chgData name="Jemma Stovell" userId="d576cdd5-283b-41f1-8a8d-b62adbd2f51b" providerId="ADAL" clId="{E3007E78-02EB-4607-BDC6-D767C32CDB2E}" dt="2021-08-16T17:30:33.390" v="206" actId="1076"/>
          <ac:picMkLst>
            <pc:docMk/>
            <pc:sldMk cId="1118393463" sldId="396"/>
            <ac:picMk id="6" creationId="{70DCF7B3-08CF-134B-82DE-0E19FCC81D35}"/>
          </ac:picMkLst>
        </pc:picChg>
      </pc:sldChg>
      <pc:sldChg chg="modSp mod">
        <pc:chgData name="Jemma Stovell" userId="d576cdd5-283b-41f1-8a8d-b62adbd2f51b" providerId="ADAL" clId="{E3007E78-02EB-4607-BDC6-D767C32CDB2E}" dt="2021-08-16T12:08:57.585" v="78" actId="20577"/>
        <pc:sldMkLst>
          <pc:docMk/>
          <pc:sldMk cId="4022529871" sldId="398"/>
        </pc:sldMkLst>
        <pc:graphicFrameChg chg="modGraphic">
          <ac:chgData name="Jemma Stovell" userId="d576cdd5-283b-41f1-8a8d-b62adbd2f51b" providerId="ADAL" clId="{E3007E78-02EB-4607-BDC6-D767C32CDB2E}" dt="2021-08-16T12:08:57.585" v="78" actId="20577"/>
          <ac:graphicFrameMkLst>
            <pc:docMk/>
            <pc:sldMk cId="4022529871" sldId="398"/>
            <ac:graphicFrameMk id="7" creationId="{45A205E4-CE04-8948-8D2C-34DC944877B9}"/>
          </ac:graphicFrameMkLst>
        </pc:graphicFrameChg>
      </pc:sldChg>
      <pc:sldChg chg="modSp mod">
        <pc:chgData name="Jemma Stovell" userId="d576cdd5-283b-41f1-8a8d-b62adbd2f51b" providerId="ADAL" clId="{E3007E78-02EB-4607-BDC6-D767C32CDB2E}" dt="2021-08-16T12:15:03.259" v="166" actId="20577"/>
        <pc:sldMkLst>
          <pc:docMk/>
          <pc:sldMk cId="727076684" sldId="400"/>
        </pc:sldMkLst>
        <pc:spChg chg="mod">
          <ac:chgData name="Jemma Stovell" userId="d576cdd5-283b-41f1-8a8d-b62adbd2f51b" providerId="ADAL" clId="{E3007E78-02EB-4607-BDC6-D767C32CDB2E}" dt="2021-08-16T12:15:03.259" v="166" actId="20577"/>
          <ac:spMkLst>
            <pc:docMk/>
            <pc:sldMk cId="727076684" sldId="400"/>
            <ac:spMk id="6" creationId="{22AB18A1-D2CB-E741-930F-EF4B1BDAA7F6}"/>
          </ac:spMkLst>
        </pc:spChg>
      </pc:sldChg>
      <pc:sldChg chg="modSp mod">
        <pc:chgData name="Jemma Stovell" userId="d576cdd5-283b-41f1-8a8d-b62adbd2f51b" providerId="ADAL" clId="{E3007E78-02EB-4607-BDC6-D767C32CDB2E}" dt="2021-08-16T12:10:10.563" v="120" actId="1076"/>
        <pc:sldMkLst>
          <pc:docMk/>
          <pc:sldMk cId="2334766576" sldId="401"/>
        </pc:sldMkLst>
        <pc:spChg chg="mod">
          <ac:chgData name="Jemma Stovell" userId="d576cdd5-283b-41f1-8a8d-b62adbd2f51b" providerId="ADAL" clId="{E3007E78-02EB-4607-BDC6-D767C32CDB2E}" dt="2021-08-16T12:10:03.270" v="119" actId="20577"/>
          <ac:spMkLst>
            <pc:docMk/>
            <pc:sldMk cId="2334766576" sldId="401"/>
            <ac:spMk id="5" creationId="{98200673-8049-7D44-9341-B5DED04E1AD7}"/>
          </ac:spMkLst>
        </pc:spChg>
        <pc:spChg chg="mod">
          <ac:chgData name="Jemma Stovell" userId="d576cdd5-283b-41f1-8a8d-b62adbd2f51b" providerId="ADAL" clId="{E3007E78-02EB-4607-BDC6-D767C32CDB2E}" dt="2021-08-16T12:10:10.563" v="120" actId="1076"/>
          <ac:spMkLst>
            <pc:docMk/>
            <pc:sldMk cId="2334766576" sldId="401"/>
            <ac:spMk id="6" creationId="{22AB18A1-D2CB-E741-930F-EF4B1BDAA7F6}"/>
          </ac:spMkLst>
        </pc:spChg>
      </pc:sldChg>
      <pc:sldChg chg="modSp mod">
        <pc:chgData name="Jemma Stovell" userId="d576cdd5-283b-41f1-8a8d-b62adbd2f51b" providerId="ADAL" clId="{E3007E78-02EB-4607-BDC6-D767C32CDB2E}" dt="2021-09-02T05:37:38.958" v="207" actId="1076"/>
        <pc:sldMkLst>
          <pc:docMk/>
          <pc:sldMk cId="467895795" sldId="411"/>
        </pc:sldMkLst>
        <pc:picChg chg="mod">
          <ac:chgData name="Jemma Stovell" userId="d576cdd5-283b-41f1-8a8d-b62adbd2f51b" providerId="ADAL" clId="{E3007E78-02EB-4607-BDC6-D767C32CDB2E}" dt="2021-09-02T05:37:38.958" v="207" actId="1076"/>
          <ac:picMkLst>
            <pc:docMk/>
            <pc:sldMk cId="467895795" sldId="411"/>
            <ac:picMk id="7" creationId="{CBD2D547-5696-AA4A-924A-0A82FF7EC46A}"/>
          </ac:picMkLst>
        </pc:picChg>
      </pc:sldChg>
    </pc:docChg>
  </pc:docChgLst>
  <pc:docChgLst>
    <pc:chgData name="Анна Воронина" userId="ae68cfedc4b21c98" providerId="LiveId" clId="{7EB43DF6-E900-4BE3-8556-FEBE41BEFEE5}"/>
    <pc:docChg chg="modSld">
      <pc:chgData name="Анна Воронина" userId="ae68cfedc4b21c98" providerId="LiveId" clId="{7EB43DF6-E900-4BE3-8556-FEBE41BEFEE5}" dt="2022-03-03T02:53:18.679" v="3" actId="14100"/>
      <pc:docMkLst>
        <pc:docMk/>
      </pc:docMkLst>
      <pc:sldChg chg="modSp mod">
        <pc:chgData name="Анна Воронина" userId="ae68cfedc4b21c98" providerId="LiveId" clId="{7EB43DF6-E900-4BE3-8556-FEBE41BEFEE5}" dt="2022-03-03T02:52:53.136" v="2" actId="14100"/>
        <pc:sldMkLst>
          <pc:docMk/>
          <pc:sldMk cId="727076684" sldId="400"/>
        </pc:sldMkLst>
        <pc:spChg chg="mod">
          <ac:chgData name="Анна Воронина" userId="ae68cfedc4b21c98" providerId="LiveId" clId="{7EB43DF6-E900-4BE3-8556-FEBE41BEFEE5}" dt="2022-03-03T02:52:53.136" v="2" actId="14100"/>
          <ac:spMkLst>
            <pc:docMk/>
            <pc:sldMk cId="727076684" sldId="400"/>
            <ac:spMk id="6" creationId="{22AB18A1-D2CB-E741-930F-EF4B1BDAA7F6}"/>
          </ac:spMkLst>
        </pc:spChg>
      </pc:sldChg>
      <pc:sldChg chg="modSp mod">
        <pc:chgData name="Анна Воронина" userId="ae68cfedc4b21c98" providerId="LiveId" clId="{7EB43DF6-E900-4BE3-8556-FEBE41BEFEE5}" dt="2022-03-03T02:53:18.679" v="3" actId="14100"/>
        <pc:sldMkLst>
          <pc:docMk/>
          <pc:sldMk cId="43623729" sldId="406"/>
        </pc:sldMkLst>
        <pc:spChg chg="mod">
          <ac:chgData name="Анна Воронина" userId="ae68cfedc4b21c98" providerId="LiveId" clId="{7EB43DF6-E900-4BE3-8556-FEBE41BEFEE5}" dt="2022-03-03T02:53:18.679" v="3" actId="14100"/>
          <ac:spMkLst>
            <pc:docMk/>
            <pc:sldMk cId="43623729" sldId="406"/>
            <ac:spMk id="5" creationId="{7C85A26B-CFDE-0041-A06A-BFD2E160ED58}"/>
          </ac:spMkLst>
        </pc:spChg>
      </pc:sldChg>
    </pc:docChg>
  </pc:docChgLst>
  <pc:docChgLst>
    <pc:chgData name="Анна Воронина" userId="ae68cfedc4b21c98" providerId="LiveId" clId="{5B0533F8-2D2A-4869-8D10-428FBCB20098}"/>
    <pc:docChg chg="undo custSel modSld">
      <pc:chgData name="Анна Воронина" userId="ae68cfedc4b21c98" providerId="LiveId" clId="{5B0533F8-2D2A-4869-8D10-428FBCB20098}" dt="2022-03-02T14:37:23.390" v="2046" actId="1076"/>
      <pc:docMkLst>
        <pc:docMk/>
      </pc:docMkLst>
      <pc:sldChg chg="addSp modSp mod">
        <pc:chgData name="Анна Воронина" userId="ae68cfedc4b21c98" providerId="LiveId" clId="{5B0533F8-2D2A-4869-8D10-428FBCB20098}" dt="2022-03-02T13:34:26.171" v="129"/>
        <pc:sldMkLst>
          <pc:docMk/>
          <pc:sldMk cId="3624753869" sldId="391"/>
        </pc:sldMkLst>
        <pc:spChg chg="mod">
          <ac:chgData name="Анна Воронина" userId="ae68cfedc4b21c98" providerId="LiveId" clId="{5B0533F8-2D2A-4869-8D10-428FBCB20098}" dt="2022-03-02T13:32:44.446" v="65"/>
          <ac:spMkLst>
            <pc:docMk/>
            <pc:sldMk cId="3624753869" sldId="391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3:32:55.105" v="66"/>
          <ac:spMkLst>
            <pc:docMk/>
            <pc:sldMk cId="3624753869" sldId="391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3:34:02.348" v="127" actId="20577"/>
          <ac:spMkLst>
            <pc:docMk/>
            <pc:sldMk cId="3624753869" sldId="391"/>
            <ac:spMk id="6" creationId="{22AB18A1-D2CB-E741-930F-EF4B1BDAA7F6}"/>
          </ac:spMkLst>
        </pc:spChg>
        <pc:spChg chg="add mod">
          <ac:chgData name="Анна Воронина" userId="ae68cfedc4b21c98" providerId="LiveId" clId="{5B0533F8-2D2A-4869-8D10-428FBCB20098}" dt="2022-03-02T13:34:26.171" v="129"/>
          <ac:spMkLst>
            <pc:docMk/>
            <pc:sldMk cId="3624753869" sldId="391"/>
            <ac:spMk id="7" creationId="{6C37A62C-2DF5-4D9D-A2F3-E8DD5C2C57F4}"/>
          </ac:spMkLst>
        </pc:spChg>
      </pc:sldChg>
      <pc:sldChg chg="addSp delSp modSp mod">
        <pc:chgData name="Анна Воронина" userId="ae68cfedc4b21c98" providerId="LiveId" clId="{5B0533F8-2D2A-4869-8D10-428FBCB20098}" dt="2022-03-02T13:40:18.037" v="425" actId="20577"/>
        <pc:sldMkLst>
          <pc:docMk/>
          <pc:sldMk cId="3778448433" sldId="392"/>
        </pc:sldMkLst>
        <pc:spChg chg="del mod">
          <ac:chgData name="Анна Воронина" userId="ae68cfedc4b21c98" providerId="LiveId" clId="{5B0533F8-2D2A-4869-8D10-428FBCB20098}" dt="2022-03-02T13:35:22.724" v="147" actId="478"/>
          <ac:spMkLst>
            <pc:docMk/>
            <pc:sldMk cId="3778448433" sldId="392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3:37:23.229" v="227" actId="20577"/>
          <ac:spMkLst>
            <pc:docMk/>
            <pc:sldMk cId="3778448433" sldId="392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3:40:18.037" v="425" actId="20577"/>
          <ac:spMkLst>
            <pc:docMk/>
            <pc:sldMk cId="3778448433" sldId="392"/>
            <ac:spMk id="6" creationId="{22AB18A1-D2CB-E741-930F-EF4B1BDAA7F6}"/>
          </ac:spMkLst>
        </pc:spChg>
        <pc:spChg chg="add mod">
          <ac:chgData name="Анна Воронина" userId="ae68cfedc4b21c98" providerId="LiveId" clId="{5B0533F8-2D2A-4869-8D10-428FBCB20098}" dt="2022-03-02T13:34:28.542" v="130"/>
          <ac:spMkLst>
            <pc:docMk/>
            <pc:sldMk cId="3778448433" sldId="392"/>
            <ac:spMk id="8" creationId="{4CF53FB3-41F7-4512-824D-B8A6ECEB8511}"/>
          </ac:spMkLst>
        </pc:spChg>
        <pc:spChg chg="add mod">
          <ac:chgData name="Анна Воронина" userId="ae68cfedc4b21c98" providerId="LiveId" clId="{5B0533F8-2D2A-4869-8D10-428FBCB20098}" dt="2022-03-02T13:35:23.909" v="148"/>
          <ac:spMkLst>
            <pc:docMk/>
            <pc:sldMk cId="3778448433" sldId="392"/>
            <ac:spMk id="9" creationId="{13CD58E8-992C-4930-B8BA-50433A05F4E7}"/>
          </ac:spMkLst>
        </pc:spChg>
      </pc:sldChg>
      <pc:sldChg chg="addSp delSp modSp mod">
        <pc:chgData name="Анна Воронина" userId="ae68cfedc4b21c98" providerId="LiveId" clId="{5B0533F8-2D2A-4869-8D10-428FBCB20098}" dt="2022-03-02T13:40:31.834" v="454" actId="20577"/>
        <pc:sldMkLst>
          <pc:docMk/>
          <pc:sldMk cId="1185979365" sldId="393"/>
        </pc:sldMkLst>
        <pc:spChg chg="del">
          <ac:chgData name="Анна Воронина" userId="ae68cfedc4b21c98" providerId="LiveId" clId="{5B0533F8-2D2A-4869-8D10-428FBCB20098}" dt="2022-03-02T13:35:32.472" v="149" actId="478"/>
          <ac:spMkLst>
            <pc:docMk/>
            <pc:sldMk cId="1185979365" sldId="393"/>
            <ac:spMk id="4" creationId="{9080BC2E-13CA-F54C-88F2-05FFD58372BE}"/>
          </ac:spMkLst>
        </pc:spChg>
        <pc:spChg chg="mod">
          <ac:chgData name="Анна Воронина" userId="ae68cfedc4b21c98" providerId="LiveId" clId="{5B0533F8-2D2A-4869-8D10-428FBCB20098}" dt="2022-03-02T13:40:31.834" v="454" actId="20577"/>
          <ac:spMkLst>
            <pc:docMk/>
            <pc:sldMk cId="1185979365" sldId="393"/>
            <ac:spMk id="6" creationId="{2B6C7C0B-F714-B04A-8076-8BB863A099B2}"/>
          </ac:spMkLst>
        </pc:spChg>
        <pc:spChg chg="add mod">
          <ac:chgData name="Анна Воронина" userId="ae68cfedc4b21c98" providerId="LiveId" clId="{5B0533F8-2D2A-4869-8D10-428FBCB20098}" dt="2022-03-02T13:34:30.584" v="131"/>
          <ac:spMkLst>
            <pc:docMk/>
            <pc:sldMk cId="1185979365" sldId="393"/>
            <ac:spMk id="7" creationId="{54D179E1-DFEC-4845-83B2-2AEBB9D8A93A}"/>
          </ac:spMkLst>
        </pc:spChg>
        <pc:spChg chg="add mod">
          <ac:chgData name="Анна Воронина" userId="ae68cfedc4b21c98" providerId="LiveId" clId="{5B0533F8-2D2A-4869-8D10-428FBCB20098}" dt="2022-03-02T13:35:33.611" v="150"/>
          <ac:spMkLst>
            <pc:docMk/>
            <pc:sldMk cId="1185979365" sldId="393"/>
            <ac:spMk id="8" creationId="{4B3831B5-D578-4239-B112-F6EBD71BB5B8}"/>
          </ac:spMkLst>
        </pc:spChg>
      </pc:sldChg>
      <pc:sldChg chg="addSp delSp modSp mod">
        <pc:chgData name="Анна Воронина" userId="ae68cfedc4b21c98" providerId="LiveId" clId="{5B0533F8-2D2A-4869-8D10-428FBCB20098}" dt="2022-03-02T13:42:14.865" v="591" actId="20577"/>
        <pc:sldMkLst>
          <pc:docMk/>
          <pc:sldMk cId="3013498901" sldId="394"/>
        </pc:sldMkLst>
        <pc:spChg chg="del mod">
          <ac:chgData name="Анна Воронина" userId="ae68cfedc4b21c98" providerId="LiveId" clId="{5B0533F8-2D2A-4869-8D10-428FBCB20098}" dt="2022-03-02T13:35:38.177" v="152" actId="478"/>
          <ac:spMkLst>
            <pc:docMk/>
            <pc:sldMk cId="3013498901" sldId="394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3:40:51.128" v="489" actId="20577"/>
          <ac:spMkLst>
            <pc:docMk/>
            <pc:sldMk cId="3013498901" sldId="394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3:42:14.865" v="591" actId="20577"/>
          <ac:spMkLst>
            <pc:docMk/>
            <pc:sldMk cId="3013498901" sldId="394"/>
            <ac:spMk id="6" creationId="{22AB18A1-D2CB-E741-930F-EF4B1BDAA7F6}"/>
          </ac:spMkLst>
        </pc:spChg>
        <pc:spChg chg="add mod">
          <ac:chgData name="Анна Воронина" userId="ae68cfedc4b21c98" providerId="LiveId" clId="{5B0533F8-2D2A-4869-8D10-428FBCB20098}" dt="2022-03-02T13:34:32.448" v="132"/>
          <ac:spMkLst>
            <pc:docMk/>
            <pc:sldMk cId="3013498901" sldId="394"/>
            <ac:spMk id="7" creationId="{FFDA3988-54FE-4554-9D12-790A95A15D77}"/>
          </ac:spMkLst>
        </pc:spChg>
        <pc:spChg chg="add mod">
          <ac:chgData name="Анна Воронина" userId="ae68cfedc4b21c98" providerId="LiveId" clId="{5B0533F8-2D2A-4869-8D10-428FBCB20098}" dt="2022-03-02T13:35:38.661" v="153"/>
          <ac:spMkLst>
            <pc:docMk/>
            <pc:sldMk cId="3013498901" sldId="394"/>
            <ac:spMk id="8" creationId="{F72C5A30-E9F6-4114-AB39-57F4D3143A9F}"/>
          </ac:spMkLst>
        </pc:spChg>
      </pc:sldChg>
      <pc:sldChg chg="addSp delSp modSp mod">
        <pc:chgData name="Анна Воронина" userId="ae68cfedc4b21c98" providerId="LiveId" clId="{5B0533F8-2D2A-4869-8D10-428FBCB20098}" dt="2022-03-02T13:45:55.315" v="840" actId="1076"/>
        <pc:sldMkLst>
          <pc:docMk/>
          <pc:sldMk cId="2372038767" sldId="395"/>
        </pc:sldMkLst>
        <pc:spChg chg="del mod">
          <ac:chgData name="Анна Воронина" userId="ae68cfedc4b21c98" providerId="LiveId" clId="{5B0533F8-2D2A-4869-8D10-428FBCB20098}" dt="2022-03-02T13:35:43.306" v="155" actId="478"/>
          <ac:spMkLst>
            <pc:docMk/>
            <pc:sldMk cId="2372038767" sldId="395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3:45:55.315" v="840" actId="1076"/>
          <ac:spMkLst>
            <pc:docMk/>
            <pc:sldMk cId="2372038767" sldId="395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3:45:49.689" v="839" actId="20577"/>
          <ac:spMkLst>
            <pc:docMk/>
            <pc:sldMk cId="2372038767" sldId="395"/>
            <ac:spMk id="6" creationId="{22AB18A1-D2CB-E741-930F-EF4B1BDAA7F6}"/>
          </ac:spMkLst>
        </pc:spChg>
        <pc:spChg chg="add mod">
          <ac:chgData name="Анна Воронина" userId="ae68cfedc4b21c98" providerId="LiveId" clId="{5B0533F8-2D2A-4869-8D10-428FBCB20098}" dt="2022-03-02T13:34:34.224" v="133"/>
          <ac:spMkLst>
            <pc:docMk/>
            <pc:sldMk cId="2372038767" sldId="395"/>
            <ac:spMk id="7" creationId="{B394A9A6-6BB3-4607-84CB-75DBE5804A49}"/>
          </ac:spMkLst>
        </pc:spChg>
        <pc:spChg chg="add mod">
          <ac:chgData name="Анна Воронина" userId="ae68cfedc4b21c98" providerId="LiveId" clId="{5B0533F8-2D2A-4869-8D10-428FBCB20098}" dt="2022-03-02T13:35:43.740" v="156"/>
          <ac:spMkLst>
            <pc:docMk/>
            <pc:sldMk cId="2372038767" sldId="395"/>
            <ac:spMk id="8" creationId="{72B905E3-4CFF-4ABA-BBF0-84CBBF9DDEEB}"/>
          </ac:spMkLst>
        </pc:spChg>
      </pc:sldChg>
      <pc:sldChg chg="addSp delSp modSp mod">
        <pc:chgData name="Анна Воронина" userId="ae68cfedc4b21c98" providerId="LiveId" clId="{5B0533F8-2D2A-4869-8D10-428FBCB20098}" dt="2022-03-02T14:04:42.590" v="1102" actId="1076"/>
        <pc:sldMkLst>
          <pc:docMk/>
          <pc:sldMk cId="1118393463" sldId="396"/>
        </pc:sldMkLst>
        <pc:spChg chg="del">
          <ac:chgData name="Анна Воронина" userId="ae68cfedc4b21c98" providerId="LiveId" clId="{5B0533F8-2D2A-4869-8D10-428FBCB20098}" dt="2022-03-02T13:35:48.623" v="157" actId="478"/>
          <ac:spMkLst>
            <pc:docMk/>
            <pc:sldMk cId="1118393463" sldId="396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3:46:15.600" v="841"/>
          <ac:spMkLst>
            <pc:docMk/>
            <pc:sldMk cId="1118393463" sldId="396"/>
            <ac:spMk id="5" creationId="{98200673-8049-7D44-9341-B5DED04E1AD7}"/>
          </ac:spMkLst>
        </pc:spChg>
        <pc:spChg chg="add mod">
          <ac:chgData name="Анна Воронина" userId="ae68cfedc4b21c98" providerId="LiveId" clId="{5B0533F8-2D2A-4869-8D10-428FBCB20098}" dt="2022-03-02T13:34:36.001" v="134"/>
          <ac:spMkLst>
            <pc:docMk/>
            <pc:sldMk cId="1118393463" sldId="396"/>
            <ac:spMk id="8" creationId="{09A9871B-A15F-4CEC-A6C2-FF9AF11F8D61}"/>
          </ac:spMkLst>
        </pc:spChg>
        <pc:spChg chg="add mod">
          <ac:chgData name="Анна Воронина" userId="ae68cfedc4b21c98" providerId="LiveId" clId="{5B0533F8-2D2A-4869-8D10-428FBCB20098}" dt="2022-03-02T13:35:48.945" v="158"/>
          <ac:spMkLst>
            <pc:docMk/>
            <pc:sldMk cId="1118393463" sldId="396"/>
            <ac:spMk id="9" creationId="{A92F15EF-6350-4A26-929B-F864F00BE853}"/>
          </ac:spMkLst>
        </pc:spChg>
        <pc:spChg chg="add mod">
          <ac:chgData name="Анна Воронина" userId="ae68cfedc4b21c98" providerId="LiveId" clId="{5B0533F8-2D2A-4869-8D10-428FBCB20098}" dt="2022-03-02T14:02:55.828" v="1016" actId="14100"/>
          <ac:spMkLst>
            <pc:docMk/>
            <pc:sldMk cId="1118393463" sldId="396"/>
            <ac:spMk id="11" creationId="{2FEBC4ED-E068-46DD-BF4D-C680CEF8A400}"/>
          </ac:spMkLst>
        </pc:spChg>
        <pc:spChg chg="add mod">
          <ac:chgData name="Анна Воронина" userId="ae68cfedc4b21c98" providerId="LiveId" clId="{5B0533F8-2D2A-4869-8D10-428FBCB20098}" dt="2022-03-02T14:03:35.868" v="1035" actId="1076"/>
          <ac:spMkLst>
            <pc:docMk/>
            <pc:sldMk cId="1118393463" sldId="396"/>
            <ac:spMk id="12" creationId="{9B41C984-7F49-41E1-80D5-B7B6BE643069}"/>
          </ac:spMkLst>
        </pc:spChg>
        <pc:spChg chg="add mod">
          <ac:chgData name="Анна Воронина" userId="ae68cfedc4b21c98" providerId="LiveId" clId="{5B0533F8-2D2A-4869-8D10-428FBCB20098}" dt="2022-03-02T14:03:58.937" v="1055" actId="1038"/>
          <ac:spMkLst>
            <pc:docMk/>
            <pc:sldMk cId="1118393463" sldId="396"/>
            <ac:spMk id="13" creationId="{3D4E4B25-17FE-43EE-BDBB-B93AC27AA861}"/>
          </ac:spMkLst>
        </pc:spChg>
        <pc:spChg chg="add mod">
          <ac:chgData name="Анна Воронина" userId="ae68cfedc4b21c98" providerId="LiveId" clId="{5B0533F8-2D2A-4869-8D10-428FBCB20098}" dt="2022-03-02T14:04:15.370" v="1065" actId="1037"/>
          <ac:spMkLst>
            <pc:docMk/>
            <pc:sldMk cId="1118393463" sldId="396"/>
            <ac:spMk id="14" creationId="{A621F71B-1F96-4557-AC3C-7985A6C4D1F4}"/>
          </ac:spMkLst>
        </pc:spChg>
        <pc:spChg chg="add mod">
          <ac:chgData name="Анна Воронина" userId="ae68cfedc4b21c98" providerId="LiveId" clId="{5B0533F8-2D2A-4869-8D10-428FBCB20098}" dt="2022-03-02T14:04:42.590" v="1102" actId="1076"/>
          <ac:spMkLst>
            <pc:docMk/>
            <pc:sldMk cId="1118393463" sldId="396"/>
            <ac:spMk id="15" creationId="{A98C1980-1307-45A2-9C41-85C030C3560D}"/>
          </ac:spMkLst>
        </pc:spChg>
        <pc:graphicFrameChg chg="mod">
          <ac:chgData name="Анна Воронина" userId="ae68cfedc4b21c98" providerId="LiveId" clId="{5B0533F8-2D2A-4869-8D10-428FBCB20098}" dt="2022-03-02T13:59:43.981" v="1000"/>
          <ac:graphicFrameMkLst>
            <pc:docMk/>
            <pc:sldMk cId="1118393463" sldId="396"/>
            <ac:graphicFrameMk id="7" creationId="{8CF36D4D-7E2F-4E79-B4EC-6CC67D145FEF}"/>
          </ac:graphicFrameMkLst>
        </pc:graphicFrameChg>
        <pc:picChg chg="mod">
          <ac:chgData name="Анна Воронина" userId="ae68cfedc4b21c98" providerId="LiveId" clId="{5B0533F8-2D2A-4869-8D10-428FBCB20098}" dt="2022-03-02T13:51:48.944" v="937" actId="1076"/>
          <ac:picMkLst>
            <pc:docMk/>
            <pc:sldMk cId="1118393463" sldId="396"/>
            <ac:picMk id="6" creationId="{70DCF7B3-08CF-134B-82DE-0E19FCC81D35}"/>
          </ac:picMkLst>
        </pc:picChg>
        <pc:picChg chg="add mod">
          <ac:chgData name="Анна Воронина" userId="ae68cfedc4b21c98" providerId="LiveId" clId="{5B0533F8-2D2A-4869-8D10-428FBCB20098}" dt="2022-03-02T14:02:40.142" v="1001" actId="571"/>
          <ac:picMkLst>
            <pc:docMk/>
            <pc:sldMk cId="1118393463" sldId="396"/>
            <ac:picMk id="10" creationId="{F75FB641-A3EF-4BEB-AEC1-5781300A6002}"/>
          </ac:picMkLst>
        </pc:picChg>
      </pc:sldChg>
      <pc:sldChg chg="addSp delSp modSp mod">
        <pc:chgData name="Анна Воронина" userId="ae68cfedc4b21c98" providerId="LiveId" clId="{5B0533F8-2D2A-4869-8D10-428FBCB20098}" dt="2022-03-02T14:09:46.108" v="1237" actId="14100"/>
        <pc:sldMkLst>
          <pc:docMk/>
          <pc:sldMk cId="2498438756" sldId="397"/>
        </pc:sldMkLst>
        <pc:spChg chg="mod">
          <ac:chgData name="Анна Воронина" userId="ae68cfedc4b21c98" providerId="LiveId" clId="{5B0533F8-2D2A-4869-8D10-428FBCB20098}" dt="2022-03-02T14:09:46.108" v="1237" actId="14100"/>
          <ac:spMkLst>
            <pc:docMk/>
            <pc:sldMk cId="2498438756" sldId="397"/>
            <ac:spMk id="2" creationId="{69D4BA64-AF13-3B41-AC93-26D3AB3655CF}"/>
          </ac:spMkLst>
        </pc:spChg>
        <pc:spChg chg="del">
          <ac:chgData name="Анна Воронина" userId="ae68cfedc4b21c98" providerId="LiveId" clId="{5B0533F8-2D2A-4869-8D10-428FBCB20098}" dt="2022-03-02T13:35:53.691" v="159" actId="478"/>
          <ac:spMkLst>
            <pc:docMk/>
            <pc:sldMk cId="2498438756" sldId="397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4:04:55.003" v="1103"/>
          <ac:spMkLst>
            <pc:docMk/>
            <pc:sldMk cId="2498438756" sldId="397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4:09:23.183" v="1231" actId="14100"/>
          <ac:spMkLst>
            <pc:docMk/>
            <pc:sldMk cId="2498438756" sldId="397"/>
            <ac:spMk id="6" creationId="{22AB18A1-D2CB-E741-930F-EF4B1BDAA7F6}"/>
          </ac:spMkLst>
        </pc:spChg>
        <pc:spChg chg="add mod">
          <ac:chgData name="Анна Воронина" userId="ae68cfedc4b21c98" providerId="LiveId" clId="{5B0533F8-2D2A-4869-8D10-428FBCB20098}" dt="2022-03-02T13:34:37.965" v="135"/>
          <ac:spMkLst>
            <pc:docMk/>
            <pc:sldMk cId="2498438756" sldId="397"/>
            <ac:spMk id="7" creationId="{CA938BCA-8C61-4F84-B154-A220392C8A56}"/>
          </ac:spMkLst>
        </pc:spChg>
        <pc:spChg chg="add mod">
          <ac:chgData name="Анна Воронина" userId="ae68cfedc4b21c98" providerId="LiveId" clId="{5B0533F8-2D2A-4869-8D10-428FBCB20098}" dt="2022-03-02T13:35:54.016" v="160"/>
          <ac:spMkLst>
            <pc:docMk/>
            <pc:sldMk cId="2498438756" sldId="397"/>
            <ac:spMk id="8" creationId="{CA242A66-AD77-4E2F-8F38-73E9A598C500}"/>
          </ac:spMkLst>
        </pc:spChg>
      </pc:sldChg>
      <pc:sldChg chg="addSp delSp modSp mod">
        <pc:chgData name="Анна Воронина" userId="ae68cfedc4b21c98" providerId="LiveId" clId="{5B0533F8-2D2A-4869-8D10-428FBCB20098}" dt="2022-03-02T14:17:50.546" v="1549" actId="20577"/>
        <pc:sldMkLst>
          <pc:docMk/>
          <pc:sldMk cId="4022529871" sldId="398"/>
        </pc:sldMkLst>
        <pc:spChg chg="del">
          <ac:chgData name="Анна Воронина" userId="ae68cfedc4b21c98" providerId="LiveId" clId="{5B0533F8-2D2A-4869-8D10-428FBCB20098}" dt="2022-03-02T13:35:58.661" v="161" actId="478"/>
          <ac:spMkLst>
            <pc:docMk/>
            <pc:sldMk cId="4022529871" sldId="398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4:15:03.193" v="1493" actId="1076"/>
          <ac:spMkLst>
            <pc:docMk/>
            <pc:sldMk cId="4022529871" sldId="398"/>
            <ac:spMk id="5" creationId="{98200673-8049-7D44-9341-B5DED04E1AD7}"/>
          </ac:spMkLst>
        </pc:spChg>
        <pc:spChg chg="add mod">
          <ac:chgData name="Анна Воронина" userId="ae68cfedc4b21c98" providerId="LiveId" clId="{5B0533F8-2D2A-4869-8D10-428FBCB20098}" dt="2022-03-02T13:34:39.930" v="136"/>
          <ac:spMkLst>
            <pc:docMk/>
            <pc:sldMk cId="4022529871" sldId="398"/>
            <ac:spMk id="6" creationId="{52BFC266-DEC1-4A88-A862-59604265873A}"/>
          </ac:spMkLst>
        </pc:spChg>
        <pc:spChg chg="add mod">
          <ac:chgData name="Анна Воронина" userId="ae68cfedc4b21c98" providerId="LiveId" clId="{5B0533F8-2D2A-4869-8D10-428FBCB20098}" dt="2022-03-02T13:35:58.954" v="162"/>
          <ac:spMkLst>
            <pc:docMk/>
            <pc:sldMk cId="4022529871" sldId="398"/>
            <ac:spMk id="8" creationId="{9EAC9DFA-8D25-4749-A73E-9E38806A2780}"/>
          </ac:spMkLst>
        </pc:spChg>
        <pc:graphicFrameChg chg="mod modGraphic">
          <ac:chgData name="Анна Воронина" userId="ae68cfedc4b21c98" providerId="LiveId" clId="{5B0533F8-2D2A-4869-8D10-428FBCB20098}" dt="2022-03-02T14:17:50.546" v="1549" actId="20577"/>
          <ac:graphicFrameMkLst>
            <pc:docMk/>
            <pc:sldMk cId="4022529871" sldId="398"/>
            <ac:graphicFrameMk id="7" creationId="{45A205E4-CE04-8948-8D2C-34DC944877B9}"/>
          </ac:graphicFrameMkLst>
        </pc:graphicFrameChg>
      </pc:sldChg>
      <pc:sldChg chg="addSp delSp modSp mod">
        <pc:chgData name="Анна Воронина" userId="ae68cfedc4b21c98" providerId="LiveId" clId="{5B0533F8-2D2A-4869-8D10-428FBCB20098}" dt="2022-03-02T14:22:32.955" v="1652" actId="14100"/>
        <pc:sldMkLst>
          <pc:docMk/>
          <pc:sldMk cId="4118450097" sldId="399"/>
        </pc:sldMkLst>
        <pc:spChg chg="del">
          <ac:chgData name="Анна Воронина" userId="ae68cfedc4b21c98" providerId="LiveId" clId="{5B0533F8-2D2A-4869-8D10-428FBCB20098}" dt="2022-03-02T13:36:03.658" v="163" actId="478"/>
          <ac:spMkLst>
            <pc:docMk/>
            <pc:sldMk cId="4118450097" sldId="399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4:21:21.693" v="1555" actId="14100"/>
          <ac:spMkLst>
            <pc:docMk/>
            <pc:sldMk cId="4118450097" sldId="399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4:21:47.456" v="1581" actId="122"/>
          <ac:spMkLst>
            <pc:docMk/>
            <pc:sldMk cId="4118450097" sldId="399"/>
            <ac:spMk id="7" creationId="{146F809B-9A7E-384E-A920-30E5086A81BE}"/>
          </ac:spMkLst>
        </pc:spChg>
        <pc:spChg chg="mod">
          <ac:chgData name="Анна Воронина" userId="ae68cfedc4b21c98" providerId="LiveId" clId="{5B0533F8-2D2A-4869-8D10-428FBCB20098}" dt="2022-03-02T14:22:17.004" v="1634" actId="20577"/>
          <ac:spMkLst>
            <pc:docMk/>
            <pc:sldMk cId="4118450097" sldId="399"/>
            <ac:spMk id="8" creationId="{E5CF0159-7D94-D34A-BEDC-7884A2E18232}"/>
          </ac:spMkLst>
        </pc:spChg>
        <pc:spChg chg="mod">
          <ac:chgData name="Анна Воронина" userId="ae68cfedc4b21c98" providerId="LiveId" clId="{5B0533F8-2D2A-4869-8D10-428FBCB20098}" dt="2022-03-02T14:22:32.955" v="1652" actId="14100"/>
          <ac:spMkLst>
            <pc:docMk/>
            <pc:sldMk cId="4118450097" sldId="399"/>
            <ac:spMk id="9" creationId="{3EC387D0-E8D0-7C4C-8724-4AFF9A497804}"/>
          </ac:spMkLst>
        </pc:spChg>
        <pc:spChg chg="add mod">
          <ac:chgData name="Анна Воронина" userId="ae68cfedc4b21c98" providerId="LiveId" clId="{5B0533F8-2D2A-4869-8D10-428FBCB20098}" dt="2022-03-02T13:34:42.861" v="137"/>
          <ac:spMkLst>
            <pc:docMk/>
            <pc:sldMk cId="4118450097" sldId="399"/>
            <ac:spMk id="12" creationId="{196C1758-6C82-46EF-83CF-8AAEC327207F}"/>
          </ac:spMkLst>
        </pc:spChg>
        <pc:spChg chg="add mod">
          <ac:chgData name="Анна Воронина" userId="ae68cfedc4b21c98" providerId="LiveId" clId="{5B0533F8-2D2A-4869-8D10-428FBCB20098}" dt="2022-03-02T13:36:03.994" v="164"/>
          <ac:spMkLst>
            <pc:docMk/>
            <pc:sldMk cId="4118450097" sldId="399"/>
            <ac:spMk id="13" creationId="{BB19E9FC-4BCE-46E3-B489-4A63E2C8E866}"/>
          </ac:spMkLst>
        </pc:spChg>
      </pc:sldChg>
      <pc:sldChg chg="addSp delSp modSp mod">
        <pc:chgData name="Анна Воронина" userId="ae68cfedc4b21c98" providerId="LiveId" clId="{5B0533F8-2D2A-4869-8D10-428FBCB20098}" dt="2022-03-02T14:30:15.220" v="1716" actId="20577"/>
        <pc:sldMkLst>
          <pc:docMk/>
          <pc:sldMk cId="727076684" sldId="400"/>
        </pc:sldMkLst>
        <pc:spChg chg="del">
          <ac:chgData name="Анна Воронина" userId="ae68cfedc4b21c98" providerId="LiveId" clId="{5B0533F8-2D2A-4869-8D10-428FBCB20098}" dt="2022-03-02T13:36:08.868" v="165" actId="478"/>
          <ac:spMkLst>
            <pc:docMk/>
            <pc:sldMk cId="727076684" sldId="400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4:22:49.457" v="1684" actId="20577"/>
          <ac:spMkLst>
            <pc:docMk/>
            <pc:sldMk cId="727076684" sldId="400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4:30:15.220" v="1716" actId="20577"/>
          <ac:spMkLst>
            <pc:docMk/>
            <pc:sldMk cId="727076684" sldId="400"/>
            <ac:spMk id="6" creationId="{22AB18A1-D2CB-E741-930F-EF4B1BDAA7F6}"/>
          </ac:spMkLst>
        </pc:spChg>
        <pc:spChg chg="add mod">
          <ac:chgData name="Анна Воронина" userId="ae68cfedc4b21c98" providerId="LiveId" clId="{5B0533F8-2D2A-4869-8D10-428FBCB20098}" dt="2022-03-02T13:34:45.033" v="138"/>
          <ac:spMkLst>
            <pc:docMk/>
            <pc:sldMk cId="727076684" sldId="400"/>
            <ac:spMk id="7" creationId="{86660AEA-0BF0-42D0-ABB3-4CAC21FEB477}"/>
          </ac:spMkLst>
        </pc:spChg>
        <pc:spChg chg="add mod">
          <ac:chgData name="Анна Воронина" userId="ae68cfedc4b21c98" providerId="LiveId" clId="{5B0533F8-2D2A-4869-8D10-428FBCB20098}" dt="2022-03-02T13:36:09.930" v="166"/>
          <ac:spMkLst>
            <pc:docMk/>
            <pc:sldMk cId="727076684" sldId="400"/>
            <ac:spMk id="9" creationId="{CB4A2244-477C-4F12-9DA2-F6C54D54A812}"/>
          </ac:spMkLst>
        </pc:spChg>
      </pc:sldChg>
      <pc:sldChg chg="addSp delSp modSp mod">
        <pc:chgData name="Анна Воронина" userId="ae68cfedc4b21c98" providerId="LiveId" clId="{5B0533F8-2D2A-4869-8D10-428FBCB20098}" dt="2022-03-02T14:32:22.395" v="1785" actId="20577"/>
        <pc:sldMkLst>
          <pc:docMk/>
          <pc:sldMk cId="2334766576" sldId="401"/>
        </pc:sldMkLst>
        <pc:spChg chg="del">
          <ac:chgData name="Анна Воронина" userId="ae68cfedc4b21c98" providerId="LiveId" clId="{5B0533F8-2D2A-4869-8D10-428FBCB20098}" dt="2022-03-02T13:36:14.888" v="167" actId="478"/>
          <ac:spMkLst>
            <pc:docMk/>
            <pc:sldMk cId="2334766576" sldId="401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4:31:47.119" v="1764" actId="20577"/>
          <ac:spMkLst>
            <pc:docMk/>
            <pc:sldMk cId="2334766576" sldId="401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4:32:22.395" v="1785" actId="20577"/>
          <ac:spMkLst>
            <pc:docMk/>
            <pc:sldMk cId="2334766576" sldId="401"/>
            <ac:spMk id="6" creationId="{22AB18A1-D2CB-E741-930F-EF4B1BDAA7F6}"/>
          </ac:spMkLst>
        </pc:spChg>
        <pc:spChg chg="add mod">
          <ac:chgData name="Анна Воронина" userId="ae68cfedc4b21c98" providerId="LiveId" clId="{5B0533F8-2D2A-4869-8D10-428FBCB20098}" dt="2022-03-02T13:34:46.994" v="139"/>
          <ac:spMkLst>
            <pc:docMk/>
            <pc:sldMk cId="2334766576" sldId="401"/>
            <ac:spMk id="7" creationId="{2B7A01C6-6BC8-4949-80A0-D3DEA556B838}"/>
          </ac:spMkLst>
        </pc:spChg>
        <pc:spChg chg="add mod">
          <ac:chgData name="Анна Воронина" userId="ae68cfedc4b21c98" providerId="LiveId" clId="{5B0533F8-2D2A-4869-8D10-428FBCB20098}" dt="2022-03-02T13:36:15.210" v="168"/>
          <ac:spMkLst>
            <pc:docMk/>
            <pc:sldMk cId="2334766576" sldId="401"/>
            <ac:spMk id="9" creationId="{3F637D0D-0AFE-49A2-9DAB-0785FD44B0F0}"/>
          </ac:spMkLst>
        </pc:spChg>
      </pc:sldChg>
      <pc:sldChg chg="addSp delSp modSp mod">
        <pc:chgData name="Анна Воронина" userId="ae68cfedc4b21c98" providerId="LiveId" clId="{5B0533F8-2D2A-4869-8D10-428FBCB20098}" dt="2022-03-02T14:33:23.490" v="1840" actId="20577"/>
        <pc:sldMkLst>
          <pc:docMk/>
          <pc:sldMk cId="2215857177" sldId="402"/>
        </pc:sldMkLst>
        <pc:spChg chg="del">
          <ac:chgData name="Анна Воронина" userId="ae68cfedc4b21c98" providerId="LiveId" clId="{5B0533F8-2D2A-4869-8D10-428FBCB20098}" dt="2022-03-02T13:36:20.129" v="169" actId="478"/>
          <ac:spMkLst>
            <pc:docMk/>
            <pc:sldMk cId="2215857177" sldId="402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4:32:29.097" v="1801" actId="20577"/>
          <ac:spMkLst>
            <pc:docMk/>
            <pc:sldMk cId="2215857177" sldId="402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4:33:23.490" v="1840" actId="20577"/>
          <ac:spMkLst>
            <pc:docMk/>
            <pc:sldMk cId="2215857177" sldId="402"/>
            <ac:spMk id="6" creationId="{22AB18A1-D2CB-E741-930F-EF4B1BDAA7F6}"/>
          </ac:spMkLst>
        </pc:spChg>
        <pc:spChg chg="add mod">
          <ac:chgData name="Анна Воронина" userId="ae68cfedc4b21c98" providerId="LiveId" clId="{5B0533F8-2D2A-4869-8D10-428FBCB20098}" dt="2022-03-02T13:34:52.574" v="140"/>
          <ac:spMkLst>
            <pc:docMk/>
            <pc:sldMk cId="2215857177" sldId="402"/>
            <ac:spMk id="7" creationId="{F4038354-E4D0-4658-9340-E0DD97FC7A88}"/>
          </ac:spMkLst>
        </pc:spChg>
        <pc:spChg chg="add mod">
          <ac:chgData name="Анна Воронина" userId="ae68cfedc4b21c98" providerId="LiveId" clId="{5B0533F8-2D2A-4869-8D10-428FBCB20098}" dt="2022-03-02T13:36:20.498" v="170"/>
          <ac:spMkLst>
            <pc:docMk/>
            <pc:sldMk cId="2215857177" sldId="402"/>
            <ac:spMk id="9" creationId="{8DBE7737-6DE9-463D-9F60-FA910CBD8D8B}"/>
          </ac:spMkLst>
        </pc:spChg>
      </pc:sldChg>
      <pc:sldChg chg="addSp delSp modSp mod">
        <pc:chgData name="Анна Воронина" userId="ae68cfedc4b21c98" providerId="LiveId" clId="{5B0533F8-2D2A-4869-8D10-428FBCB20098}" dt="2022-03-02T14:35:07.707" v="1879" actId="20577"/>
        <pc:sldMkLst>
          <pc:docMk/>
          <pc:sldMk cId="515595418" sldId="403"/>
        </pc:sldMkLst>
        <pc:spChg chg="del">
          <ac:chgData name="Анна Воронина" userId="ae68cfedc4b21c98" providerId="LiveId" clId="{5B0533F8-2D2A-4869-8D10-428FBCB20098}" dt="2022-03-02T13:36:25.053" v="171" actId="478"/>
          <ac:spMkLst>
            <pc:docMk/>
            <pc:sldMk cId="515595418" sldId="403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4:33:35.244" v="1841"/>
          <ac:spMkLst>
            <pc:docMk/>
            <pc:sldMk cId="515595418" sldId="403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4:34:25.258" v="1861" actId="14100"/>
          <ac:spMkLst>
            <pc:docMk/>
            <pc:sldMk cId="515595418" sldId="403"/>
            <ac:spMk id="7" creationId="{9B16CC00-E06C-3349-96AF-DA61AD473B1D}"/>
          </ac:spMkLst>
        </pc:spChg>
        <pc:spChg chg="mod">
          <ac:chgData name="Анна Воронина" userId="ae68cfedc4b21c98" providerId="LiveId" clId="{5B0533F8-2D2A-4869-8D10-428FBCB20098}" dt="2022-03-02T14:34:45.440" v="1865" actId="255"/>
          <ac:spMkLst>
            <pc:docMk/>
            <pc:sldMk cId="515595418" sldId="403"/>
            <ac:spMk id="8" creationId="{0DAD068A-E73D-DE44-8B16-0A4CBA7C434B}"/>
          </ac:spMkLst>
        </pc:spChg>
        <pc:spChg chg="mod">
          <ac:chgData name="Анна Воронина" userId="ae68cfedc4b21c98" providerId="LiveId" clId="{5B0533F8-2D2A-4869-8D10-428FBCB20098}" dt="2022-03-02T14:35:07.707" v="1879" actId="20577"/>
          <ac:spMkLst>
            <pc:docMk/>
            <pc:sldMk cId="515595418" sldId="403"/>
            <ac:spMk id="9" creationId="{C231142F-910C-4041-9D4A-0E3AA7FC99C2}"/>
          </ac:spMkLst>
        </pc:spChg>
        <pc:spChg chg="add mod">
          <ac:chgData name="Анна Воронина" userId="ae68cfedc4b21c98" providerId="LiveId" clId="{5B0533F8-2D2A-4869-8D10-428FBCB20098}" dt="2022-03-02T13:34:54.731" v="141"/>
          <ac:spMkLst>
            <pc:docMk/>
            <pc:sldMk cId="515595418" sldId="403"/>
            <ac:spMk id="10" creationId="{8B166FD9-7D9F-41B2-8E6D-4831E4846C23}"/>
          </ac:spMkLst>
        </pc:spChg>
        <pc:spChg chg="add mod">
          <ac:chgData name="Анна Воронина" userId="ae68cfedc4b21c98" providerId="LiveId" clId="{5B0533F8-2D2A-4869-8D10-428FBCB20098}" dt="2022-03-02T13:36:25.372" v="172"/>
          <ac:spMkLst>
            <pc:docMk/>
            <pc:sldMk cId="515595418" sldId="403"/>
            <ac:spMk id="11" creationId="{D4405754-8134-4069-AF89-B0F7E1DFAFBD}"/>
          </ac:spMkLst>
        </pc:spChg>
      </pc:sldChg>
      <pc:sldChg chg="addSp delSp modSp mod">
        <pc:chgData name="Анна Воронина" userId="ae68cfedc4b21c98" providerId="LiveId" clId="{5B0533F8-2D2A-4869-8D10-428FBCB20098}" dt="2022-03-02T14:36:18.773" v="1888" actId="20577"/>
        <pc:sldMkLst>
          <pc:docMk/>
          <pc:sldMk cId="1595854922" sldId="404"/>
        </pc:sldMkLst>
        <pc:spChg chg="del">
          <ac:chgData name="Анна Воронина" userId="ae68cfedc4b21c98" providerId="LiveId" clId="{5B0533F8-2D2A-4869-8D10-428FBCB20098}" dt="2022-03-02T13:36:29.966" v="173" actId="478"/>
          <ac:spMkLst>
            <pc:docMk/>
            <pc:sldMk cId="1595854922" sldId="404"/>
            <ac:spMk id="3" creationId="{D442088C-1955-6243-8D3E-A7660AC4D6EE}"/>
          </ac:spMkLst>
        </pc:spChg>
        <pc:spChg chg="mod">
          <ac:chgData name="Анна Воронина" userId="ae68cfedc4b21c98" providerId="LiveId" clId="{5B0533F8-2D2A-4869-8D10-428FBCB20098}" dt="2022-03-02T14:35:28.535" v="1880"/>
          <ac:spMkLst>
            <pc:docMk/>
            <pc:sldMk cId="1595854922" sldId="404"/>
            <ac:spMk id="5" creationId="{98200673-8049-7D44-9341-B5DED04E1AD7}"/>
          </ac:spMkLst>
        </pc:spChg>
        <pc:spChg chg="mod">
          <ac:chgData name="Анна Воронина" userId="ae68cfedc4b21c98" providerId="LiveId" clId="{5B0533F8-2D2A-4869-8D10-428FBCB20098}" dt="2022-03-02T14:36:18.773" v="1888" actId="20577"/>
          <ac:spMkLst>
            <pc:docMk/>
            <pc:sldMk cId="1595854922" sldId="404"/>
            <ac:spMk id="6" creationId="{22AB18A1-D2CB-E741-930F-EF4B1BDAA7F6}"/>
          </ac:spMkLst>
        </pc:spChg>
        <pc:spChg chg="add mod">
          <ac:chgData name="Анна Воронина" userId="ae68cfedc4b21c98" providerId="LiveId" clId="{5B0533F8-2D2A-4869-8D10-428FBCB20098}" dt="2022-03-02T13:34:57.292" v="142"/>
          <ac:spMkLst>
            <pc:docMk/>
            <pc:sldMk cId="1595854922" sldId="404"/>
            <ac:spMk id="7" creationId="{21B7EF31-C31B-49AD-ADEC-71E37024243B}"/>
          </ac:spMkLst>
        </pc:spChg>
        <pc:spChg chg="add mod">
          <ac:chgData name="Анна Воронина" userId="ae68cfedc4b21c98" providerId="LiveId" clId="{5B0533F8-2D2A-4869-8D10-428FBCB20098}" dt="2022-03-02T13:36:30.310" v="174"/>
          <ac:spMkLst>
            <pc:docMk/>
            <pc:sldMk cId="1595854922" sldId="404"/>
            <ac:spMk id="8" creationId="{708ED8E5-687B-40FC-A0E8-60149B9FC070}"/>
          </ac:spMkLst>
        </pc:spChg>
      </pc:sldChg>
      <pc:sldChg chg="addSp delSp modSp mod">
        <pc:chgData name="Анна Воронина" userId="ae68cfedc4b21c98" providerId="LiveId" clId="{5B0533F8-2D2A-4869-8D10-428FBCB20098}" dt="2022-03-02T14:36:44.197" v="1973" actId="20577"/>
        <pc:sldMkLst>
          <pc:docMk/>
          <pc:sldMk cId="2672723006" sldId="405"/>
        </pc:sldMkLst>
        <pc:spChg chg="mod">
          <ac:chgData name="Анна Воронина" userId="ae68cfedc4b21c98" providerId="LiveId" clId="{5B0533F8-2D2A-4869-8D10-428FBCB20098}" dt="2022-03-02T14:36:44.197" v="1973" actId="20577"/>
          <ac:spMkLst>
            <pc:docMk/>
            <pc:sldMk cId="2672723006" sldId="405"/>
            <ac:spMk id="2" creationId="{A94FE43D-C06C-BB4E-B119-91B5BD685937}"/>
          </ac:spMkLst>
        </pc:spChg>
        <pc:spChg chg="del">
          <ac:chgData name="Анна Воронина" userId="ae68cfedc4b21c98" providerId="LiveId" clId="{5B0533F8-2D2A-4869-8D10-428FBCB20098}" dt="2022-03-02T13:36:35.099" v="175" actId="478"/>
          <ac:spMkLst>
            <pc:docMk/>
            <pc:sldMk cId="2672723006" sldId="405"/>
            <ac:spMk id="3" creationId="{D442088C-1955-6243-8D3E-A7660AC4D6EE}"/>
          </ac:spMkLst>
        </pc:spChg>
        <pc:spChg chg="add mod">
          <ac:chgData name="Анна Воронина" userId="ae68cfedc4b21c98" providerId="LiveId" clId="{5B0533F8-2D2A-4869-8D10-428FBCB20098}" dt="2022-03-02T13:34:59.288" v="143"/>
          <ac:spMkLst>
            <pc:docMk/>
            <pc:sldMk cId="2672723006" sldId="405"/>
            <ac:spMk id="5" creationId="{BF7C5D14-C20B-4E27-ADC2-3B9AB7077667}"/>
          </ac:spMkLst>
        </pc:spChg>
        <pc:spChg chg="add mod">
          <ac:chgData name="Анна Воронина" userId="ae68cfedc4b21c98" providerId="LiveId" clId="{5B0533F8-2D2A-4869-8D10-428FBCB20098}" dt="2022-03-02T13:36:35.422" v="176"/>
          <ac:spMkLst>
            <pc:docMk/>
            <pc:sldMk cId="2672723006" sldId="405"/>
            <ac:spMk id="6" creationId="{C3DA5486-57AF-4D7F-872B-00D3FE0CC8AF}"/>
          </ac:spMkLst>
        </pc:spChg>
      </pc:sldChg>
      <pc:sldChg chg="addSp delSp modSp mod">
        <pc:chgData name="Анна Воронина" userId="ae68cfedc4b21c98" providerId="LiveId" clId="{5B0533F8-2D2A-4869-8D10-428FBCB20098}" dt="2022-03-02T14:37:23.390" v="2046" actId="1076"/>
        <pc:sldMkLst>
          <pc:docMk/>
          <pc:sldMk cId="43623729" sldId="406"/>
        </pc:sldMkLst>
        <pc:spChg chg="del">
          <ac:chgData name="Анна Воронина" userId="ae68cfedc4b21c98" providerId="LiveId" clId="{5B0533F8-2D2A-4869-8D10-428FBCB20098}" dt="2022-03-02T13:36:39.762" v="177" actId="478"/>
          <ac:spMkLst>
            <pc:docMk/>
            <pc:sldMk cId="43623729" sldId="406"/>
            <ac:spMk id="3" creationId="{256B2B91-8B41-9949-95A5-480D9C5D1595}"/>
          </ac:spMkLst>
        </pc:spChg>
        <pc:spChg chg="mod">
          <ac:chgData name="Анна Воронина" userId="ae68cfedc4b21c98" providerId="LiveId" clId="{5B0533F8-2D2A-4869-8D10-428FBCB20098}" dt="2022-03-02T14:37:12.214" v="2043" actId="14100"/>
          <ac:spMkLst>
            <pc:docMk/>
            <pc:sldMk cId="43623729" sldId="406"/>
            <ac:spMk id="5" creationId="{7C85A26B-CFDE-0041-A06A-BFD2E160ED58}"/>
          </ac:spMkLst>
        </pc:spChg>
        <pc:spChg chg="add mod">
          <ac:chgData name="Анна Воронина" userId="ae68cfedc4b21c98" providerId="LiveId" clId="{5B0533F8-2D2A-4869-8D10-428FBCB20098}" dt="2022-03-02T13:35:03.808" v="144"/>
          <ac:spMkLst>
            <pc:docMk/>
            <pc:sldMk cId="43623729" sldId="406"/>
            <ac:spMk id="6" creationId="{D5F9C9E4-83B5-4766-9650-5F482472648E}"/>
          </ac:spMkLst>
        </pc:spChg>
        <pc:spChg chg="add mod">
          <ac:chgData name="Анна Воронина" userId="ae68cfedc4b21c98" providerId="LiveId" clId="{5B0533F8-2D2A-4869-8D10-428FBCB20098}" dt="2022-03-02T13:36:40.148" v="178"/>
          <ac:spMkLst>
            <pc:docMk/>
            <pc:sldMk cId="43623729" sldId="406"/>
            <ac:spMk id="8" creationId="{AC666E35-69D1-41AC-A6BB-51BD1F9FE8C3}"/>
          </ac:spMkLst>
        </pc:spChg>
        <pc:picChg chg="del">
          <ac:chgData name="Анна Воронина" userId="ae68cfedc4b21c98" providerId="LiveId" clId="{5B0533F8-2D2A-4869-8D10-428FBCB20098}" dt="2022-03-02T14:37:20.220" v="2044" actId="478"/>
          <ac:picMkLst>
            <pc:docMk/>
            <pc:sldMk cId="43623729" sldId="406"/>
            <ac:picMk id="7" creationId="{87F64FE7-AF56-5043-9728-BD020AAD6BC5}"/>
          </ac:picMkLst>
        </pc:picChg>
        <pc:picChg chg="add mod">
          <ac:chgData name="Анна Воронина" userId="ae68cfedc4b21c98" providerId="LiveId" clId="{5B0533F8-2D2A-4869-8D10-428FBCB20098}" dt="2022-03-02T14:37:23.390" v="2046" actId="1076"/>
          <ac:picMkLst>
            <pc:docMk/>
            <pc:sldMk cId="43623729" sldId="406"/>
            <ac:picMk id="9" creationId="{088FE824-1D52-48C2-99D1-38CB10BA9835}"/>
          </ac:picMkLst>
        </pc:picChg>
      </pc:sldChg>
      <pc:sldChg chg="addSp delSp modSp mod">
        <pc:chgData name="Анна Воронина" userId="ae68cfedc4b21c98" providerId="LiveId" clId="{5B0533F8-2D2A-4869-8D10-428FBCB20098}" dt="2022-03-02T13:37:00.731" v="206" actId="20577"/>
        <pc:sldMkLst>
          <pc:docMk/>
          <pc:sldMk cId="915942417" sldId="408"/>
        </pc:sldMkLst>
        <pc:spChg chg="mod">
          <ac:chgData name="Анна Воронина" userId="ae68cfedc4b21c98" providerId="LiveId" clId="{5B0533F8-2D2A-4869-8D10-428FBCB20098}" dt="2022-03-02T13:37:00.731" v="206" actId="20577"/>
          <ac:spMkLst>
            <pc:docMk/>
            <pc:sldMk cId="915942417" sldId="408"/>
            <ac:spMk id="2" creationId="{A94FE43D-C06C-BB4E-B119-91B5BD685937}"/>
          </ac:spMkLst>
        </pc:spChg>
        <pc:spChg chg="del">
          <ac:chgData name="Анна Воронина" userId="ae68cfedc4b21c98" providerId="LiveId" clId="{5B0533F8-2D2A-4869-8D10-428FBCB20098}" dt="2022-03-02T13:36:44.741" v="179" actId="478"/>
          <ac:spMkLst>
            <pc:docMk/>
            <pc:sldMk cId="915942417" sldId="408"/>
            <ac:spMk id="3" creationId="{D442088C-1955-6243-8D3E-A7660AC4D6EE}"/>
          </ac:spMkLst>
        </pc:spChg>
        <pc:spChg chg="add mod">
          <ac:chgData name="Анна Воронина" userId="ae68cfedc4b21c98" providerId="LiveId" clId="{5B0533F8-2D2A-4869-8D10-428FBCB20098}" dt="2022-03-02T13:35:06.977" v="145"/>
          <ac:spMkLst>
            <pc:docMk/>
            <pc:sldMk cId="915942417" sldId="408"/>
            <ac:spMk id="7" creationId="{F46A4B59-8212-494A-BD0B-BE45C85F86DC}"/>
          </ac:spMkLst>
        </pc:spChg>
        <pc:spChg chg="add mod">
          <ac:chgData name="Анна Воронина" userId="ae68cfedc4b21c98" providerId="LiveId" clId="{5B0533F8-2D2A-4869-8D10-428FBCB20098}" dt="2022-03-02T13:36:45.138" v="180"/>
          <ac:spMkLst>
            <pc:docMk/>
            <pc:sldMk cId="915942417" sldId="408"/>
            <ac:spMk id="10" creationId="{DCCFCE7D-681D-4519-98E7-5A7592B033ED}"/>
          </ac:spMkLst>
        </pc:spChg>
      </pc:sldChg>
      <pc:sldChg chg="addSp modSp mod">
        <pc:chgData name="Анна Воронина" userId="ae68cfedc4b21c98" providerId="LiveId" clId="{5B0533F8-2D2A-4869-8D10-428FBCB20098}" dt="2022-03-02T13:34:23.314" v="128"/>
        <pc:sldMkLst>
          <pc:docMk/>
          <pc:sldMk cId="467895795" sldId="411"/>
        </pc:sldMkLst>
        <pc:spChg chg="mod">
          <ac:chgData name="Анна Воронина" userId="ae68cfedc4b21c98" providerId="LiveId" clId="{5B0533F8-2D2A-4869-8D10-428FBCB20098}" dt="2022-03-02T13:31:40.458" v="61" actId="20577"/>
          <ac:spMkLst>
            <pc:docMk/>
            <pc:sldMk cId="467895795" sldId="411"/>
            <ac:spMk id="6" creationId="{59D499C3-F5F4-B44D-8871-40E1F2C29002}"/>
          </ac:spMkLst>
        </pc:spChg>
        <pc:spChg chg="add mod">
          <ac:chgData name="Анна Воронина" userId="ae68cfedc4b21c98" providerId="LiveId" clId="{5B0533F8-2D2A-4869-8D10-428FBCB20098}" dt="2022-03-02T13:34:23.314" v="128"/>
          <ac:spMkLst>
            <pc:docMk/>
            <pc:sldMk cId="467895795" sldId="411"/>
            <ac:spMk id="8" creationId="{918088E8-93E8-40D4-B2A6-7501869356D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21382-588E-4988-9D79-0D19231051D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E9821D-512D-4F99-9C49-BC307EDB2CE8}">
      <dgm:prSet phldrT="[Text]" custT="1"/>
      <dgm:spPr>
        <a:solidFill>
          <a:srgbClr val="FF6600"/>
        </a:solidFill>
      </dgm:spPr>
      <dgm:t>
        <a:bodyPr/>
        <a:lstStyle/>
        <a:p>
          <a:r>
            <a:rPr lang="ru-RU" sz="1000" dirty="0">
              <a:latin typeface="Verdana" panose="020B0604030504040204" pitchFamily="34" charset="0"/>
              <a:ea typeface="Verdana" panose="020B0604030504040204" pitchFamily="34" charset="0"/>
            </a:rPr>
            <a:t>Понять, как происходят изменения в тех условиях, в которых вы работаете</a:t>
          </a:r>
          <a:endParaRPr lang="en-GB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A348F9-0EC4-4608-9E73-41DB432D1B40}" type="parTrans" cxnId="{5132DD22-89CC-48A7-9E6A-9FA7D13E5FB0}">
      <dgm:prSet/>
      <dgm:spPr/>
      <dgm:t>
        <a:bodyPr/>
        <a:lstStyle/>
        <a:p>
          <a:endParaRPr lang="en-GB"/>
        </a:p>
      </dgm:t>
    </dgm:pt>
    <dgm:pt modelId="{2B58743A-C9E8-4F7D-94F7-87806C53379B}" type="sibTrans" cxnId="{5132DD22-89CC-48A7-9E6A-9FA7D13E5FB0}">
      <dgm:prSet/>
      <dgm:spPr/>
      <dgm:t>
        <a:bodyPr/>
        <a:lstStyle/>
        <a:p>
          <a:endParaRPr lang="en-GB"/>
        </a:p>
      </dgm:t>
    </dgm:pt>
    <dgm:pt modelId="{DE2DADF3-0E67-42E3-AC51-6216A56EAFD5}">
      <dgm:prSet phldrT="[Text]" custT="1"/>
      <dgm:spPr>
        <a:solidFill>
          <a:srgbClr val="C00000"/>
        </a:solidFill>
      </dgm:spPr>
      <dgm:t>
        <a:bodyPr/>
        <a:lstStyle/>
        <a:p>
          <a:r>
            <a:rPr lang="ru-RU" sz="1100" dirty="0">
              <a:latin typeface="Verdana" panose="020B0604030504040204" pitchFamily="34" charset="0"/>
              <a:ea typeface="Verdana" panose="020B0604030504040204" pitchFamily="34" charset="0"/>
            </a:rPr>
            <a:t>Определить свою роль в содействии этим изменениям </a:t>
          </a:r>
          <a:endParaRPr lang="en-GB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FC10214-2986-406B-AC85-AC3B3353954C}" type="parTrans" cxnId="{5C136386-0A9B-4810-8D95-255F776E1EC0}">
      <dgm:prSet/>
      <dgm:spPr/>
      <dgm:t>
        <a:bodyPr/>
        <a:lstStyle/>
        <a:p>
          <a:endParaRPr lang="en-GB"/>
        </a:p>
      </dgm:t>
    </dgm:pt>
    <dgm:pt modelId="{89F16CC6-CBBB-49B8-8859-B1954BB796ED}" type="sibTrans" cxnId="{5C136386-0A9B-4810-8D95-255F776E1EC0}">
      <dgm:prSet/>
      <dgm:spPr/>
      <dgm:t>
        <a:bodyPr/>
        <a:lstStyle/>
        <a:p>
          <a:endParaRPr lang="en-GB"/>
        </a:p>
      </dgm:t>
    </dgm:pt>
    <dgm:pt modelId="{F30E31DB-CFFE-40E8-9AEE-934AFD846B50}">
      <dgm:prSet phldrT="[Text]" custT="1"/>
      <dgm:spPr>
        <a:solidFill>
          <a:srgbClr val="FF0066"/>
        </a:solidFill>
      </dgm:spPr>
      <dgm:t>
        <a:bodyPr/>
        <a:lstStyle/>
        <a:p>
          <a:r>
            <a:rPr lang="ru-RU" sz="950" dirty="0">
              <a:latin typeface="Verdana" panose="020B0604030504040204" pitchFamily="34" charset="0"/>
              <a:ea typeface="Verdana" panose="020B0604030504040204" pitchFamily="34" charset="0"/>
            </a:rPr>
            <a:t>Разработать причинно-следственную связь, иллюстрирующую, как ваши усилия будут способствовать выявленным изменениям </a:t>
          </a:r>
          <a:endParaRPr lang="en-US" sz="95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endParaRPr lang="en-GB" sz="95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7624275-ED0F-4808-8049-C97AED71D25B}" type="parTrans" cxnId="{69283ECF-F36A-4FCF-BFB5-E03D4D544F28}">
      <dgm:prSet/>
      <dgm:spPr/>
      <dgm:t>
        <a:bodyPr/>
        <a:lstStyle/>
        <a:p>
          <a:endParaRPr lang="en-GB"/>
        </a:p>
      </dgm:t>
    </dgm:pt>
    <dgm:pt modelId="{BBACC820-99C1-4BE8-8791-A50A62128FFB}" type="sibTrans" cxnId="{69283ECF-F36A-4FCF-BFB5-E03D4D544F28}">
      <dgm:prSet/>
      <dgm:spPr/>
      <dgm:t>
        <a:bodyPr/>
        <a:lstStyle/>
        <a:p>
          <a:endParaRPr lang="en-GB"/>
        </a:p>
      </dgm:t>
    </dgm:pt>
    <dgm:pt modelId="{35DAAD48-6971-4445-9BA0-3EA15960394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000" dirty="0">
              <a:latin typeface="Verdana" panose="020B0604030504040204" pitchFamily="34" charset="0"/>
              <a:ea typeface="Verdana" panose="020B0604030504040204" pitchFamily="34" charset="0"/>
            </a:rPr>
            <a:t>Определить предположения, которые необходимо будет проверить в ходе программы</a:t>
          </a:r>
          <a:endParaRPr lang="en-US" sz="10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endParaRPr lang="en-GB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C0363E1-74FB-4250-B833-58EEA1EA3F55}" type="parTrans" cxnId="{2E73F29C-9E73-4874-B83C-A2810BFC59E1}">
      <dgm:prSet/>
      <dgm:spPr/>
      <dgm:t>
        <a:bodyPr/>
        <a:lstStyle/>
        <a:p>
          <a:endParaRPr lang="en-GB"/>
        </a:p>
      </dgm:t>
    </dgm:pt>
    <dgm:pt modelId="{1593E07F-6919-431E-B325-8E9563BC2011}" type="sibTrans" cxnId="{2E73F29C-9E73-4874-B83C-A2810BFC59E1}">
      <dgm:prSet/>
      <dgm:spPr/>
      <dgm:t>
        <a:bodyPr/>
        <a:lstStyle/>
        <a:p>
          <a:endParaRPr lang="en-GB"/>
        </a:p>
      </dgm:t>
    </dgm:pt>
    <dgm:pt modelId="{7F7AAF0A-7E08-4C86-A06B-B72C51A48B78}">
      <dgm:prSet phldrT="[Text]" custT="1"/>
      <dgm:spPr>
        <a:solidFill>
          <a:srgbClr val="FF6600"/>
        </a:solidFill>
      </dgm:spPr>
      <dgm:t>
        <a:bodyPr/>
        <a:lstStyle/>
        <a:p>
          <a:r>
            <a:rPr lang="ru-RU" sz="1000" dirty="0">
              <a:latin typeface="Verdana" panose="020B0604030504040204" pitchFamily="34" charset="0"/>
              <a:ea typeface="Verdana" panose="020B0604030504040204" pitchFamily="34" charset="0"/>
            </a:rPr>
            <a:t>Разработать структуру мониторинга, оценки и обучения для вашей теории изменений</a:t>
          </a:r>
          <a:endParaRPr lang="en-GB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6AACBF1-89E9-457F-8D2B-FFA1EB9D0F03}" type="parTrans" cxnId="{2A96A4FD-2973-472D-A702-F5CC1F702877}">
      <dgm:prSet/>
      <dgm:spPr/>
      <dgm:t>
        <a:bodyPr/>
        <a:lstStyle/>
        <a:p>
          <a:endParaRPr lang="en-GB"/>
        </a:p>
      </dgm:t>
    </dgm:pt>
    <dgm:pt modelId="{BF3751E4-834C-4539-A753-00DA62455F62}" type="sibTrans" cxnId="{2A96A4FD-2973-472D-A702-F5CC1F702877}">
      <dgm:prSet/>
      <dgm:spPr/>
      <dgm:t>
        <a:bodyPr/>
        <a:lstStyle/>
        <a:p>
          <a:endParaRPr lang="en-GB"/>
        </a:p>
      </dgm:t>
    </dgm:pt>
    <dgm:pt modelId="{508D005B-17B5-4DEF-9311-1CA670FCF879}">
      <dgm:prSet phldrT="[Text]" custT="1"/>
      <dgm:spPr>
        <a:solidFill>
          <a:srgbClr val="FF0066"/>
        </a:solidFill>
      </dgm:spPr>
      <dgm:t>
        <a:bodyPr/>
        <a:lstStyle/>
        <a:p>
          <a:r>
            <a:rPr lang="ru-RU" sz="1000" dirty="0">
              <a:latin typeface="Verdana" panose="020B0604030504040204" pitchFamily="34" charset="0"/>
              <a:ea typeface="Verdana" panose="020B0604030504040204" pitchFamily="34" charset="0"/>
            </a:rPr>
            <a:t>Постоянно отслеживать изменения, тестировать и адаптировать их.</a:t>
          </a:r>
          <a:endParaRPr lang="en-GB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50B2A03-B070-4EAE-98FE-3A0D9FF11D67}" type="parTrans" cxnId="{2DD19E91-547E-4C17-A684-840E910A2BF4}">
      <dgm:prSet/>
      <dgm:spPr/>
      <dgm:t>
        <a:bodyPr/>
        <a:lstStyle/>
        <a:p>
          <a:endParaRPr lang="en-GB"/>
        </a:p>
      </dgm:t>
    </dgm:pt>
    <dgm:pt modelId="{95FDC866-51EE-49BE-B4AB-038B53069891}" type="sibTrans" cxnId="{2DD19E91-547E-4C17-A684-840E910A2BF4}">
      <dgm:prSet/>
      <dgm:spPr/>
      <dgm:t>
        <a:bodyPr/>
        <a:lstStyle/>
        <a:p>
          <a:endParaRPr lang="en-GB"/>
        </a:p>
      </dgm:t>
    </dgm:pt>
    <dgm:pt modelId="{C03D086B-5742-48A4-B1C0-FFD18F3D38EA}" type="pres">
      <dgm:prSet presAssocID="{2EA21382-588E-4988-9D79-0D19231051D1}" presName="cycle" presStyleCnt="0">
        <dgm:presLayoutVars>
          <dgm:dir/>
          <dgm:resizeHandles val="exact"/>
        </dgm:presLayoutVars>
      </dgm:prSet>
      <dgm:spPr/>
    </dgm:pt>
    <dgm:pt modelId="{FA0DB425-3A04-4735-A65E-AB36835141A7}" type="pres">
      <dgm:prSet presAssocID="{D2E9821D-512D-4F99-9C49-BC307EDB2CE8}" presName="node" presStyleLbl="node1" presStyleIdx="0" presStyleCnt="6" custScaleX="167449" custScaleY="142736">
        <dgm:presLayoutVars>
          <dgm:bulletEnabled val="1"/>
        </dgm:presLayoutVars>
      </dgm:prSet>
      <dgm:spPr/>
    </dgm:pt>
    <dgm:pt modelId="{18F7BB5F-5BB4-4648-BBBE-95593D51DE2E}" type="pres">
      <dgm:prSet presAssocID="{D2E9821D-512D-4F99-9C49-BC307EDB2CE8}" presName="spNode" presStyleCnt="0"/>
      <dgm:spPr/>
    </dgm:pt>
    <dgm:pt modelId="{7307391F-058B-4390-88AB-432F589908B9}" type="pres">
      <dgm:prSet presAssocID="{2B58743A-C9E8-4F7D-94F7-87806C53379B}" presName="sibTrans" presStyleLbl="sibTrans1D1" presStyleIdx="0" presStyleCnt="6"/>
      <dgm:spPr/>
    </dgm:pt>
    <dgm:pt modelId="{413B5D8F-623A-4BAF-9AA3-AFEBFF534E48}" type="pres">
      <dgm:prSet presAssocID="{DE2DADF3-0E67-42E3-AC51-6216A56EAFD5}" presName="node" presStyleLbl="node1" presStyleIdx="1" presStyleCnt="6" custScaleX="188799" custScaleY="134223" custRadScaleRad="114358" custRadScaleInc="54324">
        <dgm:presLayoutVars>
          <dgm:bulletEnabled val="1"/>
        </dgm:presLayoutVars>
      </dgm:prSet>
      <dgm:spPr/>
    </dgm:pt>
    <dgm:pt modelId="{AEECC81B-CE6D-48CF-BBFF-376607B396B5}" type="pres">
      <dgm:prSet presAssocID="{DE2DADF3-0E67-42E3-AC51-6216A56EAFD5}" presName="spNode" presStyleCnt="0"/>
      <dgm:spPr/>
    </dgm:pt>
    <dgm:pt modelId="{FCC54198-408C-4FA9-AD18-8128DB0FEA5F}" type="pres">
      <dgm:prSet presAssocID="{89F16CC6-CBBB-49B8-8859-B1954BB796ED}" presName="sibTrans" presStyleLbl="sibTrans1D1" presStyleIdx="1" presStyleCnt="6"/>
      <dgm:spPr/>
    </dgm:pt>
    <dgm:pt modelId="{B53D6236-FE66-4388-8D88-515E227C4721}" type="pres">
      <dgm:prSet presAssocID="{F30E31DB-CFFE-40E8-9AEE-934AFD846B50}" presName="node" presStyleLbl="node1" presStyleIdx="2" presStyleCnt="6" custScaleX="181039" custScaleY="156509" custRadScaleRad="117651" custRadScaleInc="-75078">
        <dgm:presLayoutVars>
          <dgm:bulletEnabled val="1"/>
        </dgm:presLayoutVars>
      </dgm:prSet>
      <dgm:spPr/>
    </dgm:pt>
    <dgm:pt modelId="{8CC4CE27-FB63-4A9B-9048-4DAA9EDBC13E}" type="pres">
      <dgm:prSet presAssocID="{F30E31DB-CFFE-40E8-9AEE-934AFD846B50}" presName="spNode" presStyleCnt="0"/>
      <dgm:spPr/>
    </dgm:pt>
    <dgm:pt modelId="{25067BC8-713A-43C1-89C0-57332D5D4420}" type="pres">
      <dgm:prSet presAssocID="{BBACC820-99C1-4BE8-8791-A50A62128FFB}" presName="sibTrans" presStyleLbl="sibTrans1D1" presStyleIdx="2" presStyleCnt="6"/>
      <dgm:spPr/>
    </dgm:pt>
    <dgm:pt modelId="{8F32E282-80E5-4925-AA9A-9F98B6773B1B}" type="pres">
      <dgm:prSet presAssocID="{35DAAD48-6971-4445-9BA0-3EA159603940}" presName="node" presStyleLbl="node1" presStyleIdx="3" presStyleCnt="6" custScaleX="161075" custScaleY="146950" custRadScaleRad="90293" custRadScaleInc="-2279">
        <dgm:presLayoutVars>
          <dgm:bulletEnabled val="1"/>
        </dgm:presLayoutVars>
      </dgm:prSet>
      <dgm:spPr/>
    </dgm:pt>
    <dgm:pt modelId="{4FEA50C9-42F3-40A6-9853-934A49A38A75}" type="pres">
      <dgm:prSet presAssocID="{35DAAD48-6971-4445-9BA0-3EA159603940}" presName="spNode" presStyleCnt="0"/>
      <dgm:spPr/>
    </dgm:pt>
    <dgm:pt modelId="{B95A6FD3-66DD-42CC-BE5D-598D373699A4}" type="pres">
      <dgm:prSet presAssocID="{1593E07F-6919-431E-B325-8E9563BC2011}" presName="sibTrans" presStyleLbl="sibTrans1D1" presStyleIdx="3" presStyleCnt="6"/>
      <dgm:spPr/>
    </dgm:pt>
    <dgm:pt modelId="{6E902733-DC63-4FCB-8DCC-E660A6F8D531}" type="pres">
      <dgm:prSet presAssocID="{7F7AAF0A-7E08-4C86-A06B-B72C51A48B78}" presName="node" presStyleLbl="node1" presStyleIdx="4" presStyleCnt="6" custScaleX="190885" custScaleY="131718" custRadScaleRad="106323" custRadScaleInc="67206">
        <dgm:presLayoutVars>
          <dgm:bulletEnabled val="1"/>
        </dgm:presLayoutVars>
      </dgm:prSet>
      <dgm:spPr/>
    </dgm:pt>
    <dgm:pt modelId="{6F049776-41B4-4B4F-8153-231A0CBF0A10}" type="pres">
      <dgm:prSet presAssocID="{7F7AAF0A-7E08-4C86-A06B-B72C51A48B78}" presName="spNode" presStyleCnt="0"/>
      <dgm:spPr/>
    </dgm:pt>
    <dgm:pt modelId="{65D67157-8451-4323-A82B-2F2E4DB08753}" type="pres">
      <dgm:prSet presAssocID="{BF3751E4-834C-4539-A753-00DA62455F62}" presName="sibTrans" presStyleLbl="sibTrans1D1" presStyleIdx="4" presStyleCnt="6"/>
      <dgm:spPr/>
    </dgm:pt>
    <dgm:pt modelId="{033FC2E2-068D-4562-A2E5-8881ED5ED4DB}" type="pres">
      <dgm:prSet presAssocID="{508D005B-17B5-4DEF-9311-1CA670FCF879}" presName="node" presStyleLbl="node1" presStyleIdx="5" presStyleCnt="6" custScaleX="180548" custScaleY="137735" custRadScaleRad="118465" custRadScaleInc="-57419">
        <dgm:presLayoutVars>
          <dgm:bulletEnabled val="1"/>
        </dgm:presLayoutVars>
      </dgm:prSet>
      <dgm:spPr/>
    </dgm:pt>
    <dgm:pt modelId="{ED570D64-6534-4296-8B95-CF5A5D5EAAFC}" type="pres">
      <dgm:prSet presAssocID="{508D005B-17B5-4DEF-9311-1CA670FCF879}" presName="spNode" presStyleCnt="0"/>
      <dgm:spPr/>
    </dgm:pt>
    <dgm:pt modelId="{B1D88CEC-A93A-4152-B6EE-DF088761DC74}" type="pres">
      <dgm:prSet presAssocID="{95FDC866-51EE-49BE-B4AB-038B53069891}" presName="sibTrans" presStyleLbl="sibTrans1D1" presStyleIdx="5" presStyleCnt="6"/>
      <dgm:spPr/>
    </dgm:pt>
  </dgm:ptLst>
  <dgm:cxnLst>
    <dgm:cxn modelId="{FFD67D02-0297-41F9-B220-C8546B47F88D}" type="presOf" srcId="{89F16CC6-CBBB-49B8-8859-B1954BB796ED}" destId="{FCC54198-408C-4FA9-AD18-8128DB0FEA5F}" srcOrd="0" destOrd="0" presId="urn:microsoft.com/office/officeart/2005/8/layout/cycle5"/>
    <dgm:cxn modelId="{5936950B-7629-4BCE-B818-F2F265B97B99}" type="presOf" srcId="{2EA21382-588E-4988-9D79-0D19231051D1}" destId="{C03D086B-5742-48A4-B1C0-FFD18F3D38EA}" srcOrd="0" destOrd="0" presId="urn:microsoft.com/office/officeart/2005/8/layout/cycle5"/>
    <dgm:cxn modelId="{601C9411-9096-4F73-9D58-F6EF87EDF615}" type="presOf" srcId="{D2E9821D-512D-4F99-9C49-BC307EDB2CE8}" destId="{FA0DB425-3A04-4735-A65E-AB36835141A7}" srcOrd="0" destOrd="0" presId="urn:microsoft.com/office/officeart/2005/8/layout/cycle5"/>
    <dgm:cxn modelId="{A8934A22-D0F6-4AAE-9EB2-6F97639DDD6C}" type="presOf" srcId="{508D005B-17B5-4DEF-9311-1CA670FCF879}" destId="{033FC2E2-068D-4562-A2E5-8881ED5ED4DB}" srcOrd="0" destOrd="0" presId="urn:microsoft.com/office/officeart/2005/8/layout/cycle5"/>
    <dgm:cxn modelId="{5132DD22-89CC-48A7-9E6A-9FA7D13E5FB0}" srcId="{2EA21382-588E-4988-9D79-0D19231051D1}" destId="{D2E9821D-512D-4F99-9C49-BC307EDB2CE8}" srcOrd="0" destOrd="0" parTransId="{64A348F9-0EC4-4608-9E73-41DB432D1B40}" sibTransId="{2B58743A-C9E8-4F7D-94F7-87806C53379B}"/>
    <dgm:cxn modelId="{5F0EF33F-CCC3-47C9-AF7D-79CB17FE13A0}" type="presOf" srcId="{7F7AAF0A-7E08-4C86-A06B-B72C51A48B78}" destId="{6E902733-DC63-4FCB-8DCC-E660A6F8D531}" srcOrd="0" destOrd="0" presId="urn:microsoft.com/office/officeart/2005/8/layout/cycle5"/>
    <dgm:cxn modelId="{B069D44F-2D78-4D5A-8C78-9F5B4909875C}" type="presOf" srcId="{DE2DADF3-0E67-42E3-AC51-6216A56EAFD5}" destId="{413B5D8F-623A-4BAF-9AA3-AFEBFF534E48}" srcOrd="0" destOrd="0" presId="urn:microsoft.com/office/officeart/2005/8/layout/cycle5"/>
    <dgm:cxn modelId="{03A41F56-C357-43B7-ABF4-12CF60473DA8}" type="presOf" srcId="{BF3751E4-834C-4539-A753-00DA62455F62}" destId="{65D67157-8451-4323-A82B-2F2E4DB08753}" srcOrd="0" destOrd="0" presId="urn:microsoft.com/office/officeart/2005/8/layout/cycle5"/>
    <dgm:cxn modelId="{5C136386-0A9B-4810-8D95-255F776E1EC0}" srcId="{2EA21382-588E-4988-9D79-0D19231051D1}" destId="{DE2DADF3-0E67-42E3-AC51-6216A56EAFD5}" srcOrd="1" destOrd="0" parTransId="{8FC10214-2986-406B-AC85-AC3B3353954C}" sibTransId="{89F16CC6-CBBB-49B8-8859-B1954BB796ED}"/>
    <dgm:cxn modelId="{2DD19E91-547E-4C17-A684-840E910A2BF4}" srcId="{2EA21382-588E-4988-9D79-0D19231051D1}" destId="{508D005B-17B5-4DEF-9311-1CA670FCF879}" srcOrd="5" destOrd="0" parTransId="{150B2A03-B070-4EAE-98FE-3A0D9FF11D67}" sibTransId="{95FDC866-51EE-49BE-B4AB-038B53069891}"/>
    <dgm:cxn modelId="{2E73F29C-9E73-4874-B83C-A2810BFC59E1}" srcId="{2EA21382-588E-4988-9D79-0D19231051D1}" destId="{35DAAD48-6971-4445-9BA0-3EA159603940}" srcOrd="3" destOrd="0" parTransId="{DC0363E1-74FB-4250-B833-58EEA1EA3F55}" sibTransId="{1593E07F-6919-431E-B325-8E9563BC2011}"/>
    <dgm:cxn modelId="{50477C9D-0C6C-479D-898C-E64949C7C0C2}" type="presOf" srcId="{F30E31DB-CFFE-40E8-9AEE-934AFD846B50}" destId="{B53D6236-FE66-4388-8D88-515E227C4721}" srcOrd="0" destOrd="0" presId="urn:microsoft.com/office/officeart/2005/8/layout/cycle5"/>
    <dgm:cxn modelId="{7EE652B6-C825-4BAC-82DD-8B87A695AF8D}" type="presOf" srcId="{1593E07F-6919-431E-B325-8E9563BC2011}" destId="{B95A6FD3-66DD-42CC-BE5D-598D373699A4}" srcOrd="0" destOrd="0" presId="urn:microsoft.com/office/officeart/2005/8/layout/cycle5"/>
    <dgm:cxn modelId="{CF2718C9-E356-4759-996D-7FE971CB26C0}" type="presOf" srcId="{2B58743A-C9E8-4F7D-94F7-87806C53379B}" destId="{7307391F-058B-4390-88AB-432F589908B9}" srcOrd="0" destOrd="0" presId="urn:microsoft.com/office/officeart/2005/8/layout/cycle5"/>
    <dgm:cxn modelId="{69283ECF-F36A-4FCF-BFB5-E03D4D544F28}" srcId="{2EA21382-588E-4988-9D79-0D19231051D1}" destId="{F30E31DB-CFFE-40E8-9AEE-934AFD846B50}" srcOrd="2" destOrd="0" parTransId="{57624275-ED0F-4808-8049-C97AED71D25B}" sibTransId="{BBACC820-99C1-4BE8-8791-A50A62128FFB}"/>
    <dgm:cxn modelId="{919EB4DC-21D1-4658-8203-DF7B1D49F1D7}" type="presOf" srcId="{95FDC866-51EE-49BE-B4AB-038B53069891}" destId="{B1D88CEC-A93A-4152-B6EE-DF088761DC74}" srcOrd="0" destOrd="0" presId="urn:microsoft.com/office/officeart/2005/8/layout/cycle5"/>
    <dgm:cxn modelId="{F948D9EB-DA86-4742-882D-1EABA18EF55B}" type="presOf" srcId="{35DAAD48-6971-4445-9BA0-3EA159603940}" destId="{8F32E282-80E5-4925-AA9A-9F98B6773B1B}" srcOrd="0" destOrd="0" presId="urn:microsoft.com/office/officeart/2005/8/layout/cycle5"/>
    <dgm:cxn modelId="{24FFFDF5-8371-410C-B05E-C0E9C8B2EFA5}" type="presOf" srcId="{BBACC820-99C1-4BE8-8791-A50A62128FFB}" destId="{25067BC8-713A-43C1-89C0-57332D5D4420}" srcOrd="0" destOrd="0" presId="urn:microsoft.com/office/officeart/2005/8/layout/cycle5"/>
    <dgm:cxn modelId="{2A96A4FD-2973-472D-A702-F5CC1F702877}" srcId="{2EA21382-588E-4988-9D79-0D19231051D1}" destId="{7F7AAF0A-7E08-4C86-A06B-B72C51A48B78}" srcOrd="4" destOrd="0" parTransId="{A6AACBF1-89E9-457F-8D2B-FFA1EB9D0F03}" sibTransId="{BF3751E4-834C-4539-A753-00DA62455F62}"/>
    <dgm:cxn modelId="{DDDB63BE-6431-46D1-95F7-7C852B9EC154}" type="presParOf" srcId="{C03D086B-5742-48A4-B1C0-FFD18F3D38EA}" destId="{FA0DB425-3A04-4735-A65E-AB36835141A7}" srcOrd="0" destOrd="0" presId="urn:microsoft.com/office/officeart/2005/8/layout/cycle5"/>
    <dgm:cxn modelId="{DF3FFB06-2AEA-44F4-AC40-62963A26BB9E}" type="presParOf" srcId="{C03D086B-5742-48A4-B1C0-FFD18F3D38EA}" destId="{18F7BB5F-5BB4-4648-BBBE-95593D51DE2E}" srcOrd="1" destOrd="0" presId="urn:microsoft.com/office/officeart/2005/8/layout/cycle5"/>
    <dgm:cxn modelId="{9A5FEBAF-25F3-4789-BFF6-B84E2457C993}" type="presParOf" srcId="{C03D086B-5742-48A4-B1C0-FFD18F3D38EA}" destId="{7307391F-058B-4390-88AB-432F589908B9}" srcOrd="2" destOrd="0" presId="urn:microsoft.com/office/officeart/2005/8/layout/cycle5"/>
    <dgm:cxn modelId="{4CB1FF57-7EF4-4517-8EA7-56D103894D30}" type="presParOf" srcId="{C03D086B-5742-48A4-B1C0-FFD18F3D38EA}" destId="{413B5D8F-623A-4BAF-9AA3-AFEBFF534E48}" srcOrd="3" destOrd="0" presId="urn:microsoft.com/office/officeart/2005/8/layout/cycle5"/>
    <dgm:cxn modelId="{944D5AF2-CC5D-4C04-A102-7BDB287BEC81}" type="presParOf" srcId="{C03D086B-5742-48A4-B1C0-FFD18F3D38EA}" destId="{AEECC81B-CE6D-48CF-BBFF-376607B396B5}" srcOrd="4" destOrd="0" presId="urn:microsoft.com/office/officeart/2005/8/layout/cycle5"/>
    <dgm:cxn modelId="{E7AB0DE9-3DFF-44AD-A3F1-0F1E678CE61E}" type="presParOf" srcId="{C03D086B-5742-48A4-B1C0-FFD18F3D38EA}" destId="{FCC54198-408C-4FA9-AD18-8128DB0FEA5F}" srcOrd="5" destOrd="0" presId="urn:microsoft.com/office/officeart/2005/8/layout/cycle5"/>
    <dgm:cxn modelId="{6A290746-9B33-42A0-9980-F693C10C94FC}" type="presParOf" srcId="{C03D086B-5742-48A4-B1C0-FFD18F3D38EA}" destId="{B53D6236-FE66-4388-8D88-515E227C4721}" srcOrd="6" destOrd="0" presId="urn:microsoft.com/office/officeart/2005/8/layout/cycle5"/>
    <dgm:cxn modelId="{14468583-A8C2-49FE-9147-87FBEC429CF7}" type="presParOf" srcId="{C03D086B-5742-48A4-B1C0-FFD18F3D38EA}" destId="{8CC4CE27-FB63-4A9B-9048-4DAA9EDBC13E}" srcOrd="7" destOrd="0" presId="urn:microsoft.com/office/officeart/2005/8/layout/cycle5"/>
    <dgm:cxn modelId="{1007F882-B36C-4D66-B90A-C3E0C934B554}" type="presParOf" srcId="{C03D086B-5742-48A4-B1C0-FFD18F3D38EA}" destId="{25067BC8-713A-43C1-89C0-57332D5D4420}" srcOrd="8" destOrd="0" presId="urn:microsoft.com/office/officeart/2005/8/layout/cycle5"/>
    <dgm:cxn modelId="{F0CDE89B-198C-4B32-9263-4CBFD9A381CB}" type="presParOf" srcId="{C03D086B-5742-48A4-B1C0-FFD18F3D38EA}" destId="{8F32E282-80E5-4925-AA9A-9F98B6773B1B}" srcOrd="9" destOrd="0" presId="urn:microsoft.com/office/officeart/2005/8/layout/cycle5"/>
    <dgm:cxn modelId="{30FBF1DD-22BD-42C1-90C7-80B252DA679C}" type="presParOf" srcId="{C03D086B-5742-48A4-B1C0-FFD18F3D38EA}" destId="{4FEA50C9-42F3-40A6-9853-934A49A38A75}" srcOrd="10" destOrd="0" presId="urn:microsoft.com/office/officeart/2005/8/layout/cycle5"/>
    <dgm:cxn modelId="{75429346-5C33-4158-9DA5-1AC3F06F9596}" type="presParOf" srcId="{C03D086B-5742-48A4-B1C0-FFD18F3D38EA}" destId="{B95A6FD3-66DD-42CC-BE5D-598D373699A4}" srcOrd="11" destOrd="0" presId="urn:microsoft.com/office/officeart/2005/8/layout/cycle5"/>
    <dgm:cxn modelId="{41CD18D3-153B-4388-9EF8-11504559C3B4}" type="presParOf" srcId="{C03D086B-5742-48A4-B1C0-FFD18F3D38EA}" destId="{6E902733-DC63-4FCB-8DCC-E660A6F8D531}" srcOrd="12" destOrd="0" presId="urn:microsoft.com/office/officeart/2005/8/layout/cycle5"/>
    <dgm:cxn modelId="{05ECC248-3DF7-42B5-AAFE-CFBE9AF3134F}" type="presParOf" srcId="{C03D086B-5742-48A4-B1C0-FFD18F3D38EA}" destId="{6F049776-41B4-4B4F-8153-231A0CBF0A10}" srcOrd="13" destOrd="0" presId="urn:microsoft.com/office/officeart/2005/8/layout/cycle5"/>
    <dgm:cxn modelId="{E7BEC774-9892-4D99-BB57-B20D6590A33C}" type="presParOf" srcId="{C03D086B-5742-48A4-B1C0-FFD18F3D38EA}" destId="{65D67157-8451-4323-A82B-2F2E4DB08753}" srcOrd="14" destOrd="0" presId="urn:microsoft.com/office/officeart/2005/8/layout/cycle5"/>
    <dgm:cxn modelId="{5CB94250-1C5D-4D1D-8879-8CDC0AC4F6E1}" type="presParOf" srcId="{C03D086B-5742-48A4-B1C0-FFD18F3D38EA}" destId="{033FC2E2-068D-4562-A2E5-8881ED5ED4DB}" srcOrd="15" destOrd="0" presId="urn:microsoft.com/office/officeart/2005/8/layout/cycle5"/>
    <dgm:cxn modelId="{01E33BED-73D2-47A6-B95E-1A76E12F6E43}" type="presParOf" srcId="{C03D086B-5742-48A4-B1C0-FFD18F3D38EA}" destId="{ED570D64-6534-4296-8B95-CF5A5D5EAAFC}" srcOrd="16" destOrd="0" presId="urn:microsoft.com/office/officeart/2005/8/layout/cycle5"/>
    <dgm:cxn modelId="{AE1E4698-11AA-4E59-AD30-52AE5B243FCF}" type="presParOf" srcId="{C03D086B-5742-48A4-B1C0-FFD18F3D38EA}" destId="{B1D88CEC-A93A-4152-B6EE-DF088761DC7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DB425-3A04-4735-A65E-AB36835141A7}">
      <dsp:nvSpPr>
        <dsp:cNvPr id="0" name=""/>
        <dsp:cNvSpPr/>
      </dsp:nvSpPr>
      <dsp:spPr>
        <a:xfrm>
          <a:off x="2844647" y="-142286"/>
          <a:ext cx="1647296" cy="912716"/>
        </a:xfrm>
        <a:prstGeom prst="round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Verdana" panose="020B0604030504040204" pitchFamily="34" charset="0"/>
              <a:ea typeface="Verdana" panose="020B0604030504040204" pitchFamily="34" charset="0"/>
            </a:rPr>
            <a:t>Понять, как происходят изменения в тех условиях, в которых вы работаете</a:t>
          </a:r>
          <a:endParaRPr lang="en-GB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89202" y="-97731"/>
        <a:ext cx="1558186" cy="823606"/>
      </dsp:txXfrm>
    </dsp:sp>
    <dsp:sp modelId="{7307391F-058B-4390-88AB-432F589908B9}">
      <dsp:nvSpPr>
        <dsp:cNvPr id="0" name=""/>
        <dsp:cNvSpPr/>
      </dsp:nvSpPr>
      <dsp:spPr>
        <a:xfrm>
          <a:off x="2660313" y="523792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1956419" y="67824"/>
              </a:moveTo>
              <a:arcTo wR="1509088" hR="1509088" stAng="17234579" swAng="8937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B5D8F-623A-4BAF-9AA3-AFEBFF534E48}">
      <dsp:nvSpPr>
        <dsp:cNvPr id="0" name=""/>
        <dsp:cNvSpPr/>
      </dsp:nvSpPr>
      <dsp:spPr>
        <a:xfrm>
          <a:off x="4370041" y="828317"/>
          <a:ext cx="1857329" cy="85828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Verdana" panose="020B0604030504040204" pitchFamily="34" charset="0"/>
              <a:ea typeface="Verdana" panose="020B0604030504040204" pitchFamily="34" charset="0"/>
            </a:rPr>
            <a:t>Определить свою роль в содействии этим изменениям </a:t>
          </a:r>
          <a:endParaRPr lang="en-GB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411939" y="870215"/>
        <a:ext cx="1773533" cy="774485"/>
      </dsp:txXfrm>
    </dsp:sp>
    <dsp:sp modelId="{FCC54198-408C-4FA9-AD18-8128DB0FEA5F}">
      <dsp:nvSpPr>
        <dsp:cNvPr id="0" name=""/>
        <dsp:cNvSpPr/>
      </dsp:nvSpPr>
      <dsp:spPr>
        <a:xfrm>
          <a:off x="2598734" y="975530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2801387" y="729786"/>
              </a:moveTo>
              <a:arcTo wR="1509088" hR="1509088" stAng="19734512" swAng="1501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D6236-FE66-4388-8D88-515E227C4721}">
      <dsp:nvSpPr>
        <dsp:cNvPr id="0" name=""/>
        <dsp:cNvSpPr/>
      </dsp:nvSpPr>
      <dsp:spPr>
        <a:xfrm>
          <a:off x="4492885" y="1781821"/>
          <a:ext cx="1780989" cy="1000787"/>
        </a:xfrm>
        <a:prstGeom prst="roundRect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50" kern="1200" dirty="0">
              <a:latin typeface="Verdana" panose="020B0604030504040204" pitchFamily="34" charset="0"/>
              <a:ea typeface="Verdana" panose="020B0604030504040204" pitchFamily="34" charset="0"/>
            </a:rPr>
            <a:t>Разработать причинно-следственную связь, иллюстрирующую, как ваши усилия будут способствовать выявленным изменениям </a:t>
          </a:r>
          <a:endParaRPr lang="en-US" sz="95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5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41739" y="1830675"/>
        <a:ext cx="1683281" cy="903079"/>
      </dsp:txXfrm>
    </dsp:sp>
    <dsp:sp modelId="{25067BC8-713A-43C1-89C0-57332D5D4420}">
      <dsp:nvSpPr>
        <dsp:cNvPr id="0" name=""/>
        <dsp:cNvSpPr/>
      </dsp:nvSpPr>
      <dsp:spPr>
        <a:xfrm>
          <a:off x="3013646" y="-93391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2018208" y="2929702"/>
              </a:moveTo>
              <a:arcTo wR="1509088" hR="1509088" stAng="4217000" swAng="97866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2E282-80E5-4925-AA9A-9F98B6773B1B}">
      <dsp:nvSpPr>
        <dsp:cNvPr id="0" name=""/>
        <dsp:cNvSpPr/>
      </dsp:nvSpPr>
      <dsp:spPr>
        <a:xfrm>
          <a:off x="2886839" y="2715886"/>
          <a:ext cx="1584591" cy="939663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Verdana" panose="020B0604030504040204" pitchFamily="34" charset="0"/>
              <a:ea typeface="Verdana" panose="020B0604030504040204" pitchFamily="34" charset="0"/>
            </a:rPr>
            <a:t>Определить предположения, которые необходимо будет проверить в ходе программы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32710" y="2761757"/>
        <a:ext cx="1492849" cy="847921"/>
      </dsp:txXfrm>
    </dsp:sp>
    <dsp:sp modelId="{B95A6FD3-66DD-42CC-BE5D-598D373699A4}">
      <dsp:nvSpPr>
        <dsp:cNvPr id="0" name=""/>
        <dsp:cNvSpPr/>
      </dsp:nvSpPr>
      <dsp:spPr>
        <a:xfrm>
          <a:off x="1673806" y="-49443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1094586" y="2960134"/>
              </a:moveTo>
              <a:arcTo wR="1509088" hR="1509088" stAng="6356542" swAng="8427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02733-DC63-4FCB-8DCC-E660A6F8D531}">
      <dsp:nvSpPr>
        <dsp:cNvPr id="0" name=""/>
        <dsp:cNvSpPr/>
      </dsp:nvSpPr>
      <dsp:spPr>
        <a:xfrm>
          <a:off x="1191404" y="1859312"/>
          <a:ext cx="1877850" cy="842262"/>
        </a:xfrm>
        <a:prstGeom prst="round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Verdana" panose="020B0604030504040204" pitchFamily="34" charset="0"/>
              <a:ea typeface="Verdana" panose="020B0604030504040204" pitchFamily="34" charset="0"/>
            </a:rPr>
            <a:t>Разработать структуру мониторинга, оценки и обучения для вашей теории изменений</a:t>
          </a:r>
          <a:endParaRPr lang="en-GB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232520" y="1900428"/>
        <a:ext cx="1795618" cy="760030"/>
      </dsp:txXfrm>
    </dsp:sp>
    <dsp:sp modelId="{65D67157-8451-4323-A82B-2F2E4DB08753}">
      <dsp:nvSpPr>
        <dsp:cNvPr id="0" name=""/>
        <dsp:cNvSpPr/>
      </dsp:nvSpPr>
      <dsp:spPr>
        <a:xfrm>
          <a:off x="1479788" y="-842382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546558" y="2671364"/>
              </a:moveTo>
              <a:arcTo wR="1509088" hR="1509088" stAng="7777776" swAng="3320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FC2E2-068D-4562-A2E5-8881ED5ED4DB}">
      <dsp:nvSpPr>
        <dsp:cNvPr id="0" name=""/>
        <dsp:cNvSpPr/>
      </dsp:nvSpPr>
      <dsp:spPr>
        <a:xfrm>
          <a:off x="1085018" y="815053"/>
          <a:ext cx="1776159" cy="880738"/>
        </a:xfrm>
        <a:prstGeom prst="roundRect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Verdana" panose="020B0604030504040204" pitchFamily="34" charset="0"/>
              <a:ea typeface="Verdana" panose="020B0604030504040204" pitchFamily="34" charset="0"/>
            </a:rPr>
            <a:t>Постоянно отслеживать изменения, тестировать и адаптировать их.</a:t>
          </a:r>
          <a:endParaRPr lang="en-GB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28012" y="858047"/>
        <a:ext cx="1690171" cy="794750"/>
      </dsp:txXfrm>
    </dsp:sp>
    <dsp:sp modelId="{B1D88CEC-A93A-4152-B6EE-DF088761DC74}">
      <dsp:nvSpPr>
        <dsp:cNvPr id="0" name=""/>
        <dsp:cNvSpPr/>
      </dsp:nvSpPr>
      <dsp:spPr>
        <a:xfrm>
          <a:off x="1545800" y="543947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764721" y="196356"/>
              </a:moveTo>
              <a:arcTo wR="1509088" hR="1509088" stAng="14426710" swAng="9732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A94F-0D29-3D45-A36D-4FCF85C67C8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772C-0790-2C42-9F74-AF586204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2631887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8C22-BD91-4949-953A-AE80FCD0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5739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30" y="4571881"/>
            <a:ext cx="9828189" cy="118355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AB0E3-C280-0441-9D00-FBE573F7CF23}"/>
              </a:ext>
            </a:extLst>
          </p:cNvPr>
          <p:cNvSpPr/>
          <p:nvPr userDrawn="1"/>
        </p:nvSpPr>
        <p:spPr>
          <a:xfrm>
            <a:off x="9927771" y="261257"/>
            <a:ext cx="506186" cy="50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835A-0020-EF40-9C89-BF2D7A1B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8450743" cy="6996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362-79CA-BE44-89E7-F11A4472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450743" cy="4796544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– 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DF67-DB70-594F-B648-E111B8A3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0C0-9954-A44E-8C8B-AE28287F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B18921-EEA3-FB4F-A88A-AD7B062E8FBB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4211252" cy="29750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26622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10CE-1B14-9F47-B391-2EB273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D312-968E-F44D-A219-726EE9A1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00000"/>
            <a:ext cx="4847083" cy="47965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58EA-FAFC-0D49-B4A2-FD9F8E4C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1800000"/>
            <a:ext cx="4847083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BF19-927A-6D49-96E8-39D01C6D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BA88-FF44-0246-A67E-5DD6220E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21B2E2C-EFB6-C148-8441-14E04362B922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724364" cy="29557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5954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1"/>
            <a:ext cx="6132086" cy="2924400"/>
          </a:xfrm>
          <a:solidFill>
            <a:schemeClr val="accent1">
              <a:alpha val="91858"/>
            </a:schemeClr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Voice training </a:t>
            </a:r>
          </a:p>
          <a:p>
            <a:r>
              <a:rPr lang="en-GB" dirty="0"/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606187" cy="32037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Reg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2328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0"/>
            <a:ext cx="9828000" cy="5056153"/>
          </a:xfrm>
          <a:solidFill>
            <a:schemeClr val="accent1"/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1"/>
            <a:ext cx="3617486" cy="29557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</a:t>
            </a:r>
            <a:r>
              <a:rPr lang="en-GB" sz="8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9620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046E-880C-5B47-8866-C4C74BD9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63AA-A790-C840-942A-5C67477D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F4E0-9997-0048-9306-C063A6B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EB81D6-8B7D-6C4E-AB5E-BA5C207EBB00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1"/>
            <a:ext cx="4056873" cy="36682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4632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F190D-0BA5-724D-980A-A92BF64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12DD3-DC42-A749-A702-93AA80CA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8665F7-21ED-D346-AF84-2BFE65F2C187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724364" cy="272875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37826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FC2DC09-AFF1-1648-A90D-41B7BF50E9D0}"/>
              </a:ext>
            </a:extLst>
          </p:cNvPr>
          <p:cNvSpPr/>
          <p:nvPr userDrawn="1"/>
        </p:nvSpPr>
        <p:spPr>
          <a:xfrm>
            <a:off x="10015185" y="360000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29A1D-BB69-0448-97C8-EE05C78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6C2B-3C2A-7148-BF0D-9A6C234D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9829600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E722-B0A3-304E-B635-290F7C835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7006699"/>
            <a:ext cx="935694" cy="40248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7EC3-1CEB-164E-9BDA-EE712DA2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432000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Voice training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669D-1C1D-0446-9C29-5B52E650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4419" y="434003"/>
            <a:ext cx="288000" cy="2045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50" b="1">
                <a:solidFill>
                  <a:schemeClr val="bg1"/>
                </a:solidFill>
              </a:defRPr>
            </a:lvl1pPr>
          </a:lstStyle>
          <a:p>
            <a:fld id="{50F209D7-C180-5B4A-A7C2-AD533727DA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1" r:id="rId5"/>
    <p:sldLayoutId id="2147483656" r:id="rId6"/>
    <p:sldLayoutId id="2147483654" r:id="rId7"/>
    <p:sldLayoutId id="2147483655" r:id="rId8"/>
  </p:sldLayoutIdLst>
  <p:hf hdr="0" dt="0"/>
  <p:txStyles>
    <p:titleStyle>
      <a:lvl1pPr algn="l" defTabSz="801929" rtl="0" eaLnBrk="1" latinLnBrk="0" hangingPunct="1">
        <a:lnSpc>
          <a:spcPts val="33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6350" indent="0" algn="l" defTabSz="801929" rtl="0" eaLnBrk="1" latinLnBrk="0" hangingPunct="1">
        <a:lnSpc>
          <a:spcPct val="90000"/>
        </a:lnSpc>
        <a:spcBef>
          <a:spcPts val="877"/>
        </a:spcBef>
        <a:buFontTx/>
        <a:buNone/>
        <a:tabLst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1112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112" indent="0" algn="l" defTabSz="801929" rtl="0" eaLnBrk="1" latinLnBrk="0" hangingPunct="1">
        <a:lnSpc>
          <a:spcPct val="120000"/>
        </a:lnSpc>
        <a:spcBef>
          <a:spcPts val="1039"/>
        </a:spcBef>
        <a:buClr>
          <a:schemeClr val="accent1"/>
        </a:buClr>
        <a:buSzPct val="120000"/>
        <a:buFont typeface="Arial" panose="020B0604020202020204" pitchFamily="34" charset="0"/>
        <a:buNone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499C3-F5F4-B44D-8871-40E1F2C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3274504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Тренинг по усилению голоса пожилых людей</a:t>
            </a:r>
            <a:br>
              <a:rPr lang="en-GB" dirty="0"/>
            </a:br>
            <a:r>
              <a:rPr lang="ru-RU" dirty="0"/>
              <a:t>Модуль</a:t>
            </a:r>
            <a:r>
              <a:rPr lang="en-US" dirty="0"/>
              <a:t> 4: </a:t>
            </a:r>
            <a:r>
              <a:rPr lang="ru-RU" dirty="0"/>
              <a:t>Мониторинг, оценка и обучение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F039469-E6AD-5449-9EBF-6DE402CC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2D547-5696-AA4A-924A-0A82FF7E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" b="96"/>
          <a:stretch/>
        </p:blipFill>
        <p:spPr>
          <a:xfrm>
            <a:off x="431813" y="366686"/>
            <a:ext cx="4722079" cy="6443376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DDC5F9F-A769-4747-89F9-23F25E2B2598}"/>
              </a:ext>
            </a:extLst>
          </p:cNvPr>
          <p:cNvSpPr txBox="1">
            <a:spLocks/>
          </p:cNvSpPr>
          <p:nvPr/>
        </p:nvSpPr>
        <p:spPr>
          <a:xfrm rot="16200000">
            <a:off x="-899002" y="1927324"/>
            <a:ext cx="2972046" cy="18766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>
                <a:solidFill>
                  <a:schemeClr val="bg1"/>
                </a:solidFill>
              </a:rPr>
              <a:t>Sachin Shrestha/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HelpAge International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18088E8-93E8-40D4-B2A6-7501869356D4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46789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1087837"/>
          </a:xfrm>
        </p:spPr>
        <p:txBody>
          <a:bodyPr/>
          <a:lstStyle/>
          <a:p>
            <a:pPr>
              <a:tabLst>
                <a:tab pos="166688" algn="l"/>
              </a:tabLst>
            </a:pPr>
            <a:r>
              <a:rPr lang="ru-RU" dirty="0"/>
              <a:t>Качественные подходы к измерению результатов работы по усилению голоса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6F809B-9A7E-384E-A920-30E5086A81BE}"/>
              </a:ext>
            </a:extLst>
          </p:cNvPr>
          <p:cNvSpPr txBox="1">
            <a:spLocks/>
          </p:cNvSpPr>
          <p:nvPr/>
        </p:nvSpPr>
        <p:spPr>
          <a:xfrm>
            <a:off x="432000" y="2538702"/>
            <a:ext cx="2835781" cy="889529"/>
          </a:xfrm>
          <a:prstGeom prst="rect">
            <a:avLst/>
          </a:prstGeom>
          <a:solidFill>
            <a:schemeClr val="accent3"/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>
              <a:buSzPct val="100000"/>
            </a:pPr>
            <a:r>
              <a:rPr lang="ru-RU" b="1" dirty="0">
                <a:solidFill>
                  <a:schemeClr val="bg1"/>
                </a:solidFill>
              </a:rPr>
              <a:t>Картирование результатов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CF0159-7D94-D34A-BEDC-7884A2E18232}"/>
              </a:ext>
            </a:extLst>
          </p:cNvPr>
          <p:cNvSpPr txBox="1">
            <a:spLocks/>
          </p:cNvSpPr>
          <p:nvPr/>
        </p:nvSpPr>
        <p:spPr>
          <a:xfrm>
            <a:off x="3347746" y="2538702"/>
            <a:ext cx="3364949" cy="889529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>
              <a:buSzPct val="100000"/>
            </a:pPr>
            <a:r>
              <a:rPr lang="ru-RU" b="1" dirty="0">
                <a:solidFill>
                  <a:schemeClr val="bg1"/>
                </a:solidFill>
              </a:rPr>
              <a:t>Интервью с </a:t>
            </a:r>
            <a:r>
              <a:rPr lang="ru-RU" b="1" dirty="0" err="1">
                <a:solidFill>
                  <a:schemeClr val="bg1"/>
                </a:solidFill>
              </a:rPr>
              <a:t>инфлюенсерами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C387D0-E8D0-7C4C-8724-4AFF9A497804}"/>
              </a:ext>
            </a:extLst>
          </p:cNvPr>
          <p:cNvSpPr txBox="1">
            <a:spLocks/>
          </p:cNvSpPr>
          <p:nvPr/>
        </p:nvSpPr>
        <p:spPr>
          <a:xfrm>
            <a:off x="6792660" y="2538702"/>
            <a:ext cx="3143824" cy="889529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b="1" dirty="0">
                <a:solidFill>
                  <a:schemeClr val="bg1"/>
                </a:solidFill>
              </a:rPr>
              <a:t>Сбор результатов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75B7797-EC4A-B940-AAC6-1B7186F8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29" y="3722219"/>
            <a:ext cx="1821261" cy="1396300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62862771-A13D-784B-A719-AB2CC1493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102" y="3768476"/>
            <a:ext cx="1740316" cy="1254646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B8CAA16E-553D-7940-A66B-E2359D6E3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831" y="3698217"/>
            <a:ext cx="1497481" cy="1295119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96C1758-6C82-46EF-83CF-8AAEC327207F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B19E9FC-4BCE-46E3-B489-4A63E2C8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5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ru-RU" dirty="0"/>
              <a:t>Картирование результатов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2" y="1800000"/>
            <a:ext cx="7986284" cy="4796544"/>
          </a:xfrm>
        </p:spPr>
        <p:txBody>
          <a:bodyPr/>
          <a:lstStyle/>
          <a:p>
            <a:pPr lvl="3"/>
            <a:r>
              <a:rPr lang="ru-RU" dirty="0"/>
              <a:t>Это методология планирования и оценки проектов, направленных на осуществление реальных, ощутимых изменений. </a:t>
            </a:r>
          </a:p>
          <a:p>
            <a:pPr lvl="3"/>
            <a:r>
              <a:rPr lang="ru-RU" dirty="0"/>
              <a:t>Она была разработана с учетом международного развития. Она также может быть применена к проектам или программам, направленным на распространение результатов исследований, оказание влияния на политику или содействие использованию результатов исследований. </a:t>
            </a:r>
          </a:p>
          <a:p>
            <a:pPr lvl="3"/>
            <a:r>
              <a:rPr lang="ru-RU" dirty="0"/>
              <a:t>Картирование результатов заключается в изучении различных историй или моментов изменений и их регулярном фиксировании. Вы можете делать это, как будто ведете дневник, а затем обсуждать на регулярных совещаниях.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E829A10-9E31-5A40-A879-4C305468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154" y="1749753"/>
            <a:ext cx="1821261" cy="13963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6660AEA-0BF0-42D0-ABB3-4CAC21FEB477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B4A2244-477C-4F12-9DA2-F6C54D54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7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ru-RU" dirty="0"/>
              <a:t>Интервью с </a:t>
            </a:r>
            <a:r>
              <a:rPr lang="ru-RU" dirty="0" err="1"/>
              <a:t>инфлюенсерами</a:t>
            </a:r>
            <a:r>
              <a:rPr lang="en-GB" dirty="0"/>
              <a:t> (</a:t>
            </a:r>
            <a:r>
              <a:rPr lang="ru-RU" dirty="0"/>
              <a:t>важными людьми</a:t>
            </a:r>
            <a:r>
              <a:rPr lang="en-GB" dirty="0"/>
              <a:t>)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485385"/>
            <a:ext cx="704456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 err="1"/>
              <a:t>Инфлюенсеры</a:t>
            </a:r>
            <a:r>
              <a:rPr lang="ru-RU" dirty="0"/>
              <a:t> - это влиятельные люди, чье мнение считается важным.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Интервью с ними могут показать, что они думают о проблемах, которые вы собираетесь решать.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Они могут показать, какое место занимает тот или иной вопрос в политической повестке дня.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DDC7AF1-00DC-3445-8822-6E028EF2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091" y="1814673"/>
            <a:ext cx="1740316" cy="1254646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B7A01C6-6BC8-4949-80A0-D3DEA556B838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F637D0D-0AFE-49A2-9DAB-0785FD44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6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ru-RU" dirty="0"/>
              <a:t>Сбор результатов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2" y="1800000"/>
            <a:ext cx="7819460" cy="4796544"/>
          </a:xfrm>
        </p:spPr>
        <p:txBody>
          <a:bodyPr/>
          <a:lstStyle/>
          <a:p>
            <a:pPr lvl="3"/>
            <a:r>
              <a:rPr lang="ru-RU" dirty="0"/>
              <a:t>Это означает сбор данных о том, что было достигнуто, и, работая в обратном направлении, определение того, способствовало ли вмешательство изменениям, которые вы хотите осуществить, и если да, то каким образом.</a:t>
            </a:r>
          </a:p>
          <a:p>
            <a:pPr lvl="3"/>
            <a:r>
              <a:rPr lang="ru-RU" dirty="0"/>
              <a:t>Это означает определение ключевых вопросов и согласование информации, которую необходимо собрать. Например: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Кто изменил свое поведение?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Что изменилось?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Когда оно изменилось?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Где это произошло?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2F9567B2-D50A-C14D-82ED-E7D4BE13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462" y="1800000"/>
            <a:ext cx="1497481" cy="1295119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038354-E4D0-4658-9340-E0DD97FC7A88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DBE7737-6DE9-463D-9F60-FA910CBD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5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ru-RU" dirty="0"/>
              <a:t>Три самые большие ошибки при мониторинге и оценке проектов развития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16CC00-E06C-3349-96AF-DA61AD473B1D}"/>
              </a:ext>
            </a:extLst>
          </p:cNvPr>
          <p:cNvSpPr txBox="1">
            <a:spLocks/>
          </p:cNvSpPr>
          <p:nvPr/>
        </p:nvSpPr>
        <p:spPr>
          <a:xfrm>
            <a:off x="431999" y="2159998"/>
            <a:ext cx="3060000" cy="4545601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GB" sz="3000" b="1" dirty="0">
                <a:solidFill>
                  <a:schemeClr val="accent3"/>
                </a:solidFill>
              </a:rPr>
              <a:t>1. </a:t>
            </a:r>
          </a:p>
          <a:p>
            <a:pPr lvl="3"/>
            <a:r>
              <a:rPr lang="ru-RU" dirty="0">
                <a:solidFill>
                  <a:schemeClr val="accent3"/>
                </a:solidFill>
              </a:rPr>
              <a:t>Фокус только на результатах (сколько встреч, сколько публикаций)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AD068A-E73D-DE44-8B16-0A4CBA7C434B}"/>
              </a:ext>
            </a:extLst>
          </p:cNvPr>
          <p:cNvSpPr txBox="1">
            <a:spLocks/>
          </p:cNvSpPr>
          <p:nvPr/>
        </p:nvSpPr>
        <p:spPr>
          <a:xfrm>
            <a:off x="3614259" y="2159999"/>
            <a:ext cx="3060000" cy="4545600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GB" sz="3000" b="1" dirty="0">
                <a:solidFill>
                  <a:schemeClr val="accent2"/>
                </a:solidFill>
              </a:rPr>
              <a:t>2. </a:t>
            </a:r>
          </a:p>
          <a:p>
            <a:pPr lvl="3"/>
            <a:r>
              <a:rPr lang="ru-RU" sz="1800" dirty="0">
                <a:solidFill>
                  <a:schemeClr val="accent2"/>
                </a:solidFill>
              </a:rPr>
              <a:t>Фокус только на воздействии (снижение смертности, увеличение продолжительности жизни, новое законодательство, доступ к воде, заболеваемость малярией)</a:t>
            </a:r>
          </a:p>
          <a:p>
            <a:pPr lvl="3"/>
            <a:endParaRPr lang="ru-RU" dirty="0">
              <a:solidFill>
                <a:schemeClr val="accent2"/>
              </a:solidFill>
            </a:endParaRPr>
          </a:p>
          <a:p>
            <a:pPr lvl="3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31142F-910C-4041-9D4A-0E3AA7FC99C2}"/>
              </a:ext>
            </a:extLst>
          </p:cNvPr>
          <p:cNvSpPr txBox="1">
            <a:spLocks/>
          </p:cNvSpPr>
          <p:nvPr/>
        </p:nvSpPr>
        <p:spPr>
          <a:xfrm>
            <a:off x="6796519" y="2159999"/>
            <a:ext cx="3060000" cy="4545600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GB" sz="3000" b="1" dirty="0">
                <a:solidFill>
                  <a:schemeClr val="accent1"/>
                </a:solidFill>
              </a:rPr>
              <a:t>3. </a:t>
            </a:r>
          </a:p>
          <a:p>
            <a:pPr lvl="3"/>
            <a:r>
              <a:rPr lang="ru-RU" dirty="0">
                <a:solidFill>
                  <a:schemeClr val="accent1"/>
                </a:solidFill>
              </a:rPr>
              <a:t>Предположение наличия причинно-следственной связи между двумя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B166FD9-7D9F-41B2-8E6D-4831E4846C23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4405754-8134-4069-AF89-B0F7E1DF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9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ru-RU" dirty="0"/>
              <a:t>Соответствующие стратегии и практика для мониторинга, оценки и обучения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46" y="2160000"/>
            <a:ext cx="9424518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Гибкие и адаптированные к сложной и меняющейся среде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Помогают нам быстро увидеть, что нужно изменить, чтобы мы могли адаптировать наш подход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Позволяют своевременно и часто собирать информацию или данные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Позволяют нам постоянно отслеживать непредвиденные последствия наших вмешательств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Создают пространство для совместного обучения с заинтересованными сторонами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1B7EF31-C31B-49AD-ADEC-71E37024243B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08ED8E5-687B-40FC-A0E8-60149B9F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E43D-C06C-BB4E-B119-91B5BD6859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Использование Структуры усиления голоса пожилых людей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F7C5D14-C20B-4E27-ADC2-3B9AB7077667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3DA5486-57AF-4D7F-872B-00D3FE0C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2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85A26B-CFDE-0041-A06A-BFD2E160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115036"/>
            <a:ext cx="3017968" cy="1493693"/>
          </a:xfrm>
        </p:spPr>
        <p:txBody>
          <a:bodyPr/>
          <a:lstStyle/>
          <a:p>
            <a:r>
              <a:rPr lang="ru-RU" sz="2500" dirty="0"/>
              <a:t>Использование Структуры усиления пожилых людей</a:t>
            </a:r>
            <a:endParaRPr lang="en-US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DDAE6-A4EE-7043-B1EA-B38DB81F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5F9C9E4-83B5-4766-9650-5F482472648E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C666E35-69D1-41AC-A6BB-51BD1F9F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088FE824-1D52-48C2-99D1-38CB10BA9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69" y="1022670"/>
            <a:ext cx="5731510" cy="57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E43D-C06C-BB4E-B119-91B5BD6859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/>
              <a:t>Благодарим за </a:t>
            </a:r>
            <a:br>
              <a:rPr lang="ru-RU" dirty="0"/>
            </a:br>
            <a:r>
              <a:rPr lang="ru-RU" dirty="0"/>
              <a:t>внимание!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C7AEE-B8CF-0042-8DE7-45F8847D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" b="96"/>
          <a:stretch/>
        </p:blipFill>
        <p:spPr>
          <a:xfrm>
            <a:off x="6558974" y="1799999"/>
            <a:ext cx="3713289" cy="5066861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95E077F-ECD6-1B49-A449-0DE5CBCBAD50}"/>
              </a:ext>
            </a:extLst>
          </p:cNvPr>
          <p:cNvSpPr txBox="1">
            <a:spLocks/>
          </p:cNvSpPr>
          <p:nvPr/>
        </p:nvSpPr>
        <p:spPr>
          <a:xfrm rot="16200000">
            <a:off x="5714346" y="2809137"/>
            <a:ext cx="1936338" cy="124330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>
                <a:solidFill>
                  <a:schemeClr val="bg1"/>
                </a:solidFill>
              </a:rPr>
              <a:t>Ellie </a:t>
            </a:r>
            <a:r>
              <a:rPr lang="en-GB" sz="800" dirty="0" err="1">
                <a:solidFill>
                  <a:schemeClr val="bg1"/>
                </a:solidFill>
              </a:rPr>
              <a:t>Parravani</a:t>
            </a:r>
            <a:r>
              <a:rPr lang="en-GB" sz="800" dirty="0">
                <a:solidFill>
                  <a:schemeClr val="bg1"/>
                </a:solidFill>
              </a:rPr>
              <a:t>/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HelpAge International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6A4B59-8212-494A-BD0B-BE45C85F86DC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CCFCE7D-681D-4519-98E7-5A7592B0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4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ru-RU" dirty="0"/>
              <a:t>Модуль 4: Мониторинг, оценка и обучение</a:t>
            </a:r>
            <a:br>
              <a:rPr lang="en-GB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ru-RU" dirty="0"/>
              <a:t>Пакет учебных материалов «Усиление голоса пожилых людей» был разработан для обучения сотрудников </a:t>
            </a:r>
            <a:r>
              <a:rPr lang="ru-RU" dirty="0" err="1"/>
              <a:t>HelpAge</a:t>
            </a:r>
            <a:r>
              <a:rPr lang="ru-RU" dirty="0"/>
              <a:t> и членов сети ключевым элементам Структуры усиления голоса пожилых людей и понятиям, лежащих в ее основе, а также для укрепления их способности осуществлять соответствующую деятельность.</a:t>
            </a:r>
            <a:endParaRPr lang="en-US" dirty="0"/>
          </a:p>
          <a:p>
            <a:pPr lvl="3"/>
            <a:r>
              <a:rPr lang="ru-RU" b="1" dirty="0"/>
              <a:t>Это последний из четырех модулей PowerPoint, разработанных для сопровождения Руководства фасилитатора при проведении сессий. Модуль 4 знакомит с инструментами и подходами к мониторингу, оценке и обучению, а также рассматривает основные факторы, способствующие и препятствующие работе по усилению голоса пожилых людей.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2088C-1955-6243-8D3E-A7660AC4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C37A62C-2DF5-4D9D-A2F3-E8DD5C2C57F4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362475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C61B8E-DE2F-1A4A-98C8-41B6E1998E2B}"/>
              </a:ext>
            </a:extLst>
          </p:cNvPr>
          <p:cNvSpPr/>
          <p:nvPr/>
        </p:nvSpPr>
        <p:spPr>
          <a:xfrm>
            <a:off x="432000" y="1799999"/>
            <a:ext cx="9827813" cy="5025083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ru-RU" dirty="0"/>
              <a:t>Модуль 4: Структура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016000"/>
            <a:ext cx="845074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Энерджайзер и повторение материалов Дня 2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Мониторинг, оценка и обучение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Использование Структуры усиления голоса пожилых людей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Заключительное размышление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Оценка тренинга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CF53FB3-41F7-4512-824D-B8A6ECEB8511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3CD58E8-992C-4930-B8BA-50433A05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4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6C7C0B-F714-B04A-8076-8BB863A099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/>
              <a:t>Мониторинг, оценка и обучение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AFAB4-3060-844C-BD03-4193650A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4D179E1-DFEC-4845-83B2-2AEBB9D8A93A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B3831B5-D578-4239-B112-F6EBD71B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7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ru-RU" dirty="0"/>
              <a:t>Зачем это нужно делать?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Помогает держать правильный вектор и подсказывает, нужно ли вам изменить то, что вы делаете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Подотчетность перед донорами, партнерами и пожилыми людьми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Сбор данных для следующего этапа работы по усилению голоса пожилых людей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FDA3988-54FE-4554-9D12-790A95A15D77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72C5A30-E9F6-4114-AB39-57F4D314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9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758971"/>
            <a:ext cx="9424519" cy="699637"/>
          </a:xfrm>
        </p:spPr>
        <p:txBody>
          <a:bodyPr/>
          <a:lstStyle/>
          <a:p>
            <a:r>
              <a:rPr lang="ru-RU" dirty="0"/>
              <a:t>Проблемы с измерением работы по усилению голоса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61" y="1800000"/>
            <a:ext cx="9424518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Работа по усилению голоса часто проводится в течение длительного периода времени. Влияние может быть неочевидным в краткосрочной перспективе, поэтому важно выбрать ряд методов и инструментов.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Доказать, что изменения в политике произошли в результате работы по усилению голоса пожилых людей может быть сложно, поэтому вам необходимо продумать, как отслеживать свой вклад при работе с другими сторонами.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Работая в составе коалиции, может быть трудно понять, как усилия вашей организации способствовали изменениям.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Работа по усилению голоса часто проводится в сложных условиях, поэтому вам необходимо тщательно продумать, как проводить ее мониторинг и оценку.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394A9A6-6BB3-4607-84CB-75DBE5804A49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2B905E3-4CFF-4ABA-BBF0-84CBBF9D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3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94581"/>
            <a:ext cx="9424519" cy="699637"/>
          </a:xfrm>
        </p:spPr>
        <p:txBody>
          <a:bodyPr/>
          <a:lstStyle/>
          <a:p>
            <a:r>
              <a:rPr lang="ru-RU" dirty="0"/>
              <a:t>Теория изменений и логические рамки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70DCF7B3-08CF-134B-82DE-0E19FCC8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18" y="5092079"/>
            <a:ext cx="9307901" cy="2511467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CF36D4D-7E2F-4E79-B4EC-6CC67D145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544386"/>
              </p:ext>
            </p:extLst>
          </p:nvPr>
        </p:nvGraphicFramePr>
        <p:xfrm>
          <a:off x="1734535" y="1650599"/>
          <a:ext cx="7326330" cy="365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9A9871B-A15F-4CEC-A6C2-FF9AF11F8D61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92F15EF-6350-4A26-929B-F864F00B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F75FB641-A3EF-4BEB-AEC1-5781300A6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18" y="5111744"/>
            <a:ext cx="9307901" cy="2511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EBC4ED-E068-46DD-BF4D-C680CEF8A400}"/>
              </a:ext>
            </a:extLst>
          </p:cNvPr>
          <p:cNvSpPr txBox="1"/>
          <p:nvPr/>
        </p:nvSpPr>
        <p:spPr>
          <a:xfrm>
            <a:off x="967184" y="6133804"/>
            <a:ext cx="147121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Ресурсы</a:t>
            </a:r>
            <a:endParaRPr lang="en-US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41C984-7F49-41E1-80D5-B7B6BE643069}"/>
              </a:ext>
            </a:extLst>
          </p:cNvPr>
          <p:cNvSpPr txBox="1"/>
          <p:nvPr/>
        </p:nvSpPr>
        <p:spPr>
          <a:xfrm>
            <a:off x="2600786" y="6163583"/>
            <a:ext cx="169247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Мероприятия</a:t>
            </a:r>
            <a:endParaRPr lang="en-US" sz="1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4E4B25-17FE-43EE-BDBB-B93AC27AA861}"/>
              </a:ext>
            </a:extLst>
          </p:cNvPr>
          <p:cNvSpPr txBox="1"/>
          <p:nvPr/>
        </p:nvSpPr>
        <p:spPr>
          <a:xfrm>
            <a:off x="4488214" y="6144253"/>
            <a:ext cx="147121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Результаты</a:t>
            </a:r>
            <a:endParaRPr 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21F71B-1F96-4557-AC3C-7985A6C4D1F4}"/>
              </a:ext>
            </a:extLst>
          </p:cNvPr>
          <p:cNvSpPr txBox="1"/>
          <p:nvPr/>
        </p:nvSpPr>
        <p:spPr>
          <a:xfrm>
            <a:off x="6263536" y="6148343"/>
            <a:ext cx="147121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Итоги</a:t>
            </a:r>
            <a:endParaRPr lang="en-US" sz="1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C1980-1307-45A2-9C41-85C030C3560D}"/>
              </a:ext>
            </a:extLst>
          </p:cNvPr>
          <p:cNvSpPr txBox="1"/>
          <p:nvPr/>
        </p:nvSpPr>
        <p:spPr>
          <a:xfrm>
            <a:off x="8028528" y="6080877"/>
            <a:ext cx="167650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Долгосрочное воздействие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1839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Количественная и качественная информация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00000"/>
            <a:ext cx="4320000" cy="4981800"/>
          </a:xfrm>
          <a:solidFill>
            <a:schemeClr val="tx2">
              <a:alpha val="14000"/>
            </a:schemeClr>
          </a:solidFill>
        </p:spPr>
        <p:txBody>
          <a:bodyPr lIns="144000" tIns="144000" rIns="360000" bIns="144000"/>
          <a:lstStyle/>
          <a:p>
            <a:r>
              <a:rPr lang="ru-RU" dirty="0"/>
              <a:t>Количественная</a:t>
            </a:r>
            <a:r>
              <a:rPr lang="en-US" dirty="0"/>
              <a:t>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Онлайн-опросы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Бумажные опросы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Мобильные опросы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Личные интервью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Телефонные интервью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D4BA64-AF13-3B41-AC93-26D3AB36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594" y="1800000"/>
            <a:ext cx="4571646" cy="4981800"/>
          </a:xfrm>
          <a:solidFill>
            <a:schemeClr val="tx2">
              <a:alpha val="14000"/>
            </a:schemeClr>
          </a:solidFill>
        </p:spPr>
        <p:txBody>
          <a:bodyPr lIns="144000" tIns="144000" rIns="360000" bIns="144000"/>
          <a:lstStyle/>
          <a:p>
            <a:r>
              <a:rPr lang="ru-RU" sz="1850" dirty="0"/>
              <a:t>Качественная</a:t>
            </a:r>
            <a:endParaRPr lang="en-US" sz="185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850" dirty="0"/>
              <a:t>Прямое наблюдение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850" dirty="0"/>
              <a:t>Опросы с открытыми вопросами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850" dirty="0"/>
              <a:t>Дискуссии в фокус-группах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850" dirty="0"/>
              <a:t>Тематические исследования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850" dirty="0"/>
              <a:t>Составление карты результатов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850" dirty="0"/>
              <a:t>Интервью с </a:t>
            </a:r>
            <a:r>
              <a:rPr lang="ru-RU" sz="1850" dirty="0" err="1"/>
              <a:t>инфлюенсерами</a:t>
            </a:r>
            <a:endParaRPr lang="ru-RU" sz="185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850" dirty="0"/>
              <a:t>Сбор результатов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938BCA-8C61-4F84-B154-A220392C8A56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A242A66-AD77-4E2F-8F38-73E9A598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3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76" y="779130"/>
            <a:ext cx="9982660" cy="726587"/>
          </a:xfrm>
        </p:spPr>
        <p:txBody>
          <a:bodyPr/>
          <a:lstStyle/>
          <a:p>
            <a:r>
              <a:rPr lang="ru-RU" sz="2400" dirty="0"/>
              <a:t>Примеры индикаторы для измерения итогов работы по усилению голоса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A205E4-CE04-8948-8D2C-34DC94487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849104"/>
              </p:ext>
            </p:extLst>
          </p:nvPr>
        </p:nvGraphicFramePr>
        <p:xfrm>
          <a:off x="431801" y="1800000"/>
          <a:ext cx="9709726" cy="419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982">
                  <a:extLst>
                    <a:ext uri="{9D8B030D-6E8A-4147-A177-3AD203B41FA5}">
                      <a16:colId xmlns:a16="http://schemas.microsoft.com/office/drawing/2014/main" val="1823146094"/>
                    </a:ext>
                  </a:extLst>
                </a:gridCol>
                <a:gridCol w="7685744">
                  <a:extLst>
                    <a:ext uri="{9D8B030D-6E8A-4147-A177-3AD203B41FA5}">
                      <a16:colId xmlns:a16="http://schemas.microsoft.com/office/drawing/2014/main" val="2794857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Сфера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72000" marB="72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Индикаторы результатов и итогов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72000" marT="72000" marB="72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96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Вовлеченность</a:t>
                      </a:r>
                      <a:endParaRPr lang="en-GB" sz="1200" b="0" baseline="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  <a:tabLst>
                          <a:tab pos="857250" algn="l"/>
                        </a:tabLst>
                      </a:pP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и % пожилых людей, мотивированных участвовать в работе по усилению голоса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  <a:tabLst>
                          <a:tab pos="857250" algn="l"/>
                        </a:tabLst>
                      </a:pP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и % участников из разных групп - пожилые женщины, пожилые люди с ограниченными возможностями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15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Информированность и наделение полномочиями</a:t>
                      </a:r>
                      <a:endParaRPr lang="en-GB" sz="1200" b="0" baseline="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и % пожилых людей, чувствующих уверенность в том, что они могут поднимать вопросы перед лицами, принимающими решения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пожилых людей, прошедших обучение по вопросам их прав и механизмов социальной ответственности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95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Совместное участие и объединение</a:t>
                      </a:r>
                      <a:endParaRPr lang="en-GB" sz="1200" b="0" baseline="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созданных ассоциаций пожилых людей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пожилых людей, прошедших обучение по вопросам их прав и коллективных действий 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83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Усиление</a:t>
                      </a:r>
                      <a:endParaRPr lang="en-GB" sz="1200" b="0" baseline="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опубликованных в СМИ статей, посвященных эйджизму 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организаций гражданского общества, создающих коалицию 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30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Учет голоса</a:t>
                      </a:r>
                      <a:endParaRPr lang="en-GB" sz="1200" b="0" baseline="0" dirty="0">
                        <a:solidFill>
                          <a:schemeClr val="accent2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Улучшение качества и адекватности услуг </a:t>
                      </a:r>
                    </a:p>
                    <a:p>
                      <a:pPr marL="342900" marR="0" lvl="0" indent="-34290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отношения лиц, определяющих политику к вопросу, находящемуся в центре </a:t>
                      </a:r>
                      <a:r>
                        <a:rPr lang="ru-RU" sz="1200" baseline="0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адвокационной</a:t>
                      </a: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кампании 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59518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2BFC266-DEC1-4A88-A862-59604265873A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EAC9DFA-8D25-4749-A73E-9E38806A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373007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4: Мониторинг, оценка и обучение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2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lpAge colour 2021">
      <a:dk1>
        <a:srgbClr val="000000"/>
      </a:dk1>
      <a:lt1>
        <a:srgbClr val="FFFFFF"/>
      </a:lt1>
      <a:dk2>
        <a:srgbClr val="918470"/>
      </a:dk2>
      <a:lt2>
        <a:srgbClr val="F5F6F5"/>
      </a:lt2>
      <a:accent1>
        <a:srgbClr val="F0561E"/>
      </a:accent1>
      <a:accent2>
        <a:srgbClr val="B91015"/>
      </a:accent2>
      <a:accent3>
        <a:srgbClr val="EB134F"/>
      </a:accent3>
      <a:accent4>
        <a:srgbClr val="92846F"/>
      </a:accent4>
      <a:accent5>
        <a:srgbClr val="A152CA"/>
      </a:accent5>
      <a:accent6>
        <a:srgbClr val="70AD47"/>
      </a:accent6>
      <a:hlink>
        <a:srgbClr val="F15520"/>
      </a:hlink>
      <a:folHlink>
        <a:srgbClr val="92846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E9AC303336F04C920712D31A504716" ma:contentTypeVersion="4" ma:contentTypeDescription="Create a new document." ma:contentTypeScope="" ma:versionID="d3bab75f01ed0a735e26f2d069717015">
  <xsd:schema xmlns:xsd="http://www.w3.org/2001/XMLSchema" xmlns:xs="http://www.w3.org/2001/XMLSchema" xmlns:p="http://schemas.microsoft.com/office/2006/metadata/properties" xmlns:ns2="284aa22e-e88f-49ff-a954-1e1976014209" targetNamespace="http://schemas.microsoft.com/office/2006/metadata/properties" ma:root="true" ma:fieldsID="9bc27163ee7a72f8dcb05d24545f4889" ns2:_="">
    <xsd:import namespace="284aa22e-e88f-49ff-a954-1e1976014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a22e-e88f-49ff-a954-1e1976014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AD3437-CC6F-46A6-BA7A-F76F3F0917E3}"/>
</file>

<file path=customXml/itemProps2.xml><?xml version="1.0" encoding="utf-8"?>
<ds:datastoreItem xmlns:ds="http://schemas.openxmlformats.org/officeDocument/2006/customXml" ds:itemID="{EEB684B3-2A14-40A8-B134-20EF76798D20}"/>
</file>

<file path=customXml/itemProps3.xml><?xml version="1.0" encoding="utf-8"?>
<ds:datastoreItem xmlns:ds="http://schemas.openxmlformats.org/officeDocument/2006/customXml" ds:itemID="{2D9CC271-9910-4066-B857-B21132B4493F}"/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1322</Words>
  <Application>Microsoft Office PowerPoint</Application>
  <PresentationFormat>Custom</PresentationFormat>
  <Paragraphs>172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Тренинг по усилению голоса пожилых людей Модуль 4: Мониторинг, оценка и обучение</vt:lpstr>
      <vt:lpstr>Модуль 4: Мониторинг, оценка и обучение </vt:lpstr>
      <vt:lpstr>Модуль 4: Структура</vt:lpstr>
      <vt:lpstr>Мониторинг, оценка и обучение</vt:lpstr>
      <vt:lpstr>Зачем это нужно делать?</vt:lpstr>
      <vt:lpstr>Проблемы с измерением работы по усилению голоса</vt:lpstr>
      <vt:lpstr>Теория изменений и логические рамки</vt:lpstr>
      <vt:lpstr>Количественная и качественная информация</vt:lpstr>
      <vt:lpstr>Примеры индикаторы для измерения итогов работы по усилению голоса</vt:lpstr>
      <vt:lpstr>Качественные подходы к измерению результатов работы по усилению голоса</vt:lpstr>
      <vt:lpstr>Картирование результатов</vt:lpstr>
      <vt:lpstr>Интервью с инфлюенсерами (важными людьми)  </vt:lpstr>
      <vt:lpstr>Сбор результатов</vt:lpstr>
      <vt:lpstr>Три самые большие ошибки при мониторинге и оценке проектов развития </vt:lpstr>
      <vt:lpstr>Соответствующие стратегии и практика для мониторинга, оценки и обучения </vt:lpstr>
      <vt:lpstr>Использование Структуры усиления голоса пожилых людей</vt:lpstr>
      <vt:lpstr>Использование Структуры усиления пожилых людей</vt:lpstr>
      <vt:lpstr>Благодарим за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Frech</dc:creator>
  <cp:lastModifiedBy>Анна Воронина</cp:lastModifiedBy>
  <cp:revision>532</cp:revision>
  <dcterms:created xsi:type="dcterms:W3CDTF">2021-03-16T10:12:50Z</dcterms:created>
  <dcterms:modified xsi:type="dcterms:W3CDTF">2022-03-03T02:53:27Z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0x0101009EE9AC303336F04C920712D31A504716</vt:lpwstr>
  </property>
</Properties>
</file>