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sldIdLst>
    <p:sldId id="410" r:id="rId2"/>
    <p:sldId id="413" r:id="rId3"/>
    <p:sldId id="339" r:id="rId4"/>
    <p:sldId id="340" r:id="rId5"/>
    <p:sldId id="290" r:id="rId6"/>
    <p:sldId id="342" r:id="rId7"/>
    <p:sldId id="343" r:id="rId8"/>
    <p:sldId id="415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291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414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292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37B97-A93E-47BF-958E-C40E1AC79153}" v="126" dt="2022-03-02T04:53:13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8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2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Stovell" userId="d576cdd5-283b-41f1-8a8d-b62adbd2f51b" providerId="ADAL" clId="{074CB282-2096-4B31-B733-A3FF5A8BEB21}"/>
    <pc:docChg chg="modSld">
      <pc:chgData name="Jemma Stovell" userId="d576cdd5-283b-41f1-8a8d-b62adbd2f51b" providerId="ADAL" clId="{074CB282-2096-4B31-B733-A3FF5A8BEB21}" dt="2021-09-02T05:10:10.531" v="0" actId="1076"/>
      <pc:docMkLst>
        <pc:docMk/>
      </pc:docMkLst>
      <pc:sldChg chg="modSp mod">
        <pc:chgData name="Jemma Stovell" userId="d576cdd5-283b-41f1-8a8d-b62adbd2f51b" providerId="ADAL" clId="{074CB282-2096-4B31-B733-A3FF5A8BEB21}" dt="2021-09-02T05:10:10.531" v="0" actId="1076"/>
        <pc:sldMkLst>
          <pc:docMk/>
          <pc:sldMk cId="3140360274" sldId="410"/>
        </pc:sldMkLst>
        <pc:picChg chg="mod">
          <ac:chgData name="Jemma Stovell" userId="d576cdd5-283b-41f1-8a8d-b62adbd2f51b" providerId="ADAL" clId="{074CB282-2096-4B31-B733-A3FF5A8BEB21}" dt="2021-09-02T05:10:10.531" v="0" actId="1076"/>
          <ac:picMkLst>
            <pc:docMk/>
            <pc:sldMk cId="3140360274" sldId="410"/>
            <ac:picMk id="7" creationId="{A475A843-0032-5547-AED5-3C0C5E36F2C4}"/>
          </ac:picMkLst>
        </pc:picChg>
      </pc:sldChg>
    </pc:docChg>
  </pc:docChgLst>
  <pc:docChgLst>
    <pc:chgData name="Анна Воронина" userId="ae68cfedc4b21c98" providerId="LiveId" clId="{37137B97-A93E-47BF-958E-C40E1AC79153}"/>
    <pc:docChg chg="undo custSel modSld sldOrd">
      <pc:chgData name="Анна Воронина" userId="ae68cfedc4b21c98" providerId="LiveId" clId="{37137B97-A93E-47BF-958E-C40E1AC79153}" dt="2022-03-03T02:49:55.729" v="6538" actId="20577"/>
      <pc:docMkLst>
        <pc:docMk/>
      </pc:docMkLst>
      <pc:sldChg chg="addSp delSp modSp mod">
        <pc:chgData name="Анна Воронина" userId="ae68cfedc4b21c98" providerId="LiveId" clId="{37137B97-A93E-47BF-958E-C40E1AC79153}" dt="2022-03-02T04:53:15.222" v="908" actId="1076"/>
        <pc:sldMkLst>
          <pc:docMk/>
          <pc:sldMk cId="182681413" sldId="290"/>
        </pc:sldMkLst>
        <pc:spChg chg="mod">
          <ac:chgData name="Анна Воронина" userId="ae68cfedc4b21c98" providerId="LiveId" clId="{37137B97-A93E-47BF-958E-C40E1AC79153}" dt="2022-03-02T04:52:48.639" v="905" actId="20577"/>
          <ac:spMkLst>
            <pc:docMk/>
            <pc:sldMk cId="182681413" sldId="290"/>
            <ac:spMk id="2" creationId="{63C0F96F-A8B3-D444-B8D4-9BF4AAB8ACDA}"/>
          </ac:spMkLst>
        </pc:spChg>
        <pc:spChg chg="del">
          <ac:chgData name="Анна Воронина" userId="ae68cfedc4b21c98" providerId="LiveId" clId="{37137B97-A93E-47BF-958E-C40E1AC79153}" dt="2022-03-02T04:01:44.638" v="296" actId="478"/>
          <ac:spMkLst>
            <pc:docMk/>
            <pc:sldMk cId="182681413" sldId="290"/>
            <ac:spMk id="4" creationId="{1E9405EA-8861-9647-BB2C-FE9B9B5B3D6A}"/>
          </ac:spMkLst>
        </pc:spChg>
        <pc:spChg chg="add mod">
          <ac:chgData name="Анна Воронина" userId="ae68cfedc4b21c98" providerId="LiveId" clId="{37137B97-A93E-47BF-958E-C40E1AC79153}" dt="2022-03-02T03:58:42.153" v="155"/>
          <ac:spMkLst>
            <pc:docMk/>
            <pc:sldMk cId="182681413" sldId="290"/>
            <ac:spMk id="7" creationId="{FFB46EFF-3176-419F-9B1A-8BD3896837A9}"/>
          </ac:spMkLst>
        </pc:spChg>
        <pc:spChg chg="add mod">
          <ac:chgData name="Анна Воронина" userId="ae68cfedc4b21c98" providerId="LiveId" clId="{37137B97-A93E-47BF-958E-C40E1AC79153}" dt="2022-03-02T04:01:44.999" v="297"/>
          <ac:spMkLst>
            <pc:docMk/>
            <pc:sldMk cId="182681413" sldId="290"/>
            <ac:spMk id="8" creationId="{FB763077-1884-48CC-8C01-6C8C2E2A210E}"/>
          </ac:spMkLst>
        </pc:spChg>
        <pc:picChg chg="del">
          <ac:chgData name="Анна Воронина" userId="ae68cfedc4b21c98" providerId="LiveId" clId="{37137B97-A93E-47BF-958E-C40E1AC79153}" dt="2022-03-02T04:53:12.405" v="906" actId="478"/>
          <ac:picMkLst>
            <pc:docMk/>
            <pc:sldMk cId="182681413" sldId="290"/>
            <ac:picMk id="6" creationId="{6CA2C695-3161-AC48-BD08-7FAF5604B41C}"/>
          </ac:picMkLst>
        </pc:picChg>
        <pc:picChg chg="add mod">
          <ac:chgData name="Анна Воронина" userId="ae68cfedc4b21c98" providerId="LiveId" clId="{37137B97-A93E-47BF-958E-C40E1AC79153}" dt="2022-03-02T04:53:15.222" v="908" actId="1076"/>
          <ac:picMkLst>
            <pc:docMk/>
            <pc:sldMk cId="182681413" sldId="290"/>
            <ac:picMk id="9" creationId="{088FE824-1D52-48C2-99D1-38CB10BA9835}"/>
          </ac:picMkLst>
        </pc:picChg>
      </pc:sldChg>
      <pc:sldChg chg="addSp delSp modSp mod">
        <pc:chgData name="Анна Воронина" userId="ae68cfedc4b21c98" providerId="LiveId" clId="{37137B97-A93E-47BF-958E-C40E1AC79153}" dt="2022-03-03T02:42:15.475" v="6311" actId="20577"/>
        <pc:sldMkLst>
          <pc:docMk/>
          <pc:sldMk cId="2456725183" sldId="291"/>
        </pc:sldMkLst>
        <pc:spChg chg="mod">
          <ac:chgData name="Анна Воронина" userId="ae68cfedc4b21c98" providerId="LiveId" clId="{37137B97-A93E-47BF-958E-C40E1AC79153}" dt="2022-03-02T07:04:52.476" v="3326" actId="255"/>
          <ac:spMkLst>
            <pc:docMk/>
            <pc:sldMk cId="2456725183" sldId="291"/>
            <ac:spMk id="2" creationId="{90A1A9BF-4CAC-4C40-89C9-3AEDB3122DCB}"/>
          </ac:spMkLst>
        </pc:spChg>
        <pc:spChg chg="del">
          <ac:chgData name="Анна Воронина" userId="ae68cfedc4b21c98" providerId="LiveId" clId="{37137B97-A93E-47BF-958E-C40E1AC79153}" dt="2022-03-02T04:03:12.092" v="338" actId="478"/>
          <ac:spMkLst>
            <pc:docMk/>
            <pc:sldMk cId="2456725183" sldId="291"/>
            <ac:spMk id="4" creationId="{8C9AE565-6A32-314C-8482-5A3B3317BB90}"/>
          </ac:spMkLst>
        </pc:spChg>
        <pc:spChg chg="mod">
          <ac:chgData name="Анна Воронина" userId="ae68cfedc4b21c98" providerId="LiveId" clId="{37137B97-A93E-47BF-958E-C40E1AC79153}" dt="2022-03-02T07:04:52.476" v="3326" actId="255"/>
          <ac:spMkLst>
            <pc:docMk/>
            <pc:sldMk cId="2456725183" sldId="291"/>
            <ac:spMk id="5" creationId="{B177ACEC-A198-3947-96A4-578B9CD594D2}"/>
          </ac:spMkLst>
        </pc:spChg>
        <pc:spChg chg="add mod">
          <ac:chgData name="Анна Воронина" userId="ae68cfedc4b21c98" providerId="LiveId" clId="{37137B97-A93E-47BF-958E-C40E1AC79153}" dt="2022-03-02T07:04:52.476" v="3326" actId="255"/>
          <ac:spMkLst>
            <pc:docMk/>
            <pc:sldMk cId="2456725183" sldId="291"/>
            <ac:spMk id="6" creationId="{6C79E543-9775-422A-9C97-686FD61FD781}"/>
          </ac:spMkLst>
        </pc:spChg>
        <pc:spChg chg="add mod">
          <ac:chgData name="Анна Воронина" userId="ae68cfedc4b21c98" providerId="LiveId" clId="{37137B97-A93E-47BF-958E-C40E1AC79153}" dt="2022-03-02T07:04:52.476" v="3326" actId="255"/>
          <ac:spMkLst>
            <pc:docMk/>
            <pc:sldMk cId="2456725183" sldId="291"/>
            <ac:spMk id="8" creationId="{12FC2405-768D-4CC6-9754-B297943E2997}"/>
          </ac:spMkLst>
        </pc:spChg>
        <pc:spChg chg="add mod">
          <ac:chgData name="Анна Воронина" userId="ae68cfedc4b21c98" providerId="LiveId" clId="{37137B97-A93E-47BF-958E-C40E1AC79153}" dt="2022-03-03T02:42:15.475" v="6311" actId="20577"/>
          <ac:spMkLst>
            <pc:docMk/>
            <pc:sldMk cId="2456725183" sldId="291"/>
            <ac:spMk id="9" creationId="{DCBD77A0-AB12-476C-8CFD-2BF973350D83}"/>
          </ac:spMkLst>
        </pc:spChg>
        <pc:spChg chg="add del mod">
          <ac:chgData name="Анна Воронина" userId="ae68cfedc4b21c98" providerId="LiveId" clId="{37137B97-A93E-47BF-958E-C40E1AC79153}" dt="2022-03-02T07:05:02.982" v="3327" actId="478"/>
          <ac:spMkLst>
            <pc:docMk/>
            <pc:sldMk cId="2456725183" sldId="291"/>
            <ac:spMk id="10" creationId="{2A908B43-E3D7-42EB-A12D-D4533C666EF2}"/>
          </ac:spMkLst>
        </pc:spChg>
        <pc:spChg chg="add mod">
          <ac:chgData name="Анна Воронина" userId="ae68cfedc4b21c98" providerId="LiveId" clId="{37137B97-A93E-47BF-958E-C40E1AC79153}" dt="2022-03-02T07:05:50.076" v="3407" actId="14100"/>
          <ac:spMkLst>
            <pc:docMk/>
            <pc:sldMk cId="2456725183" sldId="291"/>
            <ac:spMk id="11" creationId="{D099D104-704F-4504-93D5-45246F74ED23}"/>
          </ac:spMkLst>
        </pc:spChg>
        <pc:spChg chg="add mod">
          <ac:chgData name="Анна Воронина" userId="ae68cfedc4b21c98" providerId="LiveId" clId="{37137B97-A93E-47BF-958E-C40E1AC79153}" dt="2022-03-02T07:06:21.106" v="3445" actId="1076"/>
          <ac:spMkLst>
            <pc:docMk/>
            <pc:sldMk cId="2456725183" sldId="291"/>
            <ac:spMk id="12" creationId="{4D052A2C-CF45-44FE-8703-05B905399CA7}"/>
          </ac:spMkLst>
        </pc:spChg>
        <pc:picChg chg="mod">
          <ac:chgData name="Анна Воронина" userId="ae68cfedc4b21c98" providerId="LiveId" clId="{37137B97-A93E-47BF-958E-C40E1AC79153}" dt="2022-03-02T06:59:50.979" v="2709" actId="1076"/>
          <ac:picMkLst>
            <pc:docMk/>
            <pc:sldMk cId="2456725183" sldId="291"/>
            <ac:picMk id="7" creationId="{F0E1C3F1-AD10-7F4C-B46E-C9DD535DFF1B}"/>
          </ac:picMkLst>
        </pc:picChg>
      </pc:sldChg>
      <pc:sldChg chg="addSp delSp modSp mod">
        <pc:chgData name="Анна Воронина" userId="ae68cfedc4b21c98" providerId="LiveId" clId="{37137B97-A93E-47BF-958E-C40E1AC79153}" dt="2022-03-03T02:47:07.166" v="6469" actId="255"/>
        <pc:sldMkLst>
          <pc:docMk/>
          <pc:sldMk cId="3572694113" sldId="292"/>
        </pc:sldMkLst>
        <pc:spChg chg="mod">
          <ac:chgData name="Анна Воронина" userId="ae68cfedc4b21c98" providerId="LiveId" clId="{37137B97-A93E-47BF-958E-C40E1AC79153}" dt="2022-03-02T09:57:44.201" v="4629" actId="20577"/>
          <ac:spMkLst>
            <pc:docMk/>
            <pc:sldMk cId="3572694113" sldId="292"/>
            <ac:spMk id="2" creationId="{EB69F69A-35CA-C64A-9AC7-594AD97DB227}"/>
          </ac:spMkLst>
        </pc:spChg>
        <pc:spChg chg="del">
          <ac:chgData name="Анна Воронина" userId="ae68cfedc4b21c98" providerId="LiveId" clId="{37137B97-A93E-47BF-958E-C40E1AC79153}" dt="2022-03-02T04:04:34.164" v="380" actId="478"/>
          <ac:spMkLst>
            <pc:docMk/>
            <pc:sldMk cId="3572694113" sldId="292"/>
            <ac:spMk id="4" creationId="{7CC836C1-1385-844B-BB97-5CAE949927A7}"/>
          </ac:spMkLst>
        </pc:spChg>
        <pc:spChg chg="add mod">
          <ac:chgData name="Анна Воронина" userId="ae68cfedc4b21c98" providerId="LiveId" clId="{37137B97-A93E-47BF-958E-C40E1AC79153}" dt="2022-03-02T04:00:05.538" v="200"/>
          <ac:spMkLst>
            <pc:docMk/>
            <pc:sldMk cId="3572694113" sldId="292"/>
            <ac:spMk id="6" creationId="{8D4BBA40-65CC-4F63-AC7C-ECCC7F8CF049}"/>
          </ac:spMkLst>
        </pc:spChg>
        <pc:spChg chg="add del mod">
          <ac:chgData name="Анна Воронина" userId="ae68cfedc4b21c98" providerId="LiveId" clId="{37137B97-A93E-47BF-958E-C40E1AC79153}" dt="2022-03-02T04:00:08.557" v="202"/>
          <ac:spMkLst>
            <pc:docMk/>
            <pc:sldMk cId="3572694113" sldId="292"/>
            <ac:spMk id="7" creationId="{99AE1353-BB5C-44E6-B121-9674C09FCF25}"/>
          </ac:spMkLst>
        </pc:spChg>
        <pc:spChg chg="add mod">
          <ac:chgData name="Анна Воронина" userId="ae68cfedc4b21c98" providerId="LiveId" clId="{37137B97-A93E-47BF-958E-C40E1AC79153}" dt="2022-03-02T04:04:34.481" v="381"/>
          <ac:spMkLst>
            <pc:docMk/>
            <pc:sldMk cId="3572694113" sldId="292"/>
            <ac:spMk id="8" creationId="{EDDDCA70-5A6F-4E6E-9BB9-D2C3D43F088A}"/>
          </ac:spMkLst>
        </pc:spChg>
        <pc:spChg chg="add mod">
          <ac:chgData name="Анна Воронина" userId="ae68cfedc4b21c98" providerId="LiveId" clId="{37137B97-A93E-47BF-958E-C40E1AC79153}" dt="2022-03-03T02:45:44.593" v="6357" actId="20577"/>
          <ac:spMkLst>
            <pc:docMk/>
            <pc:sldMk cId="3572694113" sldId="292"/>
            <ac:spMk id="9" creationId="{025153D0-1979-4B80-A41F-399C0EE488A8}"/>
          </ac:spMkLst>
        </pc:spChg>
        <pc:spChg chg="add mod">
          <ac:chgData name="Анна Воронина" userId="ae68cfedc4b21c98" providerId="LiveId" clId="{37137B97-A93E-47BF-958E-C40E1AC79153}" dt="2022-03-03T02:46:23.877" v="6436" actId="20577"/>
          <ac:spMkLst>
            <pc:docMk/>
            <pc:sldMk cId="3572694113" sldId="292"/>
            <ac:spMk id="10" creationId="{4CE1753B-81ED-46F5-93E5-1AC9B93D848D}"/>
          </ac:spMkLst>
        </pc:spChg>
        <pc:spChg chg="add mod">
          <ac:chgData name="Анна Воронина" userId="ae68cfedc4b21c98" providerId="LiveId" clId="{37137B97-A93E-47BF-958E-C40E1AC79153}" dt="2022-03-03T02:47:07.166" v="6469" actId="255"/>
          <ac:spMkLst>
            <pc:docMk/>
            <pc:sldMk cId="3572694113" sldId="292"/>
            <ac:spMk id="11" creationId="{1C497C79-0628-4A09-99BD-AC3A570B07E0}"/>
          </ac:spMkLst>
        </pc:spChg>
        <pc:spChg chg="add mod">
          <ac:chgData name="Анна Воронина" userId="ae68cfedc4b21c98" providerId="LiveId" clId="{37137B97-A93E-47BF-958E-C40E1AC79153}" dt="2022-03-03T02:46:09.965" v="6414" actId="20577"/>
          <ac:spMkLst>
            <pc:docMk/>
            <pc:sldMk cId="3572694113" sldId="292"/>
            <ac:spMk id="13" creationId="{52660F9C-FFC8-470E-B99E-29FB9B20298C}"/>
          </ac:spMkLst>
        </pc:spChg>
        <pc:spChg chg="add mod">
          <ac:chgData name="Анна Воронина" userId="ae68cfedc4b21c98" providerId="LiveId" clId="{37137B97-A93E-47BF-958E-C40E1AC79153}" dt="2022-03-02T10:04:14.868" v="4710" actId="20577"/>
          <ac:spMkLst>
            <pc:docMk/>
            <pc:sldMk cId="3572694113" sldId="292"/>
            <ac:spMk id="14" creationId="{19B8D733-C27B-4715-889D-179A683B22EE}"/>
          </ac:spMkLst>
        </pc:spChg>
        <pc:spChg chg="add mod">
          <ac:chgData name="Анна Воронина" userId="ae68cfedc4b21c98" providerId="LiveId" clId="{37137B97-A93E-47BF-958E-C40E1AC79153}" dt="2022-03-02T10:04:21.058" v="4712" actId="1076"/>
          <ac:spMkLst>
            <pc:docMk/>
            <pc:sldMk cId="3572694113" sldId="292"/>
            <ac:spMk id="15" creationId="{546D3605-51D0-4805-AF26-7902D48EAC4A}"/>
          </ac:spMkLst>
        </pc:spChg>
        <pc:spChg chg="add mod">
          <ac:chgData name="Анна Воронина" userId="ae68cfedc4b21c98" providerId="LiveId" clId="{37137B97-A93E-47BF-958E-C40E1AC79153}" dt="2022-03-02T10:04:41.163" v="4735" actId="1076"/>
          <ac:spMkLst>
            <pc:docMk/>
            <pc:sldMk cId="3572694113" sldId="292"/>
            <ac:spMk id="16" creationId="{6C1CFC33-78DC-4B4E-8D85-D47A1D6DDC69}"/>
          </ac:spMkLst>
        </pc:spChg>
        <pc:spChg chg="add mod">
          <ac:chgData name="Анна Воронина" userId="ae68cfedc4b21c98" providerId="LiveId" clId="{37137B97-A93E-47BF-958E-C40E1AC79153}" dt="2022-03-03T02:46:41.332" v="6442" actId="1035"/>
          <ac:spMkLst>
            <pc:docMk/>
            <pc:sldMk cId="3572694113" sldId="292"/>
            <ac:spMk id="17" creationId="{8D1EC4A0-14F5-481F-A255-C03DF627F2CA}"/>
          </ac:spMkLst>
        </pc:spChg>
        <pc:picChg chg="mod">
          <ac:chgData name="Анна Воронина" userId="ae68cfedc4b21c98" providerId="LiveId" clId="{37137B97-A93E-47BF-958E-C40E1AC79153}" dt="2022-03-02T09:58:55.560" v="4633" actId="1076"/>
          <ac:picMkLst>
            <pc:docMk/>
            <pc:sldMk cId="3572694113" sldId="292"/>
            <ac:picMk id="12" creationId="{C00FF75F-4688-2A46-BEAE-2AA43AA31E6C}"/>
          </ac:picMkLst>
        </pc:picChg>
      </pc:sldChg>
      <pc:sldChg chg="addSp delSp modSp mod">
        <pc:chgData name="Анна Воронина" userId="ae68cfedc4b21c98" providerId="LiveId" clId="{37137B97-A93E-47BF-958E-C40E1AC79153}" dt="2022-03-02T04:52:22.343" v="835"/>
        <pc:sldMkLst>
          <pc:docMk/>
          <pc:sldMk cId="3611700324" sldId="339"/>
        </pc:sldMkLst>
        <pc:spChg chg="mod">
          <ac:chgData name="Анна Воронина" userId="ae68cfedc4b21c98" providerId="LiveId" clId="{37137B97-A93E-47BF-958E-C40E1AC79153}" dt="2022-03-02T04:50:50.364" v="687" actId="1076"/>
          <ac:spMkLst>
            <pc:docMk/>
            <pc:sldMk cId="3611700324" sldId="339"/>
            <ac:spMk id="2" creationId="{513FC836-A83A-CC44-B54E-F78160D949EA}"/>
          </ac:spMkLst>
        </pc:spChg>
        <pc:spChg chg="del">
          <ac:chgData name="Анна Воронина" userId="ae68cfedc4b21c98" providerId="LiveId" clId="{37137B97-A93E-47BF-958E-C40E1AC79153}" dt="2022-03-02T04:01:33.594" v="292" actId="478"/>
          <ac:spMkLst>
            <pc:docMk/>
            <pc:sldMk cId="3611700324" sldId="339"/>
            <ac:spMk id="3" creationId="{E1BB8D10-798D-054F-8562-2E5CD3339EE2}"/>
          </ac:spMkLst>
        </pc:spChg>
        <pc:spChg chg="mod">
          <ac:chgData name="Анна Воронина" userId="ae68cfedc4b21c98" providerId="LiveId" clId="{37137B97-A93E-47BF-958E-C40E1AC79153}" dt="2022-03-02T04:39:34.257" v="482" actId="20577"/>
          <ac:spMkLst>
            <pc:docMk/>
            <pc:sldMk cId="3611700324" sldId="339"/>
            <ac:spMk id="5" creationId="{CA6ED12F-9875-F049-A54F-998A5A4AE461}"/>
          </ac:spMkLst>
        </pc:spChg>
        <pc:spChg chg="mod">
          <ac:chgData name="Анна Воронина" userId="ae68cfedc4b21c98" providerId="LiveId" clId="{37137B97-A93E-47BF-958E-C40E1AC79153}" dt="2022-03-02T04:51:06.015" v="711" actId="20577"/>
          <ac:spMkLst>
            <pc:docMk/>
            <pc:sldMk cId="3611700324" sldId="339"/>
            <ac:spMk id="7" creationId="{187C11D3-D9B3-C749-9124-552681F0177A}"/>
          </ac:spMkLst>
        </pc:spChg>
        <pc:spChg chg="mod">
          <ac:chgData name="Анна Воронина" userId="ae68cfedc4b21c98" providerId="LiveId" clId="{37137B97-A93E-47BF-958E-C40E1AC79153}" dt="2022-03-02T04:52:22.343" v="835"/>
          <ac:spMkLst>
            <pc:docMk/>
            <pc:sldMk cId="3611700324" sldId="339"/>
            <ac:spMk id="8" creationId="{C52C609F-1E26-DD45-9CE2-C9DA49273B3C}"/>
          </ac:spMkLst>
        </pc:spChg>
        <pc:spChg chg="add mod">
          <ac:chgData name="Анна Воронина" userId="ae68cfedc4b21c98" providerId="LiveId" clId="{37137B97-A93E-47BF-958E-C40E1AC79153}" dt="2022-03-02T03:58:35.796" v="153"/>
          <ac:spMkLst>
            <pc:docMk/>
            <pc:sldMk cId="3611700324" sldId="339"/>
            <ac:spMk id="9" creationId="{026C4E9D-ED65-4D5B-9016-ADC08542D71A}"/>
          </ac:spMkLst>
        </pc:spChg>
        <pc:spChg chg="add mod">
          <ac:chgData name="Анна Воронина" userId="ae68cfedc4b21c98" providerId="LiveId" clId="{37137B97-A93E-47BF-958E-C40E1AC79153}" dt="2022-03-02T04:01:34.010" v="293"/>
          <ac:spMkLst>
            <pc:docMk/>
            <pc:sldMk cId="3611700324" sldId="339"/>
            <ac:spMk id="10" creationId="{45BC69FF-C511-4F04-A258-20134A664295}"/>
          </ac:spMkLst>
        </pc:spChg>
      </pc:sldChg>
      <pc:sldChg chg="addSp delSp modSp mod">
        <pc:chgData name="Анна Воронина" userId="ae68cfedc4b21c98" providerId="LiveId" clId="{37137B97-A93E-47BF-958E-C40E1AC79153}" dt="2022-03-02T04:52:34.328" v="858" actId="20577"/>
        <pc:sldMkLst>
          <pc:docMk/>
          <pc:sldMk cId="588061083" sldId="340"/>
        </pc:sldMkLst>
        <pc:spChg chg="del">
          <ac:chgData name="Анна Воронина" userId="ae68cfedc4b21c98" providerId="LiveId" clId="{37137B97-A93E-47BF-958E-C40E1AC79153}" dt="2022-03-02T04:01:40.562" v="294" actId="478"/>
          <ac:spMkLst>
            <pc:docMk/>
            <pc:sldMk cId="588061083" sldId="340"/>
            <ac:spMk id="4" creationId="{E67F82D4-B6A7-9249-BBCB-1A5DC10B2E28}"/>
          </ac:spMkLst>
        </pc:spChg>
        <pc:spChg chg="mod">
          <ac:chgData name="Анна Воронина" userId="ae68cfedc4b21c98" providerId="LiveId" clId="{37137B97-A93E-47BF-958E-C40E1AC79153}" dt="2022-03-02T04:52:34.328" v="858" actId="20577"/>
          <ac:spMkLst>
            <pc:docMk/>
            <pc:sldMk cId="588061083" sldId="340"/>
            <ac:spMk id="6" creationId="{F0CDDC62-B2A9-D74A-BF04-DFB81725C29B}"/>
          </ac:spMkLst>
        </pc:spChg>
        <pc:spChg chg="add mod">
          <ac:chgData name="Анна Воронина" userId="ae68cfedc4b21c98" providerId="LiveId" clId="{37137B97-A93E-47BF-958E-C40E1AC79153}" dt="2022-03-02T03:58:39.079" v="154"/>
          <ac:spMkLst>
            <pc:docMk/>
            <pc:sldMk cId="588061083" sldId="340"/>
            <ac:spMk id="7" creationId="{18522906-09F5-4AB5-B666-1948331A9174}"/>
          </ac:spMkLst>
        </pc:spChg>
        <pc:spChg chg="add mod">
          <ac:chgData name="Анна Воронина" userId="ae68cfedc4b21c98" providerId="LiveId" clId="{37137B97-A93E-47BF-958E-C40E1AC79153}" dt="2022-03-02T04:01:40.920" v="295"/>
          <ac:spMkLst>
            <pc:docMk/>
            <pc:sldMk cId="588061083" sldId="340"/>
            <ac:spMk id="8" creationId="{BF0B9254-D1E4-4B8D-9801-E0EFA4DB6E62}"/>
          </ac:spMkLst>
        </pc:spChg>
      </pc:sldChg>
      <pc:sldChg chg="addSp delSp modSp mod">
        <pc:chgData name="Анна Воронина" userId="ae68cfedc4b21c98" providerId="LiveId" clId="{37137B97-A93E-47BF-958E-C40E1AC79153}" dt="2022-03-02T04:56:27.915" v="1271" actId="14100"/>
        <pc:sldMkLst>
          <pc:docMk/>
          <pc:sldMk cId="1237251578" sldId="342"/>
        </pc:sldMkLst>
        <pc:spChg chg="del">
          <ac:chgData name="Анна Воронина" userId="ae68cfedc4b21c98" providerId="LiveId" clId="{37137B97-A93E-47BF-958E-C40E1AC79153}" dt="2022-03-02T04:01:48.553" v="298" actId="478"/>
          <ac:spMkLst>
            <pc:docMk/>
            <pc:sldMk cId="1237251578" sldId="342"/>
            <ac:spMk id="4" creationId="{88E4D1F3-0053-1446-9BCD-18BFCEDC44C4}"/>
          </ac:spMkLst>
        </pc:spChg>
        <pc:spChg chg="mod">
          <ac:chgData name="Анна Воронина" userId="ae68cfedc4b21c98" providerId="LiveId" clId="{37137B97-A93E-47BF-958E-C40E1AC79153}" dt="2022-03-02T04:53:30.293" v="931" actId="20577"/>
          <ac:spMkLst>
            <pc:docMk/>
            <pc:sldMk cId="1237251578" sldId="342"/>
            <ac:spMk id="6" creationId="{C4B5530D-EFD9-AB40-A6A1-64CDDE10F87E}"/>
          </ac:spMkLst>
        </pc:spChg>
        <pc:spChg chg="mod">
          <ac:chgData name="Анна Воронина" userId="ae68cfedc4b21c98" providerId="LiveId" clId="{37137B97-A93E-47BF-958E-C40E1AC79153}" dt="2022-03-02T04:53:50.433" v="946" actId="20577"/>
          <ac:spMkLst>
            <pc:docMk/>
            <pc:sldMk cId="1237251578" sldId="342"/>
            <ac:spMk id="7" creationId="{0384EEDF-291F-F24F-9552-8D80E5386B0B}"/>
          </ac:spMkLst>
        </pc:spChg>
        <pc:spChg chg="mod">
          <ac:chgData name="Анна Воронина" userId="ae68cfedc4b21c98" providerId="LiveId" clId="{37137B97-A93E-47BF-958E-C40E1AC79153}" dt="2022-03-02T04:54:51.428" v="1063" actId="20577"/>
          <ac:spMkLst>
            <pc:docMk/>
            <pc:sldMk cId="1237251578" sldId="342"/>
            <ac:spMk id="8" creationId="{0B17D4E5-83C6-584A-916B-8013BE5C3AE7}"/>
          </ac:spMkLst>
        </pc:spChg>
        <pc:spChg chg="mod">
          <ac:chgData name="Анна Воронина" userId="ae68cfedc4b21c98" providerId="LiveId" clId="{37137B97-A93E-47BF-958E-C40E1AC79153}" dt="2022-03-02T04:55:25.602" v="1155" actId="14100"/>
          <ac:spMkLst>
            <pc:docMk/>
            <pc:sldMk cId="1237251578" sldId="342"/>
            <ac:spMk id="9" creationId="{43EACD10-652D-3B4F-B525-BC6E32C7F5C1}"/>
          </ac:spMkLst>
        </pc:spChg>
        <pc:spChg chg="mod">
          <ac:chgData name="Анна Воронина" userId="ae68cfedc4b21c98" providerId="LiveId" clId="{37137B97-A93E-47BF-958E-C40E1AC79153}" dt="2022-03-02T04:56:27.915" v="1271" actId="14100"/>
          <ac:spMkLst>
            <pc:docMk/>
            <pc:sldMk cId="1237251578" sldId="342"/>
            <ac:spMk id="10" creationId="{AAC361B6-A024-3944-8773-E2D37650D6C3}"/>
          </ac:spMkLst>
        </pc:spChg>
        <pc:spChg chg="mod">
          <ac:chgData name="Анна Воронина" userId="ae68cfedc4b21c98" providerId="LiveId" clId="{37137B97-A93E-47BF-958E-C40E1AC79153}" dt="2022-03-02T04:56:25.033" v="1270" actId="14100"/>
          <ac:spMkLst>
            <pc:docMk/>
            <pc:sldMk cId="1237251578" sldId="342"/>
            <ac:spMk id="11" creationId="{5A1235E7-1086-3E4D-95BE-903980C25006}"/>
          </ac:spMkLst>
        </pc:spChg>
        <pc:spChg chg="add mod">
          <ac:chgData name="Анна Воронина" userId="ae68cfedc4b21c98" providerId="LiveId" clId="{37137B97-A93E-47BF-958E-C40E1AC79153}" dt="2022-03-02T03:58:45.632" v="156"/>
          <ac:spMkLst>
            <pc:docMk/>
            <pc:sldMk cId="1237251578" sldId="342"/>
            <ac:spMk id="12" creationId="{526D26C2-8208-41F6-BD8C-CC61145BC22C}"/>
          </ac:spMkLst>
        </pc:spChg>
        <pc:spChg chg="add mod">
          <ac:chgData name="Анна Воронина" userId="ae68cfedc4b21c98" providerId="LiveId" clId="{37137B97-A93E-47BF-958E-C40E1AC79153}" dt="2022-03-02T04:01:48.948" v="299"/>
          <ac:spMkLst>
            <pc:docMk/>
            <pc:sldMk cId="1237251578" sldId="342"/>
            <ac:spMk id="13" creationId="{7E93D4F1-4F3F-45E6-93B2-6FE572317D49}"/>
          </ac:spMkLst>
        </pc:spChg>
      </pc:sldChg>
      <pc:sldChg chg="addSp delSp modSp mod">
        <pc:chgData name="Анна Воронина" userId="ae68cfedc4b21c98" providerId="LiveId" clId="{37137B97-A93E-47BF-958E-C40E1AC79153}" dt="2022-03-02T04:56:39.348" v="1301" actId="20577"/>
        <pc:sldMkLst>
          <pc:docMk/>
          <pc:sldMk cId="951070431" sldId="343"/>
        </pc:sldMkLst>
        <pc:spChg chg="del">
          <ac:chgData name="Анна Воронина" userId="ae68cfedc4b21c98" providerId="LiveId" clId="{37137B97-A93E-47BF-958E-C40E1AC79153}" dt="2022-03-02T04:01:53.462" v="300" actId="478"/>
          <ac:spMkLst>
            <pc:docMk/>
            <pc:sldMk cId="951070431" sldId="343"/>
            <ac:spMk id="4" creationId="{E67F82D4-B6A7-9249-BBCB-1A5DC10B2E28}"/>
          </ac:spMkLst>
        </pc:spChg>
        <pc:spChg chg="mod">
          <ac:chgData name="Анна Воронина" userId="ae68cfedc4b21c98" providerId="LiveId" clId="{37137B97-A93E-47BF-958E-C40E1AC79153}" dt="2022-03-02T04:56:39.348" v="1301" actId="20577"/>
          <ac:spMkLst>
            <pc:docMk/>
            <pc:sldMk cId="951070431" sldId="343"/>
            <ac:spMk id="6" creationId="{F0CDDC62-B2A9-D74A-BF04-DFB81725C29B}"/>
          </ac:spMkLst>
        </pc:spChg>
        <pc:spChg chg="add mod">
          <ac:chgData name="Анна Воронина" userId="ae68cfedc4b21c98" providerId="LiveId" clId="{37137B97-A93E-47BF-958E-C40E1AC79153}" dt="2022-03-02T03:58:49.709" v="157"/>
          <ac:spMkLst>
            <pc:docMk/>
            <pc:sldMk cId="951070431" sldId="343"/>
            <ac:spMk id="7" creationId="{846DFF20-8DEB-45AC-8EED-E43A1C109939}"/>
          </ac:spMkLst>
        </pc:spChg>
        <pc:spChg chg="add mod">
          <ac:chgData name="Анна Воронина" userId="ae68cfedc4b21c98" providerId="LiveId" clId="{37137B97-A93E-47BF-958E-C40E1AC79153}" dt="2022-03-02T04:01:53.767" v="301"/>
          <ac:spMkLst>
            <pc:docMk/>
            <pc:sldMk cId="951070431" sldId="343"/>
            <ac:spMk id="8" creationId="{C67A0D91-7C7F-4F64-8811-DA85EEEB9673}"/>
          </ac:spMkLst>
        </pc:spChg>
      </pc:sldChg>
      <pc:sldChg chg="addSp delSp modSp mod">
        <pc:chgData name="Анна Воронина" userId="ae68cfedc4b21c98" providerId="LiveId" clId="{37137B97-A93E-47BF-958E-C40E1AC79153}" dt="2022-03-03T02:37:40.520" v="6210" actId="20577"/>
        <pc:sldMkLst>
          <pc:docMk/>
          <pc:sldMk cId="3437969940" sldId="344"/>
        </pc:sldMkLst>
        <pc:spChg chg="del">
          <ac:chgData name="Анна Воронина" userId="ae68cfedc4b21c98" providerId="LiveId" clId="{37137B97-A93E-47BF-958E-C40E1AC79153}" dt="2022-03-02T04:02:03.078" v="304" actId="478"/>
          <ac:spMkLst>
            <pc:docMk/>
            <pc:sldMk cId="3437969940" sldId="344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4:57:32.222" v="1365" actId="20577"/>
          <ac:spMkLst>
            <pc:docMk/>
            <pc:sldMk cId="3437969940" sldId="344"/>
            <ac:spMk id="5" creationId="{BE7BC69E-E04F-5F42-AF65-A07A89D18D72}"/>
          </ac:spMkLst>
        </pc:spChg>
        <pc:spChg chg="add mod">
          <ac:chgData name="Анна Воронина" userId="ae68cfedc4b21c98" providerId="LiveId" clId="{37137B97-A93E-47BF-958E-C40E1AC79153}" dt="2022-03-02T03:58:56.413" v="160"/>
          <ac:spMkLst>
            <pc:docMk/>
            <pc:sldMk cId="3437969940" sldId="344"/>
            <ac:spMk id="6" creationId="{0016C9A3-22B6-42F9-BD7F-01042E1E7555}"/>
          </ac:spMkLst>
        </pc:spChg>
        <pc:spChg chg="mod">
          <ac:chgData name="Анна Воронина" userId="ae68cfedc4b21c98" providerId="LiveId" clId="{37137B97-A93E-47BF-958E-C40E1AC79153}" dt="2022-03-03T02:37:40.520" v="6210" actId="20577"/>
          <ac:spMkLst>
            <pc:docMk/>
            <pc:sldMk cId="3437969940" sldId="344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4:02:03.342" v="305"/>
          <ac:spMkLst>
            <pc:docMk/>
            <pc:sldMk cId="3437969940" sldId="344"/>
            <ac:spMk id="8" creationId="{239ED6B2-4293-4CF9-97B3-3A0AC3838088}"/>
          </ac:spMkLst>
        </pc:spChg>
      </pc:sldChg>
      <pc:sldChg chg="addSp delSp modSp mod">
        <pc:chgData name="Анна Воронина" userId="ae68cfedc4b21c98" providerId="LiveId" clId="{37137B97-A93E-47BF-958E-C40E1AC79153}" dt="2022-03-02T05:04:05.556" v="1568" actId="20577"/>
        <pc:sldMkLst>
          <pc:docMk/>
          <pc:sldMk cId="3126444810" sldId="345"/>
        </pc:sldMkLst>
        <pc:spChg chg="del">
          <ac:chgData name="Анна Воронина" userId="ae68cfedc4b21c98" providerId="LiveId" clId="{37137B97-A93E-47BF-958E-C40E1AC79153}" dt="2022-03-02T04:02:06.944" v="306" actId="478"/>
          <ac:spMkLst>
            <pc:docMk/>
            <pc:sldMk cId="3126444810" sldId="345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5:03:12.183" v="1495" actId="20577"/>
          <ac:spMkLst>
            <pc:docMk/>
            <pc:sldMk cId="3126444810" sldId="345"/>
            <ac:spMk id="5" creationId="{BE7BC69E-E04F-5F42-AF65-A07A89D18D72}"/>
          </ac:spMkLst>
        </pc:spChg>
        <pc:spChg chg="mod">
          <ac:chgData name="Анна Воронина" userId="ae68cfedc4b21c98" providerId="LiveId" clId="{37137B97-A93E-47BF-958E-C40E1AC79153}" dt="2022-03-02T05:04:05.556" v="1568" actId="20577"/>
          <ac:spMkLst>
            <pc:docMk/>
            <pc:sldMk cId="3126444810" sldId="345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3:58:59.128" v="161"/>
          <ac:spMkLst>
            <pc:docMk/>
            <pc:sldMk cId="3126444810" sldId="345"/>
            <ac:spMk id="8" creationId="{6E089E0B-00A2-438A-A05A-29748FA7A9C5}"/>
          </ac:spMkLst>
        </pc:spChg>
        <pc:spChg chg="add mod">
          <ac:chgData name="Анна Воронина" userId="ae68cfedc4b21c98" providerId="LiveId" clId="{37137B97-A93E-47BF-958E-C40E1AC79153}" dt="2022-03-02T04:02:07.226" v="307"/>
          <ac:spMkLst>
            <pc:docMk/>
            <pc:sldMk cId="3126444810" sldId="345"/>
            <ac:spMk id="9" creationId="{02FB5050-63CB-41AC-8D44-9864A19A8226}"/>
          </ac:spMkLst>
        </pc:spChg>
      </pc:sldChg>
      <pc:sldChg chg="addSp delSp modSp mod">
        <pc:chgData name="Анна Воронина" userId="ae68cfedc4b21c98" providerId="LiveId" clId="{37137B97-A93E-47BF-958E-C40E1AC79153}" dt="2022-03-03T02:38:04.121" v="6217" actId="20577"/>
        <pc:sldMkLst>
          <pc:docMk/>
          <pc:sldMk cId="1938464954" sldId="346"/>
        </pc:sldMkLst>
        <pc:spChg chg="del">
          <ac:chgData name="Анна Воронина" userId="ae68cfedc4b21c98" providerId="LiveId" clId="{37137B97-A93E-47BF-958E-C40E1AC79153}" dt="2022-03-02T04:02:10.816" v="308" actId="478"/>
          <ac:spMkLst>
            <pc:docMk/>
            <pc:sldMk cId="1938464954" sldId="346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5:04:29.959" v="1612" actId="1076"/>
          <ac:spMkLst>
            <pc:docMk/>
            <pc:sldMk cId="1938464954" sldId="346"/>
            <ac:spMk id="5" creationId="{BE7BC69E-E04F-5F42-AF65-A07A89D18D72}"/>
          </ac:spMkLst>
        </pc:spChg>
        <pc:spChg chg="add mod">
          <ac:chgData name="Анна Воронина" userId="ae68cfedc4b21c98" providerId="LiveId" clId="{37137B97-A93E-47BF-958E-C40E1AC79153}" dt="2022-03-02T03:59:00.713" v="162"/>
          <ac:spMkLst>
            <pc:docMk/>
            <pc:sldMk cId="1938464954" sldId="346"/>
            <ac:spMk id="6" creationId="{0D447353-782A-477D-BF33-357BE692A85E}"/>
          </ac:spMkLst>
        </pc:spChg>
        <pc:spChg chg="mod">
          <ac:chgData name="Анна Воронина" userId="ae68cfedc4b21c98" providerId="LiveId" clId="{37137B97-A93E-47BF-958E-C40E1AC79153}" dt="2022-03-03T02:38:04.121" v="6217" actId="20577"/>
          <ac:spMkLst>
            <pc:docMk/>
            <pc:sldMk cId="1938464954" sldId="346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4:02:11.155" v="309"/>
          <ac:spMkLst>
            <pc:docMk/>
            <pc:sldMk cId="1938464954" sldId="346"/>
            <ac:spMk id="8" creationId="{5EA35168-2774-40F3-9CE6-2A7B7D43E202}"/>
          </ac:spMkLst>
        </pc:spChg>
      </pc:sldChg>
      <pc:sldChg chg="addSp delSp modSp mod">
        <pc:chgData name="Анна Воронина" userId="ae68cfedc4b21c98" providerId="LiveId" clId="{37137B97-A93E-47BF-958E-C40E1AC79153}" dt="2022-03-02T06:42:33.502" v="1767" actId="20577"/>
        <pc:sldMkLst>
          <pc:docMk/>
          <pc:sldMk cId="3007247474" sldId="347"/>
        </pc:sldMkLst>
        <pc:spChg chg="del">
          <ac:chgData name="Анна Воронина" userId="ae68cfedc4b21c98" providerId="LiveId" clId="{37137B97-A93E-47BF-958E-C40E1AC79153}" dt="2022-03-02T04:02:14.924" v="310" actId="478"/>
          <ac:spMkLst>
            <pc:docMk/>
            <pc:sldMk cId="3007247474" sldId="347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6:41:42.443" v="1743" actId="20577"/>
          <ac:spMkLst>
            <pc:docMk/>
            <pc:sldMk cId="3007247474" sldId="347"/>
            <ac:spMk id="5" creationId="{BE7BC69E-E04F-5F42-AF65-A07A89D18D72}"/>
          </ac:spMkLst>
        </pc:spChg>
        <pc:spChg chg="mod">
          <ac:chgData name="Анна Воронина" userId="ae68cfedc4b21c98" providerId="LiveId" clId="{37137B97-A93E-47BF-958E-C40E1AC79153}" dt="2022-03-02T06:42:33.502" v="1767" actId="20577"/>
          <ac:spMkLst>
            <pc:docMk/>
            <pc:sldMk cId="3007247474" sldId="347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3:59:02.648" v="163"/>
          <ac:spMkLst>
            <pc:docMk/>
            <pc:sldMk cId="3007247474" sldId="347"/>
            <ac:spMk id="9" creationId="{4B80CAE7-5860-479E-974E-B603BA16B00C}"/>
          </ac:spMkLst>
        </pc:spChg>
        <pc:spChg chg="add mod">
          <ac:chgData name="Анна Воронина" userId="ae68cfedc4b21c98" providerId="LiveId" clId="{37137B97-A93E-47BF-958E-C40E1AC79153}" dt="2022-03-02T04:02:15.240" v="311"/>
          <ac:spMkLst>
            <pc:docMk/>
            <pc:sldMk cId="3007247474" sldId="347"/>
            <ac:spMk id="10" creationId="{9427B8EB-41E3-4655-82C7-895D6FF09458}"/>
          </ac:spMkLst>
        </pc:spChg>
      </pc:sldChg>
      <pc:sldChg chg="addSp delSp modSp mod">
        <pc:chgData name="Анна Воронина" userId="ae68cfedc4b21c98" providerId="LiveId" clId="{37137B97-A93E-47BF-958E-C40E1AC79153}" dt="2022-03-02T06:43:48.666" v="1868" actId="20577"/>
        <pc:sldMkLst>
          <pc:docMk/>
          <pc:sldMk cId="3945344079" sldId="348"/>
        </pc:sldMkLst>
        <pc:spChg chg="del">
          <ac:chgData name="Анна Воронина" userId="ae68cfedc4b21c98" providerId="LiveId" clId="{37137B97-A93E-47BF-958E-C40E1AC79153}" dt="2022-03-02T04:02:20.088" v="312" actId="478"/>
          <ac:spMkLst>
            <pc:docMk/>
            <pc:sldMk cId="3945344079" sldId="348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6:42:44.549" v="1791" actId="20577"/>
          <ac:spMkLst>
            <pc:docMk/>
            <pc:sldMk cId="3945344079" sldId="348"/>
            <ac:spMk id="5" creationId="{BE7BC69E-E04F-5F42-AF65-A07A89D18D72}"/>
          </ac:spMkLst>
        </pc:spChg>
        <pc:spChg chg="mod">
          <ac:chgData name="Анна Воронина" userId="ae68cfedc4b21c98" providerId="LiveId" clId="{37137B97-A93E-47BF-958E-C40E1AC79153}" dt="2022-03-02T06:43:48.666" v="1868" actId="20577"/>
          <ac:spMkLst>
            <pc:docMk/>
            <pc:sldMk cId="3945344079" sldId="348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3:59:04.941" v="164"/>
          <ac:spMkLst>
            <pc:docMk/>
            <pc:sldMk cId="3945344079" sldId="348"/>
            <ac:spMk id="9" creationId="{A589609C-35F9-457D-9DA1-C0E0E72C5578}"/>
          </ac:spMkLst>
        </pc:spChg>
        <pc:spChg chg="add mod">
          <ac:chgData name="Анна Воронина" userId="ae68cfedc4b21c98" providerId="LiveId" clId="{37137B97-A93E-47BF-958E-C40E1AC79153}" dt="2022-03-02T04:02:20.361" v="313"/>
          <ac:spMkLst>
            <pc:docMk/>
            <pc:sldMk cId="3945344079" sldId="348"/>
            <ac:spMk id="10" creationId="{6094B0E7-7D65-4E71-A06A-D886D610B187}"/>
          </ac:spMkLst>
        </pc:spChg>
      </pc:sldChg>
      <pc:sldChg chg="addSp delSp modSp mod">
        <pc:chgData name="Анна Воронина" userId="ae68cfedc4b21c98" providerId="LiveId" clId="{37137B97-A93E-47BF-958E-C40E1AC79153}" dt="2022-03-02T06:44:46.089" v="1918" actId="20577"/>
        <pc:sldMkLst>
          <pc:docMk/>
          <pc:sldMk cId="3751047550" sldId="349"/>
        </pc:sldMkLst>
        <pc:spChg chg="del">
          <ac:chgData name="Анна Воронина" userId="ae68cfedc4b21c98" providerId="LiveId" clId="{37137B97-A93E-47BF-958E-C40E1AC79153}" dt="2022-03-02T04:02:24.052" v="314" actId="478"/>
          <ac:spMkLst>
            <pc:docMk/>
            <pc:sldMk cId="3751047550" sldId="349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6:44:02.459" v="1904" actId="20577"/>
          <ac:spMkLst>
            <pc:docMk/>
            <pc:sldMk cId="3751047550" sldId="349"/>
            <ac:spMk id="5" creationId="{BE7BC69E-E04F-5F42-AF65-A07A89D18D72}"/>
          </ac:spMkLst>
        </pc:spChg>
        <pc:spChg chg="add mod">
          <ac:chgData name="Анна Воронина" userId="ae68cfedc4b21c98" providerId="LiveId" clId="{37137B97-A93E-47BF-958E-C40E1AC79153}" dt="2022-03-02T03:59:06.273" v="165"/>
          <ac:spMkLst>
            <pc:docMk/>
            <pc:sldMk cId="3751047550" sldId="349"/>
            <ac:spMk id="6" creationId="{E62F2B8A-0D34-40AB-9C73-A4CA06DA0B66}"/>
          </ac:spMkLst>
        </pc:spChg>
        <pc:spChg chg="mod">
          <ac:chgData name="Анна Воронина" userId="ae68cfedc4b21c98" providerId="LiveId" clId="{37137B97-A93E-47BF-958E-C40E1AC79153}" dt="2022-03-02T06:44:46.089" v="1918" actId="20577"/>
          <ac:spMkLst>
            <pc:docMk/>
            <pc:sldMk cId="3751047550" sldId="349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4:02:24.340" v="315"/>
          <ac:spMkLst>
            <pc:docMk/>
            <pc:sldMk cId="3751047550" sldId="349"/>
            <ac:spMk id="8" creationId="{3E76F7F5-3384-4DBC-BCD8-3D9AC17C2710}"/>
          </ac:spMkLst>
        </pc:spChg>
      </pc:sldChg>
      <pc:sldChg chg="addSp delSp modSp mod">
        <pc:chgData name="Анна Воронина" userId="ae68cfedc4b21c98" providerId="LiveId" clId="{37137B97-A93E-47BF-958E-C40E1AC79153}" dt="2022-03-02T06:45:26.757" v="1967" actId="20577"/>
        <pc:sldMkLst>
          <pc:docMk/>
          <pc:sldMk cId="3251106677" sldId="350"/>
        </pc:sldMkLst>
        <pc:spChg chg="del mod">
          <ac:chgData name="Анна Воронина" userId="ae68cfedc4b21c98" providerId="LiveId" clId="{37137B97-A93E-47BF-958E-C40E1AC79153}" dt="2022-03-02T04:02:28.419" v="317" actId="478"/>
          <ac:spMkLst>
            <pc:docMk/>
            <pc:sldMk cId="3251106677" sldId="350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6:45:03.358" v="1956" actId="20577"/>
          <ac:spMkLst>
            <pc:docMk/>
            <pc:sldMk cId="3251106677" sldId="350"/>
            <ac:spMk id="5" creationId="{BE7BC69E-E04F-5F42-AF65-A07A89D18D72}"/>
          </ac:spMkLst>
        </pc:spChg>
        <pc:spChg chg="mod">
          <ac:chgData name="Анна Воронина" userId="ae68cfedc4b21c98" providerId="LiveId" clId="{37137B97-A93E-47BF-958E-C40E1AC79153}" dt="2022-03-02T06:45:26.757" v="1967" actId="20577"/>
          <ac:spMkLst>
            <pc:docMk/>
            <pc:sldMk cId="3251106677" sldId="350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3:59:07.968" v="166"/>
          <ac:spMkLst>
            <pc:docMk/>
            <pc:sldMk cId="3251106677" sldId="350"/>
            <ac:spMk id="9" creationId="{CB22564A-37B7-41B5-A9BA-EB963F834687}"/>
          </ac:spMkLst>
        </pc:spChg>
        <pc:spChg chg="add mod">
          <ac:chgData name="Анна Воронина" userId="ae68cfedc4b21c98" providerId="LiveId" clId="{37137B97-A93E-47BF-958E-C40E1AC79153}" dt="2022-03-02T04:02:28.759" v="318"/>
          <ac:spMkLst>
            <pc:docMk/>
            <pc:sldMk cId="3251106677" sldId="350"/>
            <ac:spMk id="10" creationId="{3566126C-33E3-4DC5-885B-51D214545A6D}"/>
          </ac:spMkLst>
        </pc:spChg>
      </pc:sldChg>
      <pc:sldChg chg="addSp delSp modSp mod">
        <pc:chgData name="Анна Воронина" userId="ae68cfedc4b21c98" providerId="LiveId" clId="{37137B97-A93E-47BF-958E-C40E1AC79153}" dt="2022-03-03T02:39:17.595" v="6253" actId="20577"/>
        <pc:sldMkLst>
          <pc:docMk/>
          <pc:sldMk cId="950370608" sldId="352"/>
        </pc:sldMkLst>
        <pc:spChg chg="del">
          <ac:chgData name="Анна Воронина" userId="ae68cfedc4b21c98" providerId="LiveId" clId="{37137B97-A93E-47BF-958E-C40E1AC79153}" dt="2022-03-02T04:02:32.609" v="319" actId="478"/>
          <ac:spMkLst>
            <pc:docMk/>
            <pc:sldMk cId="950370608" sldId="352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6:45:49.635" v="1992" actId="1076"/>
          <ac:spMkLst>
            <pc:docMk/>
            <pc:sldMk cId="950370608" sldId="352"/>
            <ac:spMk id="5" creationId="{BE7BC69E-E04F-5F42-AF65-A07A89D18D72}"/>
          </ac:spMkLst>
        </pc:spChg>
        <pc:spChg chg="add mod">
          <ac:chgData name="Анна Воронина" userId="ae68cfedc4b21c98" providerId="LiveId" clId="{37137B97-A93E-47BF-958E-C40E1AC79153}" dt="2022-03-02T03:59:09.951" v="168" actId="1036"/>
          <ac:spMkLst>
            <pc:docMk/>
            <pc:sldMk cId="950370608" sldId="352"/>
            <ac:spMk id="6" creationId="{2F271137-FEC5-4F05-8ABE-853D70957662}"/>
          </ac:spMkLst>
        </pc:spChg>
        <pc:spChg chg="mod">
          <ac:chgData name="Анна Воронина" userId="ae68cfedc4b21c98" providerId="LiveId" clId="{37137B97-A93E-47BF-958E-C40E1AC79153}" dt="2022-03-03T02:39:17.595" v="6253" actId="20577"/>
          <ac:spMkLst>
            <pc:docMk/>
            <pc:sldMk cId="950370608" sldId="352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4:02:32.910" v="320"/>
          <ac:spMkLst>
            <pc:docMk/>
            <pc:sldMk cId="950370608" sldId="352"/>
            <ac:spMk id="8" creationId="{3501C9EF-C14E-4B12-88EF-106351B67BC3}"/>
          </ac:spMkLst>
        </pc:spChg>
      </pc:sldChg>
      <pc:sldChg chg="addSp delSp modSp mod">
        <pc:chgData name="Анна Воронина" userId="ae68cfedc4b21c98" providerId="LiveId" clId="{37137B97-A93E-47BF-958E-C40E1AC79153}" dt="2022-03-02T06:50:22.413" v="2141" actId="20577"/>
        <pc:sldMkLst>
          <pc:docMk/>
          <pc:sldMk cId="786305400" sldId="353"/>
        </pc:sldMkLst>
        <pc:spChg chg="del">
          <ac:chgData name="Анна Воронина" userId="ae68cfedc4b21c98" providerId="LiveId" clId="{37137B97-A93E-47BF-958E-C40E1AC79153}" dt="2022-03-02T04:02:37.705" v="321" actId="478"/>
          <ac:spMkLst>
            <pc:docMk/>
            <pc:sldMk cId="786305400" sldId="353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6:49:45.274" v="2092" actId="20577"/>
          <ac:spMkLst>
            <pc:docMk/>
            <pc:sldMk cId="786305400" sldId="353"/>
            <ac:spMk id="5" creationId="{BE7BC69E-E04F-5F42-AF65-A07A89D18D72}"/>
          </ac:spMkLst>
        </pc:spChg>
        <pc:spChg chg="mod">
          <ac:chgData name="Анна Воронина" userId="ae68cfedc4b21c98" providerId="LiveId" clId="{37137B97-A93E-47BF-958E-C40E1AC79153}" dt="2022-03-02T06:50:22.413" v="2141" actId="20577"/>
          <ac:spMkLst>
            <pc:docMk/>
            <pc:sldMk cId="786305400" sldId="353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3:59:11.605" v="169"/>
          <ac:spMkLst>
            <pc:docMk/>
            <pc:sldMk cId="786305400" sldId="353"/>
            <ac:spMk id="9" creationId="{BF272400-481F-4476-B3F3-402F0947C194}"/>
          </ac:spMkLst>
        </pc:spChg>
        <pc:spChg chg="add mod">
          <ac:chgData name="Анна Воронина" userId="ae68cfedc4b21c98" providerId="LiveId" clId="{37137B97-A93E-47BF-958E-C40E1AC79153}" dt="2022-03-02T04:02:37.949" v="322"/>
          <ac:spMkLst>
            <pc:docMk/>
            <pc:sldMk cId="786305400" sldId="353"/>
            <ac:spMk id="10" creationId="{0CAB58A7-36F1-45AA-A95D-BE130EC3E875}"/>
          </ac:spMkLst>
        </pc:spChg>
      </pc:sldChg>
      <pc:sldChg chg="addSp delSp modSp mod">
        <pc:chgData name="Анна Воронина" userId="ae68cfedc4b21c98" providerId="LiveId" clId="{37137B97-A93E-47BF-958E-C40E1AC79153}" dt="2022-03-02T06:52:13.169" v="2238" actId="20577"/>
        <pc:sldMkLst>
          <pc:docMk/>
          <pc:sldMk cId="2080747506" sldId="354"/>
        </pc:sldMkLst>
        <pc:spChg chg="del">
          <ac:chgData name="Анна Воронина" userId="ae68cfedc4b21c98" providerId="LiveId" clId="{37137B97-A93E-47BF-958E-C40E1AC79153}" dt="2022-03-02T04:02:41.901" v="323" actId="478"/>
          <ac:spMkLst>
            <pc:docMk/>
            <pc:sldMk cId="2080747506" sldId="354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6:50:27.861" v="2149" actId="20577"/>
          <ac:spMkLst>
            <pc:docMk/>
            <pc:sldMk cId="2080747506" sldId="354"/>
            <ac:spMk id="5" creationId="{BE7BC69E-E04F-5F42-AF65-A07A89D18D72}"/>
          </ac:spMkLst>
        </pc:spChg>
        <pc:spChg chg="add mod">
          <ac:chgData name="Анна Воронина" userId="ae68cfedc4b21c98" providerId="LiveId" clId="{37137B97-A93E-47BF-958E-C40E1AC79153}" dt="2022-03-02T03:59:13.190" v="170"/>
          <ac:spMkLst>
            <pc:docMk/>
            <pc:sldMk cId="2080747506" sldId="354"/>
            <ac:spMk id="6" creationId="{459AA936-3B39-4D88-A84E-2822E1B34BA7}"/>
          </ac:spMkLst>
        </pc:spChg>
        <pc:spChg chg="mod">
          <ac:chgData name="Анна Воронина" userId="ae68cfedc4b21c98" providerId="LiveId" clId="{37137B97-A93E-47BF-958E-C40E1AC79153}" dt="2022-03-02T06:52:13.169" v="2238" actId="20577"/>
          <ac:spMkLst>
            <pc:docMk/>
            <pc:sldMk cId="2080747506" sldId="354"/>
            <ac:spMk id="7" creationId="{27F9746B-16CC-E543-87DD-13B26CBAF144}"/>
          </ac:spMkLst>
        </pc:spChg>
        <pc:spChg chg="add del mod">
          <ac:chgData name="Анна Воронина" userId="ae68cfedc4b21c98" providerId="LiveId" clId="{37137B97-A93E-47BF-958E-C40E1AC79153}" dt="2022-03-02T03:59:15.454" v="172"/>
          <ac:spMkLst>
            <pc:docMk/>
            <pc:sldMk cId="2080747506" sldId="354"/>
            <ac:spMk id="8" creationId="{3E1131F2-F695-4DFD-8672-760A5C6958D7}"/>
          </ac:spMkLst>
        </pc:spChg>
        <pc:spChg chg="add mod">
          <ac:chgData name="Анна Воронина" userId="ae68cfedc4b21c98" providerId="LiveId" clId="{37137B97-A93E-47BF-958E-C40E1AC79153}" dt="2022-03-02T04:02:42.167" v="324"/>
          <ac:spMkLst>
            <pc:docMk/>
            <pc:sldMk cId="2080747506" sldId="354"/>
            <ac:spMk id="9" creationId="{4D0DC7F2-1858-45A9-AFFD-7A12DB907CB1}"/>
          </ac:spMkLst>
        </pc:spChg>
      </pc:sldChg>
      <pc:sldChg chg="addSp delSp modSp mod">
        <pc:chgData name="Анна Воронина" userId="ae68cfedc4b21c98" providerId="LiveId" clId="{37137B97-A93E-47BF-958E-C40E1AC79153}" dt="2022-03-02T06:52:32.803" v="2261"/>
        <pc:sldMkLst>
          <pc:docMk/>
          <pc:sldMk cId="2394828693" sldId="355"/>
        </pc:sldMkLst>
        <pc:spChg chg="del mod">
          <ac:chgData name="Анна Воронина" userId="ae68cfedc4b21c98" providerId="LiveId" clId="{37137B97-A93E-47BF-958E-C40E1AC79153}" dt="2022-03-02T04:02:46.318" v="326" actId="478"/>
          <ac:spMkLst>
            <pc:docMk/>
            <pc:sldMk cId="2394828693" sldId="355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6:52:25.633" v="2260" actId="20577"/>
          <ac:spMkLst>
            <pc:docMk/>
            <pc:sldMk cId="2394828693" sldId="355"/>
            <ac:spMk id="5" creationId="{BE7BC69E-E04F-5F42-AF65-A07A89D18D72}"/>
          </ac:spMkLst>
        </pc:spChg>
        <pc:spChg chg="mod">
          <ac:chgData name="Анна Воронина" userId="ae68cfedc4b21c98" providerId="LiveId" clId="{37137B97-A93E-47BF-958E-C40E1AC79153}" dt="2022-03-02T06:52:32.803" v="2261"/>
          <ac:spMkLst>
            <pc:docMk/>
            <pc:sldMk cId="2394828693" sldId="355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3:59:16.478" v="173"/>
          <ac:spMkLst>
            <pc:docMk/>
            <pc:sldMk cId="2394828693" sldId="355"/>
            <ac:spMk id="9" creationId="{713ED9D3-5DB9-4BBE-B02A-1E87960C162F}"/>
          </ac:spMkLst>
        </pc:spChg>
        <pc:spChg chg="add mod">
          <ac:chgData name="Анна Воронина" userId="ae68cfedc4b21c98" providerId="LiveId" clId="{37137B97-A93E-47BF-958E-C40E1AC79153}" dt="2022-03-02T04:02:46.637" v="327"/>
          <ac:spMkLst>
            <pc:docMk/>
            <pc:sldMk cId="2394828693" sldId="355"/>
            <ac:spMk id="10" creationId="{9D5286AF-6354-4F7C-8CDB-CD69191713B3}"/>
          </ac:spMkLst>
        </pc:spChg>
      </pc:sldChg>
      <pc:sldChg chg="addSp delSp modSp mod">
        <pc:chgData name="Анна Воронина" userId="ae68cfedc4b21c98" providerId="LiveId" clId="{37137B97-A93E-47BF-958E-C40E1AC79153}" dt="2022-03-02T06:53:44.053" v="2349" actId="20577"/>
        <pc:sldMkLst>
          <pc:docMk/>
          <pc:sldMk cId="3581765388" sldId="356"/>
        </pc:sldMkLst>
        <pc:spChg chg="del">
          <ac:chgData name="Анна Воронина" userId="ae68cfedc4b21c98" providerId="LiveId" clId="{37137B97-A93E-47BF-958E-C40E1AC79153}" dt="2022-03-02T04:02:50.375" v="328" actId="478"/>
          <ac:spMkLst>
            <pc:docMk/>
            <pc:sldMk cId="3581765388" sldId="356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6:52:39.902" v="2272" actId="20577"/>
          <ac:spMkLst>
            <pc:docMk/>
            <pc:sldMk cId="3581765388" sldId="356"/>
            <ac:spMk id="5" creationId="{BE7BC69E-E04F-5F42-AF65-A07A89D18D72}"/>
          </ac:spMkLst>
        </pc:spChg>
        <pc:spChg chg="add mod">
          <ac:chgData name="Анна Воронина" userId="ae68cfedc4b21c98" providerId="LiveId" clId="{37137B97-A93E-47BF-958E-C40E1AC79153}" dt="2022-03-02T03:59:18.822" v="174"/>
          <ac:spMkLst>
            <pc:docMk/>
            <pc:sldMk cId="3581765388" sldId="356"/>
            <ac:spMk id="6" creationId="{701B352F-F36C-4596-BF3C-D983F60C5CF2}"/>
          </ac:spMkLst>
        </pc:spChg>
        <pc:spChg chg="mod">
          <ac:chgData name="Анна Воронина" userId="ae68cfedc4b21c98" providerId="LiveId" clId="{37137B97-A93E-47BF-958E-C40E1AC79153}" dt="2022-03-02T06:53:44.053" v="2349" actId="20577"/>
          <ac:spMkLst>
            <pc:docMk/>
            <pc:sldMk cId="3581765388" sldId="356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4:02:50.684" v="329"/>
          <ac:spMkLst>
            <pc:docMk/>
            <pc:sldMk cId="3581765388" sldId="356"/>
            <ac:spMk id="8" creationId="{C956F33B-0F52-43BA-9770-AE26611D0078}"/>
          </ac:spMkLst>
        </pc:spChg>
      </pc:sldChg>
      <pc:sldChg chg="addSp delSp modSp mod">
        <pc:chgData name="Анна Воронина" userId="ae68cfedc4b21c98" providerId="LiveId" clId="{37137B97-A93E-47BF-958E-C40E1AC79153}" dt="2022-03-02T06:53:53.426" v="2371" actId="20577"/>
        <pc:sldMkLst>
          <pc:docMk/>
          <pc:sldMk cId="3540484539" sldId="357"/>
        </pc:sldMkLst>
        <pc:spChg chg="del">
          <ac:chgData name="Анна Воронина" userId="ae68cfedc4b21c98" providerId="LiveId" clId="{37137B97-A93E-47BF-958E-C40E1AC79153}" dt="2022-03-02T04:02:55.248" v="330" actId="478"/>
          <ac:spMkLst>
            <pc:docMk/>
            <pc:sldMk cId="3540484539" sldId="357"/>
            <ac:spMk id="4" creationId="{3D4EB92A-A7B4-9145-B32E-B23D14B16E86}"/>
          </ac:spMkLst>
        </pc:spChg>
        <pc:spChg chg="mod">
          <ac:chgData name="Анна Воронина" userId="ae68cfedc4b21c98" providerId="LiveId" clId="{37137B97-A93E-47BF-958E-C40E1AC79153}" dt="2022-03-02T06:53:53.426" v="2371" actId="20577"/>
          <ac:spMkLst>
            <pc:docMk/>
            <pc:sldMk cId="3540484539" sldId="357"/>
            <ac:spMk id="6" creationId="{5FDF46CE-F8EA-8148-948F-E7E0FF2AF955}"/>
          </ac:spMkLst>
        </pc:spChg>
        <pc:spChg chg="add mod">
          <ac:chgData name="Анна Воронина" userId="ae68cfedc4b21c98" providerId="LiveId" clId="{37137B97-A93E-47BF-958E-C40E1AC79153}" dt="2022-03-02T03:59:21.426" v="176" actId="1036"/>
          <ac:spMkLst>
            <pc:docMk/>
            <pc:sldMk cId="3540484539" sldId="357"/>
            <ac:spMk id="7" creationId="{2233265B-47FB-4024-87A9-20BD2B492249}"/>
          </ac:spMkLst>
        </pc:spChg>
        <pc:spChg chg="add mod">
          <ac:chgData name="Анна Воронина" userId="ae68cfedc4b21c98" providerId="LiveId" clId="{37137B97-A93E-47BF-958E-C40E1AC79153}" dt="2022-03-02T04:02:55.548" v="331"/>
          <ac:spMkLst>
            <pc:docMk/>
            <pc:sldMk cId="3540484539" sldId="357"/>
            <ac:spMk id="8" creationId="{A4B97FE5-986E-4846-9768-F727B5E7CF7F}"/>
          </ac:spMkLst>
        </pc:spChg>
      </pc:sldChg>
      <pc:sldChg chg="addSp delSp modSp mod">
        <pc:chgData name="Анна Воронина" userId="ae68cfedc4b21c98" providerId="LiveId" clId="{37137B97-A93E-47BF-958E-C40E1AC79153}" dt="2022-03-03T02:40:08.720" v="6254" actId="20577"/>
        <pc:sldMkLst>
          <pc:docMk/>
          <pc:sldMk cId="3738051517" sldId="358"/>
        </pc:sldMkLst>
        <pc:spChg chg="mod">
          <ac:chgData name="Анна Воронина" userId="ae68cfedc4b21c98" providerId="LiveId" clId="{37137B97-A93E-47BF-958E-C40E1AC79153}" dt="2022-03-03T02:40:08.720" v="6254" actId="20577"/>
          <ac:spMkLst>
            <pc:docMk/>
            <pc:sldMk cId="3738051517" sldId="358"/>
            <ac:spMk id="2" creationId="{0F76512E-A85F-A24C-BB62-0B4100DE2BEC}"/>
          </ac:spMkLst>
        </pc:spChg>
        <pc:spChg chg="del">
          <ac:chgData name="Анна Воронина" userId="ae68cfedc4b21c98" providerId="LiveId" clId="{37137B97-A93E-47BF-958E-C40E1AC79153}" dt="2022-03-02T04:02:59.286" v="332" actId="478"/>
          <ac:spMkLst>
            <pc:docMk/>
            <pc:sldMk cId="3738051517" sldId="358"/>
            <ac:spMk id="4" creationId="{3D4EB92A-A7B4-9145-B32E-B23D14B16E86}"/>
          </ac:spMkLst>
        </pc:spChg>
        <pc:spChg chg="add mod">
          <ac:chgData name="Анна Воронина" userId="ae68cfedc4b21c98" providerId="LiveId" clId="{37137B97-A93E-47BF-958E-C40E1AC79153}" dt="2022-03-02T03:59:23.380" v="177"/>
          <ac:spMkLst>
            <pc:docMk/>
            <pc:sldMk cId="3738051517" sldId="358"/>
            <ac:spMk id="6" creationId="{BD6D7E37-16C7-4D34-BB4F-D3734AF3E9D0}"/>
          </ac:spMkLst>
        </pc:spChg>
        <pc:spChg chg="mod">
          <ac:chgData name="Анна Воронина" userId="ae68cfedc4b21c98" providerId="LiveId" clId="{37137B97-A93E-47BF-958E-C40E1AC79153}" dt="2022-03-02T06:54:06.240" v="2407" actId="20577"/>
          <ac:spMkLst>
            <pc:docMk/>
            <pc:sldMk cId="3738051517" sldId="358"/>
            <ac:spMk id="7" creationId="{0C5D4D6E-0493-CE4A-BBD7-2BB07589D617}"/>
          </ac:spMkLst>
        </pc:spChg>
        <pc:spChg chg="add mod">
          <ac:chgData name="Анна Воронина" userId="ae68cfedc4b21c98" providerId="LiveId" clId="{37137B97-A93E-47BF-958E-C40E1AC79153}" dt="2022-03-02T04:02:59.585" v="333"/>
          <ac:spMkLst>
            <pc:docMk/>
            <pc:sldMk cId="3738051517" sldId="358"/>
            <ac:spMk id="8" creationId="{2483ED54-CC95-4A38-A7EE-19114C45CAF2}"/>
          </ac:spMkLst>
        </pc:spChg>
      </pc:sldChg>
      <pc:sldChg chg="addSp delSp modSp mod">
        <pc:chgData name="Анна Воронина" userId="ae68cfedc4b21c98" providerId="LiveId" clId="{37137B97-A93E-47BF-958E-C40E1AC79153}" dt="2022-03-03T02:40:28.112" v="6284" actId="20577"/>
        <pc:sldMkLst>
          <pc:docMk/>
          <pc:sldMk cId="2301886834" sldId="359"/>
        </pc:sldMkLst>
        <pc:spChg chg="mod">
          <ac:chgData name="Анна Воронина" userId="ae68cfedc4b21c98" providerId="LiveId" clId="{37137B97-A93E-47BF-958E-C40E1AC79153}" dt="2022-03-03T02:40:28.112" v="6284" actId="20577"/>
          <ac:spMkLst>
            <pc:docMk/>
            <pc:sldMk cId="2301886834" sldId="359"/>
            <ac:spMk id="2" creationId="{0F76512E-A85F-A24C-BB62-0B4100DE2BEC}"/>
          </ac:spMkLst>
        </pc:spChg>
        <pc:spChg chg="del">
          <ac:chgData name="Анна Воронина" userId="ae68cfedc4b21c98" providerId="LiveId" clId="{37137B97-A93E-47BF-958E-C40E1AC79153}" dt="2022-03-02T04:03:03.639" v="334" actId="478"/>
          <ac:spMkLst>
            <pc:docMk/>
            <pc:sldMk cId="2301886834" sldId="359"/>
            <ac:spMk id="4" creationId="{3D4EB92A-A7B4-9145-B32E-B23D14B16E86}"/>
          </ac:spMkLst>
        </pc:spChg>
        <pc:spChg chg="add mod">
          <ac:chgData name="Анна Воронина" userId="ae68cfedc4b21c98" providerId="LiveId" clId="{37137B97-A93E-47BF-958E-C40E1AC79153}" dt="2022-03-02T03:59:25.337" v="178"/>
          <ac:spMkLst>
            <pc:docMk/>
            <pc:sldMk cId="2301886834" sldId="359"/>
            <ac:spMk id="6" creationId="{C15FAA35-9CDE-4F97-8C92-932991950B20}"/>
          </ac:spMkLst>
        </pc:spChg>
        <pc:spChg chg="mod">
          <ac:chgData name="Анна Воронина" userId="ae68cfedc4b21c98" providerId="LiveId" clId="{37137B97-A93E-47BF-958E-C40E1AC79153}" dt="2022-03-02T06:57:25.486" v="2544" actId="20577"/>
          <ac:spMkLst>
            <pc:docMk/>
            <pc:sldMk cId="2301886834" sldId="359"/>
            <ac:spMk id="7" creationId="{0C5D4D6E-0493-CE4A-BBD7-2BB07589D617}"/>
          </ac:spMkLst>
        </pc:spChg>
        <pc:spChg chg="add mod">
          <ac:chgData name="Анна Воронина" userId="ae68cfedc4b21c98" providerId="LiveId" clId="{37137B97-A93E-47BF-958E-C40E1AC79153}" dt="2022-03-02T04:03:03.965" v="335"/>
          <ac:spMkLst>
            <pc:docMk/>
            <pc:sldMk cId="2301886834" sldId="359"/>
            <ac:spMk id="8" creationId="{B740961D-1093-4581-ABB8-DFF66BB50EF6}"/>
          </ac:spMkLst>
        </pc:spChg>
      </pc:sldChg>
      <pc:sldChg chg="addSp delSp modSp mod">
        <pc:chgData name="Анна Воронина" userId="ae68cfedc4b21c98" providerId="LiveId" clId="{37137B97-A93E-47BF-958E-C40E1AC79153}" dt="2022-03-02T06:58:45.892" v="2648" actId="20577"/>
        <pc:sldMkLst>
          <pc:docMk/>
          <pc:sldMk cId="77668986" sldId="360"/>
        </pc:sldMkLst>
        <pc:spChg chg="del">
          <ac:chgData name="Анна Воронина" userId="ae68cfedc4b21c98" providerId="LiveId" clId="{37137B97-A93E-47BF-958E-C40E1AC79153}" dt="2022-03-02T04:03:08.052" v="336" actId="478"/>
          <ac:spMkLst>
            <pc:docMk/>
            <pc:sldMk cId="77668986" sldId="360"/>
            <ac:spMk id="4" creationId="{3D4EB92A-A7B4-9145-B32E-B23D14B16E86}"/>
          </ac:spMkLst>
        </pc:spChg>
        <pc:spChg chg="mod">
          <ac:chgData name="Анна Воронина" userId="ae68cfedc4b21c98" providerId="LiveId" clId="{37137B97-A93E-47BF-958E-C40E1AC79153}" dt="2022-03-02T06:58:45.892" v="2648" actId="20577"/>
          <ac:spMkLst>
            <pc:docMk/>
            <pc:sldMk cId="77668986" sldId="360"/>
            <ac:spMk id="6" creationId="{5FDF46CE-F8EA-8148-948F-E7E0FF2AF955}"/>
          </ac:spMkLst>
        </pc:spChg>
        <pc:spChg chg="add mod">
          <ac:chgData name="Анна Воронина" userId="ae68cfedc4b21c98" providerId="LiveId" clId="{37137B97-A93E-47BF-958E-C40E1AC79153}" dt="2022-03-02T03:59:29.140" v="181" actId="1036"/>
          <ac:spMkLst>
            <pc:docMk/>
            <pc:sldMk cId="77668986" sldId="360"/>
            <ac:spMk id="7" creationId="{C5A6F26E-9B34-446A-8192-17BD18BE3BBC}"/>
          </ac:spMkLst>
        </pc:spChg>
        <pc:spChg chg="add mod">
          <ac:chgData name="Анна Воронина" userId="ae68cfedc4b21c98" providerId="LiveId" clId="{37137B97-A93E-47BF-958E-C40E1AC79153}" dt="2022-03-02T04:03:08.378" v="337"/>
          <ac:spMkLst>
            <pc:docMk/>
            <pc:sldMk cId="77668986" sldId="360"/>
            <ac:spMk id="8" creationId="{F7761CC2-0913-4485-9B3C-150959CCD44D}"/>
          </ac:spMkLst>
        </pc:spChg>
      </pc:sldChg>
      <pc:sldChg chg="addSp delSp modSp mod">
        <pc:chgData name="Анна Воронина" userId="ae68cfedc4b21c98" providerId="LiveId" clId="{37137B97-A93E-47BF-958E-C40E1AC79153}" dt="2022-03-02T07:07:40.696" v="3473" actId="20577"/>
        <pc:sldMkLst>
          <pc:docMk/>
          <pc:sldMk cId="3093742419" sldId="361"/>
        </pc:sldMkLst>
        <pc:spChg chg="del">
          <ac:chgData name="Анна Воронина" userId="ae68cfedc4b21c98" providerId="LiveId" clId="{37137B97-A93E-47BF-958E-C40E1AC79153}" dt="2022-03-02T04:03:16.790" v="340" actId="478"/>
          <ac:spMkLst>
            <pc:docMk/>
            <pc:sldMk cId="3093742419" sldId="361"/>
            <ac:spMk id="4" creationId="{3D4EB92A-A7B4-9145-B32E-B23D14B16E86}"/>
          </ac:spMkLst>
        </pc:spChg>
        <pc:spChg chg="mod">
          <ac:chgData name="Анна Воронина" userId="ae68cfedc4b21c98" providerId="LiveId" clId="{37137B97-A93E-47BF-958E-C40E1AC79153}" dt="2022-03-02T07:07:40.696" v="3473" actId="20577"/>
          <ac:spMkLst>
            <pc:docMk/>
            <pc:sldMk cId="3093742419" sldId="361"/>
            <ac:spMk id="6" creationId="{5FDF46CE-F8EA-8148-948F-E7E0FF2AF955}"/>
          </ac:spMkLst>
        </pc:spChg>
        <pc:spChg chg="add mod">
          <ac:chgData name="Анна Воронина" userId="ae68cfedc4b21c98" providerId="LiveId" clId="{37137B97-A93E-47BF-958E-C40E1AC79153}" dt="2022-03-02T03:59:33.421" v="183"/>
          <ac:spMkLst>
            <pc:docMk/>
            <pc:sldMk cId="3093742419" sldId="361"/>
            <ac:spMk id="7" creationId="{E2286776-126A-4E62-A5C3-B94A569E54A1}"/>
          </ac:spMkLst>
        </pc:spChg>
        <pc:spChg chg="add mod">
          <ac:chgData name="Анна Воронина" userId="ae68cfedc4b21c98" providerId="LiveId" clId="{37137B97-A93E-47BF-958E-C40E1AC79153}" dt="2022-03-02T04:03:17.292" v="341"/>
          <ac:spMkLst>
            <pc:docMk/>
            <pc:sldMk cId="3093742419" sldId="361"/>
            <ac:spMk id="8" creationId="{CC20C4FD-A0C9-41FC-9DFE-AA2D7476B1CA}"/>
          </ac:spMkLst>
        </pc:spChg>
      </pc:sldChg>
      <pc:sldChg chg="addSp delSp modSp mod">
        <pc:chgData name="Анна Воронина" userId="ae68cfedc4b21c98" providerId="LiveId" clId="{37137B97-A93E-47BF-958E-C40E1AC79153}" dt="2022-03-02T07:08:31.154" v="3525" actId="20577"/>
        <pc:sldMkLst>
          <pc:docMk/>
          <pc:sldMk cId="3437611966" sldId="362"/>
        </pc:sldMkLst>
        <pc:spChg chg="del mod">
          <ac:chgData name="Анна Воронина" userId="ae68cfedc4b21c98" providerId="LiveId" clId="{37137B97-A93E-47BF-958E-C40E1AC79153}" dt="2022-03-02T04:03:21.125" v="343" actId="478"/>
          <ac:spMkLst>
            <pc:docMk/>
            <pc:sldMk cId="3437611966" sldId="362"/>
            <ac:spMk id="3" creationId="{889A8618-C89C-C647-BCC0-48F8E517BB01}"/>
          </ac:spMkLst>
        </pc:spChg>
        <pc:spChg chg="mod">
          <ac:chgData name="Анна Воронина" userId="ae68cfedc4b21c98" providerId="LiveId" clId="{37137B97-A93E-47BF-958E-C40E1AC79153}" dt="2022-03-02T07:07:55.959" v="3506" actId="20577"/>
          <ac:spMkLst>
            <pc:docMk/>
            <pc:sldMk cId="3437611966" sldId="362"/>
            <ac:spMk id="5" creationId="{D20684A2-B04D-B549-9F8D-4D573A5BF345}"/>
          </ac:spMkLst>
        </pc:spChg>
        <pc:spChg chg="mod">
          <ac:chgData name="Анна Воронина" userId="ae68cfedc4b21c98" providerId="LiveId" clId="{37137B97-A93E-47BF-958E-C40E1AC79153}" dt="2022-03-02T07:08:31.154" v="3525" actId="20577"/>
          <ac:spMkLst>
            <pc:docMk/>
            <pc:sldMk cId="3437611966" sldId="362"/>
            <ac:spMk id="6" creationId="{2C9E12A9-77FD-8C40-95B0-E741839DA001}"/>
          </ac:spMkLst>
        </pc:spChg>
        <pc:spChg chg="add mod">
          <ac:chgData name="Анна Воронина" userId="ae68cfedc4b21c98" providerId="LiveId" clId="{37137B97-A93E-47BF-958E-C40E1AC79153}" dt="2022-03-02T03:59:35.446" v="184"/>
          <ac:spMkLst>
            <pc:docMk/>
            <pc:sldMk cId="3437611966" sldId="362"/>
            <ac:spMk id="7" creationId="{955BAA3F-9E0F-4D97-9BEB-0B8CEF0D3A06}"/>
          </ac:spMkLst>
        </pc:spChg>
        <pc:spChg chg="add mod">
          <ac:chgData name="Анна Воронина" userId="ae68cfedc4b21c98" providerId="LiveId" clId="{37137B97-A93E-47BF-958E-C40E1AC79153}" dt="2022-03-02T04:03:21.463" v="344"/>
          <ac:spMkLst>
            <pc:docMk/>
            <pc:sldMk cId="3437611966" sldId="362"/>
            <ac:spMk id="9" creationId="{3C1F8316-0514-4D13-B82D-B9A46F4466DE}"/>
          </ac:spMkLst>
        </pc:spChg>
      </pc:sldChg>
      <pc:sldChg chg="addSp delSp modSp mod">
        <pc:chgData name="Анна Воронина" userId="ae68cfedc4b21c98" providerId="LiveId" clId="{37137B97-A93E-47BF-958E-C40E1AC79153}" dt="2022-03-03T02:42:50.164" v="6313" actId="20577"/>
        <pc:sldMkLst>
          <pc:docMk/>
          <pc:sldMk cId="2172073836" sldId="363"/>
        </pc:sldMkLst>
        <pc:spChg chg="del">
          <ac:chgData name="Анна Воронина" userId="ae68cfedc4b21c98" providerId="LiveId" clId="{37137B97-A93E-47BF-958E-C40E1AC79153}" dt="2022-03-02T04:03:27.227" v="347" actId="478"/>
          <ac:spMkLst>
            <pc:docMk/>
            <pc:sldMk cId="2172073836" sldId="363"/>
            <ac:spMk id="3" creationId="{889A8618-C89C-C647-BCC0-48F8E517BB01}"/>
          </ac:spMkLst>
        </pc:spChg>
        <pc:spChg chg="mod">
          <ac:chgData name="Анна Воронина" userId="ae68cfedc4b21c98" providerId="LiveId" clId="{37137B97-A93E-47BF-958E-C40E1AC79153}" dt="2022-03-02T07:08:50.908" v="3580" actId="1076"/>
          <ac:spMkLst>
            <pc:docMk/>
            <pc:sldMk cId="2172073836" sldId="363"/>
            <ac:spMk id="5" creationId="{D20684A2-B04D-B549-9F8D-4D573A5BF345}"/>
          </ac:spMkLst>
        </pc:spChg>
        <pc:spChg chg="mod">
          <ac:chgData name="Анна Воронина" userId="ae68cfedc4b21c98" providerId="LiveId" clId="{37137B97-A93E-47BF-958E-C40E1AC79153}" dt="2022-03-03T02:42:50.164" v="6313" actId="20577"/>
          <ac:spMkLst>
            <pc:docMk/>
            <pc:sldMk cId="2172073836" sldId="363"/>
            <ac:spMk id="6" creationId="{2C9E12A9-77FD-8C40-95B0-E741839DA001}"/>
          </ac:spMkLst>
        </pc:spChg>
        <pc:spChg chg="add mod">
          <ac:chgData name="Анна Воронина" userId="ae68cfedc4b21c98" providerId="LiveId" clId="{37137B97-A93E-47BF-958E-C40E1AC79153}" dt="2022-03-02T03:59:37.208" v="185"/>
          <ac:spMkLst>
            <pc:docMk/>
            <pc:sldMk cId="2172073836" sldId="363"/>
            <ac:spMk id="7" creationId="{EB8F4818-B5E1-484C-926B-A4D80494771D}"/>
          </ac:spMkLst>
        </pc:spChg>
        <pc:spChg chg="add del mod">
          <ac:chgData name="Анна Воронина" userId="ae68cfedc4b21c98" providerId="LiveId" clId="{37137B97-A93E-47BF-958E-C40E1AC79153}" dt="2022-03-02T04:03:26.511" v="346"/>
          <ac:spMkLst>
            <pc:docMk/>
            <pc:sldMk cId="2172073836" sldId="363"/>
            <ac:spMk id="8" creationId="{B86BEB0C-4114-4EC7-8EE2-1CF3A357E35C}"/>
          </ac:spMkLst>
        </pc:spChg>
        <pc:spChg chg="add mod">
          <ac:chgData name="Анна Воронина" userId="ae68cfedc4b21c98" providerId="LiveId" clId="{37137B97-A93E-47BF-958E-C40E1AC79153}" dt="2022-03-02T04:03:27.564" v="348"/>
          <ac:spMkLst>
            <pc:docMk/>
            <pc:sldMk cId="2172073836" sldId="363"/>
            <ac:spMk id="9" creationId="{7ADF4E10-6B27-477E-BAD4-8FA160E3E9F7}"/>
          </ac:spMkLst>
        </pc:spChg>
      </pc:sldChg>
      <pc:sldChg chg="addSp delSp modSp mod">
        <pc:chgData name="Анна Воронина" userId="ae68cfedc4b21c98" providerId="LiveId" clId="{37137B97-A93E-47BF-958E-C40E1AC79153}" dt="2022-03-02T07:11:57.015" v="3691" actId="20577"/>
        <pc:sldMkLst>
          <pc:docMk/>
          <pc:sldMk cId="838641417" sldId="364"/>
        </pc:sldMkLst>
        <pc:spChg chg="del">
          <ac:chgData name="Анна Воронина" userId="ae68cfedc4b21c98" providerId="LiveId" clId="{37137B97-A93E-47BF-958E-C40E1AC79153}" dt="2022-03-02T04:03:32.320" v="349" actId="478"/>
          <ac:spMkLst>
            <pc:docMk/>
            <pc:sldMk cId="838641417" sldId="364"/>
            <ac:spMk id="3" creationId="{889A8618-C89C-C647-BCC0-48F8E517BB01}"/>
          </ac:spMkLst>
        </pc:spChg>
        <pc:spChg chg="mod">
          <ac:chgData name="Анна Воронина" userId="ae68cfedc4b21c98" providerId="LiveId" clId="{37137B97-A93E-47BF-958E-C40E1AC79153}" dt="2022-03-02T07:10:50.851" v="3674" actId="1076"/>
          <ac:spMkLst>
            <pc:docMk/>
            <pc:sldMk cId="838641417" sldId="364"/>
            <ac:spMk id="5" creationId="{D20684A2-B04D-B549-9F8D-4D573A5BF345}"/>
          </ac:spMkLst>
        </pc:spChg>
        <pc:spChg chg="mod">
          <ac:chgData name="Анна Воронина" userId="ae68cfedc4b21c98" providerId="LiveId" clId="{37137B97-A93E-47BF-958E-C40E1AC79153}" dt="2022-03-02T07:11:57.015" v="3691" actId="20577"/>
          <ac:spMkLst>
            <pc:docMk/>
            <pc:sldMk cId="838641417" sldId="364"/>
            <ac:spMk id="6" creationId="{2C9E12A9-77FD-8C40-95B0-E741839DA001}"/>
          </ac:spMkLst>
        </pc:spChg>
        <pc:spChg chg="add mod">
          <ac:chgData name="Анна Воронина" userId="ae68cfedc4b21c98" providerId="LiveId" clId="{37137B97-A93E-47BF-958E-C40E1AC79153}" dt="2022-03-02T03:59:38.904" v="186"/>
          <ac:spMkLst>
            <pc:docMk/>
            <pc:sldMk cId="838641417" sldId="364"/>
            <ac:spMk id="7" creationId="{D31F1BE2-F64E-4891-BA44-545DB41D5BFB}"/>
          </ac:spMkLst>
        </pc:spChg>
        <pc:spChg chg="add mod">
          <ac:chgData name="Анна Воронина" userId="ae68cfedc4b21c98" providerId="LiveId" clId="{37137B97-A93E-47BF-958E-C40E1AC79153}" dt="2022-03-02T04:03:32.689" v="350"/>
          <ac:spMkLst>
            <pc:docMk/>
            <pc:sldMk cId="838641417" sldId="364"/>
            <ac:spMk id="8" creationId="{2DC59D72-9FF1-477D-A54A-69D06D087F22}"/>
          </ac:spMkLst>
        </pc:spChg>
      </pc:sldChg>
      <pc:sldChg chg="addSp delSp modSp mod">
        <pc:chgData name="Анна Воронина" userId="ae68cfedc4b21c98" providerId="LiveId" clId="{37137B97-A93E-47BF-958E-C40E1AC79153}" dt="2022-03-03T02:43:48.894" v="6314" actId="20577"/>
        <pc:sldMkLst>
          <pc:docMk/>
          <pc:sldMk cId="3817307775" sldId="365"/>
        </pc:sldMkLst>
        <pc:spChg chg="del">
          <ac:chgData name="Анна Воронина" userId="ae68cfedc4b21c98" providerId="LiveId" clId="{37137B97-A93E-47BF-958E-C40E1AC79153}" dt="2022-03-02T04:03:36.755" v="351" actId="478"/>
          <ac:spMkLst>
            <pc:docMk/>
            <pc:sldMk cId="3817307775" sldId="365"/>
            <ac:spMk id="3" creationId="{889A8618-C89C-C647-BCC0-48F8E517BB01}"/>
          </ac:spMkLst>
        </pc:spChg>
        <pc:spChg chg="mod">
          <ac:chgData name="Анна Воронина" userId="ae68cfedc4b21c98" providerId="LiveId" clId="{37137B97-A93E-47BF-958E-C40E1AC79153}" dt="2022-03-02T07:12:16.852" v="3739" actId="1076"/>
          <ac:spMkLst>
            <pc:docMk/>
            <pc:sldMk cId="3817307775" sldId="365"/>
            <ac:spMk id="5" creationId="{D20684A2-B04D-B549-9F8D-4D573A5BF345}"/>
          </ac:spMkLst>
        </pc:spChg>
        <pc:spChg chg="mod">
          <ac:chgData name="Анна Воронина" userId="ae68cfedc4b21c98" providerId="LiveId" clId="{37137B97-A93E-47BF-958E-C40E1AC79153}" dt="2022-03-03T02:43:48.894" v="6314" actId="20577"/>
          <ac:spMkLst>
            <pc:docMk/>
            <pc:sldMk cId="3817307775" sldId="365"/>
            <ac:spMk id="6" creationId="{2C9E12A9-77FD-8C40-95B0-E741839DA001}"/>
          </ac:spMkLst>
        </pc:spChg>
        <pc:spChg chg="add mod">
          <ac:chgData name="Анна Воронина" userId="ae68cfedc4b21c98" providerId="LiveId" clId="{37137B97-A93E-47BF-958E-C40E1AC79153}" dt="2022-03-02T03:59:40.626" v="187"/>
          <ac:spMkLst>
            <pc:docMk/>
            <pc:sldMk cId="3817307775" sldId="365"/>
            <ac:spMk id="7" creationId="{3B20C4B2-1F6F-4496-B583-95D8E56DC097}"/>
          </ac:spMkLst>
        </pc:spChg>
        <pc:spChg chg="add mod">
          <ac:chgData name="Анна Воронина" userId="ae68cfedc4b21c98" providerId="LiveId" clId="{37137B97-A93E-47BF-958E-C40E1AC79153}" dt="2022-03-02T04:03:37.087" v="352"/>
          <ac:spMkLst>
            <pc:docMk/>
            <pc:sldMk cId="3817307775" sldId="365"/>
            <ac:spMk id="8" creationId="{466A554B-6932-418E-933E-65FD74277D2A}"/>
          </ac:spMkLst>
        </pc:spChg>
      </pc:sldChg>
      <pc:sldChg chg="addSp delSp modSp mod">
        <pc:chgData name="Анна Воронина" userId="ae68cfedc4b21c98" providerId="LiveId" clId="{37137B97-A93E-47BF-958E-C40E1AC79153}" dt="2022-03-02T07:36:30.197" v="3843" actId="20577"/>
        <pc:sldMkLst>
          <pc:docMk/>
          <pc:sldMk cId="502542120" sldId="366"/>
        </pc:sldMkLst>
        <pc:spChg chg="del">
          <ac:chgData name="Анна Воронина" userId="ae68cfedc4b21c98" providerId="LiveId" clId="{37137B97-A93E-47BF-958E-C40E1AC79153}" dt="2022-03-02T04:03:42.341" v="353" actId="478"/>
          <ac:spMkLst>
            <pc:docMk/>
            <pc:sldMk cId="502542120" sldId="366"/>
            <ac:spMk id="4" creationId="{3D4EB92A-A7B4-9145-B32E-B23D14B16E86}"/>
          </ac:spMkLst>
        </pc:spChg>
        <pc:spChg chg="mod">
          <ac:chgData name="Анна Воронина" userId="ae68cfedc4b21c98" providerId="LiveId" clId="{37137B97-A93E-47BF-958E-C40E1AC79153}" dt="2022-03-02T07:36:30.197" v="3843" actId="20577"/>
          <ac:spMkLst>
            <pc:docMk/>
            <pc:sldMk cId="502542120" sldId="366"/>
            <ac:spMk id="6" creationId="{5FDF46CE-F8EA-8148-948F-E7E0FF2AF955}"/>
          </ac:spMkLst>
        </pc:spChg>
        <pc:spChg chg="add mod">
          <ac:chgData name="Анна Воронина" userId="ae68cfedc4b21c98" providerId="LiveId" clId="{37137B97-A93E-47BF-958E-C40E1AC79153}" dt="2022-03-02T03:59:44.102" v="188"/>
          <ac:spMkLst>
            <pc:docMk/>
            <pc:sldMk cId="502542120" sldId="366"/>
            <ac:spMk id="7" creationId="{F29834C1-B49B-4EBC-AF55-43BE36576A07}"/>
          </ac:spMkLst>
        </pc:spChg>
        <pc:spChg chg="add mod">
          <ac:chgData name="Анна Воронина" userId="ae68cfedc4b21c98" providerId="LiveId" clId="{37137B97-A93E-47BF-958E-C40E1AC79153}" dt="2022-03-02T04:03:42.664" v="354"/>
          <ac:spMkLst>
            <pc:docMk/>
            <pc:sldMk cId="502542120" sldId="366"/>
            <ac:spMk id="8" creationId="{37F4CDC4-3FE2-4C9B-8CFD-C3070C16A96E}"/>
          </ac:spMkLst>
        </pc:spChg>
      </pc:sldChg>
      <pc:sldChg chg="addSp delSp modSp mod">
        <pc:chgData name="Анна Воронина" userId="ae68cfedc4b21c98" providerId="LiveId" clId="{37137B97-A93E-47BF-958E-C40E1AC79153}" dt="2022-03-02T07:38:21.645" v="3907" actId="20577"/>
        <pc:sldMkLst>
          <pc:docMk/>
          <pc:sldMk cId="1853996530" sldId="367"/>
        </pc:sldMkLst>
        <pc:spChg chg="del">
          <ac:chgData name="Анна Воронина" userId="ae68cfedc4b21c98" providerId="LiveId" clId="{37137B97-A93E-47BF-958E-C40E1AC79153}" dt="2022-03-02T04:03:46.554" v="355" actId="478"/>
          <ac:spMkLst>
            <pc:docMk/>
            <pc:sldMk cId="1853996530" sldId="367"/>
            <ac:spMk id="3" creationId="{3EEF3B27-5E55-B34D-8E9C-322D6AF314C3}"/>
          </ac:spMkLst>
        </pc:spChg>
        <pc:spChg chg="mod">
          <ac:chgData name="Анна Воронина" userId="ae68cfedc4b21c98" providerId="LiveId" clId="{37137B97-A93E-47BF-958E-C40E1AC79153}" dt="2022-03-02T07:36:37.796" v="3863" actId="20577"/>
          <ac:spMkLst>
            <pc:docMk/>
            <pc:sldMk cId="1853996530" sldId="367"/>
            <ac:spMk id="5" creationId="{A229CA1B-190F-CE4C-A54F-AF422746A50F}"/>
          </ac:spMkLst>
        </pc:spChg>
        <pc:spChg chg="mod">
          <ac:chgData name="Анна Воронина" userId="ae68cfedc4b21c98" providerId="LiveId" clId="{37137B97-A93E-47BF-958E-C40E1AC79153}" dt="2022-03-02T07:38:21.645" v="3907" actId="20577"/>
          <ac:spMkLst>
            <pc:docMk/>
            <pc:sldMk cId="1853996530" sldId="367"/>
            <ac:spMk id="6" creationId="{059E7A80-0082-404B-A9EE-5E33D0559EB7}"/>
          </ac:spMkLst>
        </pc:spChg>
        <pc:spChg chg="add mod">
          <ac:chgData name="Анна Воронина" userId="ae68cfedc4b21c98" providerId="LiveId" clId="{37137B97-A93E-47BF-958E-C40E1AC79153}" dt="2022-03-02T03:59:46.228" v="189"/>
          <ac:spMkLst>
            <pc:docMk/>
            <pc:sldMk cId="1853996530" sldId="367"/>
            <ac:spMk id="7" creationId="{91DB7C26-5B6D-4051-A6B4-8224287AE44A}"/>
          </ac:spMkLst>
        </pc:spChg>
        <pc:spChg chg="add mod">
          <ac:chgData name="Анна Воронина" userId="ae68cfedc4b21c98" providerId="LiveId" clId="{37137B97-A93E-47BF-958E-C40E1AC79153}" dt="2022-03-02T04:03:46.864" v="356"/>
          <ac:spMkLst>
            <pc:docMk/>
            <pc:sldMk cId="1853996530" sldId="367"/>
            <ac:spMk id="9" creationId="{ED01CECE-ED96-4088-AB76-E80D3D14689D}"/>
          </ac:spMkLst>
        </pc:spChg>
      </pc:sldChg>
      <pc:sldChg chg="addSp delSp modSp mod">
        <pc:chgData name="Анна Воронина" userId="ae68cfedc4b21c98" providerId="LiveId" clId="{37137B97-A93E-47BF-958E-C40E1AC79153}" dt="2022-03-02T08:06:13.459" v="4068" actId="20577"/>
        <pc:sldMkLst>
          <pc:docMk/>
          <pc:sldMk cId="3603075155" sldId="369"/>
        </pc:sldMkLst>
        <pc:spChg chg="del">
          <ac:chgData name="Анна Воронина" userId="ae68cfedc4b21c98" providerId="LiveId" clId="{37137B97-A93E-47BF-958E-C40E1AC79153}" dt="2022-03-02T04:03:55.048" v="360" actId="478"/>
          <ac:spMkLst>
            <pc:docMk/>
            <pc:sldMk cId="3603075155" sldId="369"/>
            <ac:spMk id="3" creationId="{3EEF3B27-5E55-B34D-8E9C-322D6AF314C3}"/>
          </ac:spMkLst>
        </pc:spChg>
        <pc:spChg chg="mod">
          <ac:chgData name="Анна Воронина" userId="ae68cfedc4b21c98" providerId="LiveId" clId="{37137B97-A93E-47BF-958E-C40E1AC79153}" dt="2022-03-02T08:02:50.788" v="4029" actId="20577"/>
          <ac:spMkLst>
            <pc:docMk/>
            <pc:sldMk cId="3603075155" sldId="369"/>
            <ac:spMk id="5" creationId="{A229CA1B-190F-CE4C-A54F-AF422746A50F}"/>
          </ac:spMkLst>
        </pc:spChg>
        <pc:spChg chg="mod">
          <ac:chgData name="Анна Воронина" userId="ae68cfedc4b21c98" providerId="LiveId" clId="{37137B97-A93E-47BF-958E-C40E1AC79153}" dt="2022-03-02T08:06:13.459" v="4068" actId="20577"/>
          <ac:spMkLst>
            <pc:docMk/>
            <pc:sldMk cId="3603075155" sldId="369"/>
            <ac:spMk id="6" creationId="{059E7A80-0082-404B-A9EE-5E33D0559EB7}"/>
          </ac:spMkLst>
        </pc:spChg>
        <pc:spChg chg="add mod">
          <ac:chgData name="Анна Воронина" userId="ae68cfedc4b21c98" providerId="LiveId" clId="{37137B97-A93E-47BF-958E-C40E1AC79153}" dt="2022-03-02T03:59:49.747" v="191"/>
          <ac:spMkLst>
            <pc:docMk/>
            <pc:sldMk cId="3603075155" sldId="369"/>
            <ac:spMk id="7" creationId="{862D2B53-37BD-4C2E-B26C-C14369EF1D85}"/>
          </ac:spMkLst>
        </pc:spChg>
        <pc:spChg chg="add mod">
          <ac:chgData name="Анна Воронина" userId="ae68cfedc4b21c98" providerId="LiveId" clId="{37137B97-A93E-47BF-958E-C40E1AC79153}" dt="2022-03-02T04:03:55.387" v="361"/>
          <ac:spMkLst>
            <pc:docMk/>
            <pc:sldMk cId="3603075155" sldId="369"/>
            <ac:spMk id="9" creationId="{74C17252-839A-44B8-BD88-B19CA4C31C9B}"/>
          </ac:spMkLst>
        </pc:spChg>
      </pc:sldChg>
      <pc:sldChg chg="addSp delSp modSp mod ord">
        <pc:chgData name="Анна Воронина" userId="ae68cfedc4b21c98" providerId="LiveId" clId="{37137B97-A93E-47BF-958E-C40E1AC79153}" dt="2022-03-03T02:36:23.690" v="6187" actId="20578"/>
        <pc:sldMkLst>
          <pc:docMk/>
          <pc:sldMk cId="4134063172" sldId="370"/>
        </pc:sldMkLst>
        <pc:spChg chg="del mod">
          <ac:chgData name="Анна Воронина" userId="ae68cfedc4b21c98" providerId="LiveId" clId="{37137B97-A93E-47BF-958E-C40E1AC79153}" dt="2022-03-02T04:03:59.020" v="363" actId="478"/>
          <ac:spMkLst>
            <pc:docMk/>
            <pc:sldMk cId="4134063172" sldId="370"/>
            <ac:spMk id="3" creationId="{3EEF3B27-5E55-B34D-8E9C-322D6AF314C3}"/>
          </ac:spMkLst>
        </pc:spChg>
        <pc:spChg chg="mod">
          <ac:chgData name="Анна Воронина" userId="ae68cfedc4b21c98" providerId="LiveId" clId="{37137B97-A93E-47BF-958E-C40E1AC79153}" dt="2022-03-02T08:06:29.368" v="4111" actId="1076"/>
          <ac:spMkLst>
            <pc:docMk/>
            <pc:sldMk cId="4134063172" sldId="370"/>
            <ac:spMk id="5" creationId="{A229CA1B-190F-CE4C-A54F-AF422746A50F}"/>
          </ac:spMkLst>
        </pc:spChg>
        <pc:spChg chg="mod">
          <ac:chgData name="Анна Воронина" userId="ae68cfedc4b21c98" providerId="LiveId" clId="{37137B97-A93E-47BF-958E-C40E1AC79153}" dt="2022-03-02T08:07:34.786" v="4122" actId="20577"/>
          <ac:spMkLst>
            <pc:docMk/>
            <pc:sldMk cId="4134063172" sldId="370"/>
            <ac:spMk id="6" creationId="{059E7A80-0082-404B-A9EE-5E33D0559EB7}"/>
          </ac:spMkLst>
        </pc:spChg>
        <pc:spChg chg="add mod">
          <ac:chgData name="Анна Воронина" userId="ae68cfedc4b21c98" providerId="LiveId" clId="{37137B97-A93E-47BF-958E-C40E1AC79153}" dt="2022-03-02T03:59:51.531" v="192"/>
          <ac:spMkLst>
            <pc:docMk/>
            <pc:sldMk cId="4134063172" sldId="370"/>
            <ac:spMk id="7" creationId="{9F26E44C-64E5-4979-ACD6-520111533D07}"/>
          </ac:spMkLst>
        </pc:spChg>
        <pc:spChg chg="add mod">
          <ac:chgData name="Анна Воронина" userId="ae68cfedc4b21c98" providerId="LiveId" clId="{37137B97-A93E-47BF-958E-C40E1AC79153}" dt="2022-03-02T04:03:59.316" v="364"/>
          <ac:spMkLst>
            <pc:docMk/>
            <pc:sldMk cId="4134063172" sldId="370"/>
            <ac:spMk id="8" creationId="{2EFC569C-CE7E-4152-83E9-392A88018D33}"/>
          </ac:spMkLst>
        </pc:spChg>
      </pc:sldChg>
      <pc:sldChg chg="addSp delSp modSp mod">
        <pc:chgData name="Анна Воронина" userId="ae68cfedc4b21c98" providerId="LiveId" clId="{37137B97-A93E-47BF-958E-C40E1AC79153}" dt="2022-03-02T08:08:54.903" v="4174" actId="20577"/>
        <pc:sldMkLst>
          <pc:docMk/>
          <pc:sldMk cId="1439639396" sldId="371"/>
        </pc:sldMkLst>
        <pc:spChg chg="del mod">
          <ac:chgData name="Анна Воронина" userId="ae68cfedc4b21c98" providerId="LiveId" clId="{37137B97-A93E-47BF-958E-C40E1AC79153}" dt="2022-03-02T04:04:03.106" v="366" actId="478"/>
          <ac:spMkLst>
            <pc:docMk/>
            <pc:sldMk cId="1439639396" sldId="371"/>
            <ac:spMk id="3" creationId="{3EEF3B27-5E55-B34D-8E9C-322D6AF314C3}"/>
          </ac:spMkLst>
        </pc:spChg>
        <pc:spChg chg="mod">
          <ac:chgData name="Анна Воронина" userId="ae68cfedc4b21c98" providerId="LiveId" clId="{37137B97-A93E-47BF-958E-C40E1AC79153}" dt="2022-03-02T08:08:41.344" v="4125" actId="1076"/>
          <ac:spMkLst>
            <pc:docMk/>
            <pc:sldMk cId="1439639396" sldId="371"/>
            <ac:spMk id="5" creationId="{A229CA1B-190F-CE4C-A54F-AF422746A50F}"/>
          </ac:spMkLst>
        </pc:spChg>
        <pc:spChg chg="mod">
          <ac:chgData name="Анна Воронина" userId="ae68cfedc4b21c98" providerId="LiveId" clId="{37137B97-A93E-47BF-958E-C40E1AC79153}" dt="2022-03-02T08:08:54.903" v="4174" actId="20577"/>
          <ac:spMkLst>
            <pc:docMk/>
            <pc:sldMk cId="1439639396" sldId="371"/>
            <ac:spMk id="6" creationId="{059E7A80-0082-404B-A9EE-5E33D0559EB7}"/>
          </ac:spMkLst>
        </pc:spChg>
        <pc:spChg chg="add mod">
          <ac:chgData name="Анна Воронина" userId="ae68cfedc4b21c98" providerId="LiveId" clId="{37137B97-A93E-47BF-958E-C40E1AC79153}" dt="2022-03-02T03:59:53.147" v="193"/>
          <ac:spMkLst>
            <pc:docMk/>
            <pc:sldMk cId="1439639396" sldId="371"/>
            <ac:spMk id="7" creationId="{8E16EE31-75A0-4801-9955-0E14EFA5CC15}"/>
          </ac:spMkLst>
        </pc:spChg>
        <pc:spChg chg="add mod">
          <ac:chgData name="Анна Воронина" userId="ae68cfedc4b21c98" providerId="LiveId" clId="{37137B97-A93E-47BF-958E-C40E1AC79153}" dt="2022-03-02T04:04:03.418" v="367"/>
          <ac:spMkLst>
            <pc:docMk/>
            <pc:sldMk cId="1439639396" sldId="371"/>
            <ac:spMk id="8" creationId="{49FFD398-47F9-46C8-88AF-F29467394013}"/>
          </ac:spMkLst>
        </pc:spChg>
      </pc:sldChg>
      <pc:sldChg chg="addSp delSp modSp mod">
        <pc:chgData name="Анна Воронина" userId="ae68cfedc4b21c98" providerId="LiveId" clId="{37137B97-A93E-47BF-958E-C40E1AC79153}" dt="2022-03-02T08:10:06.717" v="4231" actId="20577"/>
        <pc:sldMkLst>
          <pc:docMk/>
          <pc:sldMk cId="3151736163" sldId="372"/>
        </pc:sldMkLst>
        <pc:spChg chg="del">
          <ac:chgData name="Анна Воронина" userId="ae68cfedc4b21c98" providerId="LiveId" clId="{37137B97-A93E-47BF-958E-C40E1AC79153}" dt="2022-03-02T04:04:07.226" v="368" actId="478"/>
          <ac:spMkLst>
            <pc:docMk/>
            <pc:sldMk cId="3151736163" sldId="372"/>
            <ac:spMk id="3" creationId="{3EEF3B27-5E55-B34D-8E9C-322D6AF314C3}"/>
          </ac:spMkLst>
        </pc:spChg>
        <pc:spChg chg="mod">
          <ac:chgData name="Анна Воронина" userId="ae68cfedc4b21c98" providerId="LiveId" clId="{37137B97-A93E-47BF-958E-C40E1AC79153}" dt="2022-03-02T08:09:05.899" v="4203" actId="20577"/>
          <ac:spMkLst>
            <pc:docMk/>
            <pc:sldMk cId="3151736163" sldId="372"/>
            <ac:spMk id="5" creationId="{A229CA1B-190F-CE4C-A54F-AF422746A50F}"/>
          </ac:spMkLst>
        </pc:spChg>
        <pc:spChg chg="mod">
          <ac:chgData name="Анна Воронина" userId="ae68cfedc4b21c98" providerId="LiveId" clId="{37137B97-A93E-47BF-958E-C40E1AC79153}" dt="2022-03-02T08:10:06.717" v="4231" actId="20577"/>
          <ac:spMkLst>
            <pc:docMk/>
            <pc:sldMk cId="3151736163" sldId="372"/>
            <ac:spMk id="6" creationId="{059E7A80-0082-404B-A9EE-5E33D0559EB7}"/>
          </ac:spMkLst>
        </pc:spChg>
        <pc:spChg chg="add mod">
          <ac:chgData name="Анна Воронина" userId="ae68cfedc4b21c98" providerId="LiveId" clId="{37137B97-A93E-47BF-958E-C40E1AC79153}" dt="2022-03-02T03:59:55.216" v="194"/>
          <ac:spMkLst>
            <pc:docMk/>
            <pc:sldMk cId="3151736163" sldId="372"/>
            <ac:spMk id="8" creationId="{DB24FF20-4F1C-451E-8AC0-5C4E0EAD8B6E}"/>
          </ac:spMkLst>
        </pc:spChg>
        <pc:spChg chg="add mod">
          <ac:chgData name="Анна Воронина" userId="ae68cfedc4b21c98" providerId="LiveId" clId="{37137B97-A93E-47BF-958E-C40E1AC79153}" dt="2022-03-02T04:04:07.515" v="369"/>
          <ac:spMkLst>
            <pc:docMk/>
            <pc:sldMk cId="3151736163" sldId="372"/>
            <ac:spMk id="9" creationId="{63CD4FE9-2B58-475E-AB19-44F6E4F842A3}"/>
          </ac:spMkLst>
        </pc:spChg>
        <pc:picChg chg="mod">
          <ac:chgData name="Анна Воронина" userId="ae68cfedc4b21c98" providerId="LiveId" clId="{37137B97-A93E-47BF-958E-C40E1AC79153}" dt="2022-03-02T08:09:46.703" v="4208" actId="1076"/>
          <ac:picMkLst>
            <pc:docMk/>
            <pc:sldMk cId="3151736163" sldId="372"/>
            <ac:picMk id="7" creationId="{347F6A00-69E9-F747-B032-D2C7D2A48033}"/>
          </ac:picMkLst>
        </pc:picChg>
      </pc:sldChg>
      <pc:sldChg chg="addSp delSp modSp mod">
        <pc:chgData name="Анна Воронина" userId="ae68cfedc4b21c98" providerId="LiveId" clId="{37137B97-A93E-47BF-958E-C40E1AC79153}" dt="2022-03-02T08:10:14.313" v="4248" actId="20577"/>
        <pc:sldMkLst>
          <pc:docMk/>
          <pc:sldMk cId="2707607374" sldId="373"/>
        </pc:sldMkLst>
        <pc:spChg chg="del">
          <ac:chgData name="Анна Воронина" userId="ae68cfedc4b21c98" providerId="LiveId" clId="{37137B97-A93E-47BF-958E-C40E1AC79153}" dt="2022-03-02T04:04:11.367" v="370" actId="478"/>
          <ac:spMkLst>
            <pc:docMk/>
            <pc:sldMk cId="2707607374" sldId="373"/>
            <ac:spMk id="4" creationId="{7776558D-ACB5-374E-ABCB-44743049DA45}"/>
          </ac:spMkLst>
        </pc:spChg>
        <pc:spChg chg="mod">
          <ac:chgData name="Анна Воронина" userId="ae68cfedc4b21c98" providerId="LiveId" clId="{37137B97-A93E-47BF-958E-C40E1AC79153}" dt="2022-03-02T08:10:14.313" v="4248" actId="20577"/>
          <ac:spMkLst>
            <pc:docMk/>
            <pc:sldMk cId="2707607374" sldId="373"/>
            <ac:spMk id="6" creationId="{38A7DE70-1F03-594A-B66B-9DDC5945A267}"/>
          </ac:spMkLst>
        </pc:spChg>
        <pc:spChg chg="add mod">
          <ac:chgData name="Анна Воронина" userId="ae68cfedc4b21c98" providerId="LiveId" clId="{37137B97-A93E-47BF-958E-C40E1AC79153}" dt="2022-03-02T03:59:57.015" v="195"/>
          <ac:spMkLst>
            <pc:docMk/>
            <pc:sldMk cId="2707607374" sldId="373"/>
            <ac:spMk id="7" creationId="{570EC53A-C708-4409-AC8B-8B0C70E66D84}"/>
          </ac:spMkLst>
        </pc:spChg>
        <pc:spChg chg="add mod">
          <ac:chgData name="Анна Воронина" userId="ae68cfedc4b21c98" providerId="LiveId" clId="{37137B97-A93E-47BF-958E-C40E1AC79153}" dt="2022-03-02T04:04:12.348" v="371"/>
          <ac:spMkLst>
            <pc:docMk/>
            <pc:sldMk cId="2707607374" sldId="373"/>
            <ac:spMk id="8" creationId="{2A9E481B-8E24-4808-82F9-E7560422BD71}"/>
          </ac:spMkLst>
        </pc:spChg>
      </pc:sldChg>
      <pc:sldChg chg="addSp delSp modSp mod">
        <pc:chgData name="Анна Воронина" userId="ae68cfedc4b21c98" providerId="LiveId" clId="{37137B97-A93E-47BF-958E-C40E1AC79153}" dt="2022-03-02T08:10:39.531" v="4269" actId="20577"/>
        <pc:sldMkLst>
          <pc:docMk/>
          <pc:sldMk cId="3950188715" sldId="374"/>
        </pc:sldMkLst>
        <pc:spChg chg="del">
          <ac:chgData name="Анна Воронина" userId="ae68cfedc4b21c98" providerId="LiveId" clId="{37137B97-A93E-47BF-958E-C40E1AC79153}" dt="2022-03-02T04:04:17" v="372" actId="478"/>
          <ac:spMkLst>
            <pc:docMk/>
            <pc:sldMk cId="3950188715" sldId="374"/>
            <ac:spMk id="3" creationId="{DCBCE9A9-8567-0644-B694-90937B4035E5}"/>
          </ac:spMkLst>
        </pc:spChg>
        <pc:spChg chg="mod">
          <ac:chgData name="Анна Воронина" userId="ae68cfedc4b21c98" providerId="LiveId" clId="{37137B97-A93E-47BF-958E-C40E1AC79153}" dt="2022-03-02T08:10:22.417" v="4265" actId="20577"/>
          <ac:spMkLst>
            <pc:docMk/>
            <pc:sldMk cId="3950188715" sldId="374"/>
            <ac:spMk id="5" creationId="{50364A03-5933-8B47-8A92-2E74AF26E2A7}"/>
          </ac:spMkLst>
        </pc:spChg>
        <pc:spChg chg="mod">
          <ac:chgData name="Анна Воронина" userId="ae68cfedc4b21c98" providerId="LiveId" clId="{37137B97-A93E-47BF-958E-C40E1AC79153}" dt="2022-03-02T08:10:39.531" v="4269" actId="20577"/>
          <ac:spMkLst>
            <pc:docMk/>
            <pc:sldMk cId="3950188715" sldId="374"/>
            <ac:spMk id="6" creationId="{7470852C-6490-8748-8D3F-E0493AFA5869}"/>
          </ac:spMkLst>
        </pc:spChg>
        <pc:spChg chg="add mod">
          <ac:chgData name="Анна Воронина" userId="ae68cfedc4b21c98" providerId="LiveId" clId="{37137B97-A93E-47BF-958E-C40E1AC79153}" dt="2022-03-02T03:59:58.756" v="196"/>
          <ac:spMkLst>
            <pc:docMk/>
            <pc:sldMk cId="3950188715" sldId="374"/>
            <ac:spMk id="8" creationId="{6270FBDF-26C0-441A-8033-28620E625923}"/>
          </ac:spMkLst>
        </pc:spChg>
        <pc:spChg chg="add mod">
          <ac:chgData name="Анна Воронина" userId="ae68cfedc4b21c98" providerId="LiveId" clId="{37137B97-A93E-47BF-958E-C40E1AC79153}" dt="2022-03-02T04:04:17.279" v="373"/>
          <ac:spMkLst>
            <pc:docMk/>
            <pc:sldMk cId="3950188715" sldId="374"/>
            <ac:spMk id="9" creationId="{9DF4C366-79C3-4070-8050-7B3EB5668676}"/>
          </ac:spMkLst>
        </pc:spChg>
      </pc:sldChg>
      <pc:sldChg chg="addSp delSp modSp mod">
        <pc:chgData name="Анна Воронина" userId="ae68cfedc4b21c98" providerId="LiveId" clId="{37137B97-A93E-47BF-958E-C40E1AC79153}" dt="2022-03-02T08:12:31.487" v="4423" actId="20577"/>
        <pc:sldMkLst>
          <pc:docMk/>
          <pc:sldMk cId="3959552243" sldId="375"/>
        </pc:sldMkLst>
        <pc:spChg chg="del">
          <ac:chgData name="Анна Воронина" userId="ae68cfedc4b21c98" providerId="LiveId" clId="{37137B97-A93E-47BF-958E-C40E1AC79153}" dt="2022-03-02T04:04:20.708" v="374" actId="478"/>
          <ac:spMkLst>
            <pc:docMk/>
            <pc:sldMk cId="3959552243" sldId="375"/>
            <ac:spMk id="3" creationId="{DCBCE9A9-8567-0644-B694-90937B4035E5}"/>
          </ac:spMkLst>
        </pc:spChg>
        <pc:spChg chg="mod">
          <ac:chgData name="Анна Воронина" userId="ae68cfedc4b21c98" providerId="LiveId" clId="{37137B97-A93E-47BF-958E-C40E1AC79153}" dt="2022-03-02T08:10:56.941" v="4295" actId="20577"/>
          <ac:spMkLst>
            <pc:docMk/>
            <pc:sldMk cId="3959552243" sldId="375"/>
            <ac:spMk id="5" creationId="{50364A03-5933-8B47-8A92-2E74AF26E2A7}"/>
          </ac:spMkLst>
        </pc:spChg>
        <pc:spChg chg="mod">
          <ac:chgData name="Анна Воронина" userId="ae68cfedc4b21c98" providerId="LiveId" clId="{37137B97-A93E-47BF-958E-C40E1AC79153}" dt="2022-03-02T08:12:31.487" v="4423" actId="20577"/>
          <ac:spMkLst>
            <pc:docMk/>
            <pc:sldMk cId="3959552243" sldId="375"/>
            <ac:spMk id="6" creationId="{7470852C-6490-8748-8D3F-E0493AFA5869}"/>
          </ac:spMkLst>
        </pc:spChg>
        <pc:spChg chg="add mod">
          <ac:chgData name="Анна Воронина" userId="ae68cfedc4b21c98" providerId="LiveId" clId="{37137B97-A93E-47BF-958E-C40E1AC79153}" dt="2022-03-02T04:00:00.443" v="197"/>
          <ac:spMkLst>
            <pc:docMk/>
            <pc:sldMk cId="3959552243" sldId="375"/>
            <ac:spMk id="7" creationId="{814DA73F-76DF-4EF5-AE70-83D27C9B6209}"/>
          </ac:spMkLst>
        </pc:spChg>
        <pc:spChg chg="add mod">
          <ac:chgData name="Анна Воронина" userId="ae68cfedc4b21c98" providerId="LiveId" clId="{37137B97-A93E-47BF-958E-C40E1AC79153}" dt="2022-03-02T04:04:21.030" v="375"/>
          <ac:spMkLst>
            <pc:docMk/>
            <pc:sldMk cId="3959552243" sldId="375"/>
            <ac:spMk id="8" creationId="{46996565-AB49-4027-A96D-0810377A7C8D}"/>
          </ac:spMkLst>
        </pc:spChg>
      </pc:sldChg>
      <pc:sldChg chg="addSp delSp modSp mod">
        <pc:chgData name="Анна Воронина" userId="ae68cfedc4b21c98" providerId="LiveId" clId="{37137B97-A93E-47BF-958E-C40E1AC79153}" dt="2022-03-02T08:13:33.187" v="4484" actId="20577"/>
        <pc:sldMkLst>
          <pc:docMk/>
          <pc:sldMk cId="2972107327" sldId="376"/>
        </pc:sldMkLst>
        <pc:spChg chg="del">
          <ac:chgData name="Анна Воронина" userId="ae68cfedc4b21c98" providerId="LiveId" clId="{37137B97-A93E-47BF-958E-C40E1AC79153}" dt="2022-03-02T04:04:24.503" v="376" actId="478"/>
          <ac:spMkLst>
            <pc:docMk/>
            <pc:sldMk cId="2972107327" sldId="376"/>
            <ac:spMk id="3" creationId="{DCBCE9A9-8567-0644-B694-90937B4035E5}"/>
          </ac:spMkLst>
        </pc:spChg>
        <pc:spChg chg="mod">
          <ac:chgData name="Анна Воронина" userId="ae68cfedc4b21c98" providerId="LiveId" clId="{37137B97-A93E-47BF-958E-C40E1AC79153}" dt="2022-03-02T08:12:42.254" v="4445" actId="20577"/>
          <ac:spMkLst>
            <pc:docMk/>
            <pc:sldMk cId="2972107327" sldId="376"/>
            <ac:spMk id="5" creationId="{50364A03-5933-8B47-8A92-2E74AF26E2A7}"/>
          </ac:spMkLst>
        </pc:spChg>
        <pc:spChg chg="mod">
          <ac:chgData name="Анна Воронина" userId="ae68cfedc4b21c98" providerId="LiveId" clId="{37137B97-A93E-47BF-958E-C40E1AC79153}" dt="2022-03-02T08:13:33.187" v="4484" actId="20577"/>
          <ac:spMkLst>
            <pc:docMk/>
            <pc:sldMk cId="2972107327" sldId="376"/>
            <ac:spMk id="6" creationId="{7470852C-6490-8748-8D3F-E0493AFA5869}"/>
          </ac:spMkLst>
        </pc:spChg>
        <pc:spChg chg="add mod">
          <ac:chgData name="Анна Воронина" userId="ae68cfedc4b21c98" providerId="LiveId" clId="{37137B97-A93E-47BF-958E-C40E1AC79153}" dt="2022-03-02T04:00:02.149" v="198"/>
          <ac:spMkLst>
            <pc:docMk/>
            <pc:sldMk cId="2972107327" sldId="376"/>
            <ac:spMk id="8" creationId="{D2107232-9777-42F0-B5D4-333CE4EDEFA5}"/>
          </ac:spMkLst>
        </pc:spChg>
        <pc:spChg chg="add mod">
          <ac:chgData name="Анна Воронина" userId="ae68cfedc4b21c98" providerId="LiveId" clId="{37137B97-A93E-47BF-958E-C40E1AC79153}" dt="2022-03-02T04:04:24.776" v="377"/>
          <ac:spMkLst>
            <pc:docMk/>
            <pc:sldMk cId="2972107327" sldId="376"/>
            <ac:spMk id="9" creationId="{C5F0CF8F-C6DB-46FD-A304-10BBC817F5CD}"/>
          </ac:spMkLst>
        </pc:spChg>
      </pc:sldChg>
      <pc:sldChg chg="addSp delSp modSp mod">
        <pc:chgData name="Анна Воронина" userId="ae68cfedc4b21c98" providerId="LiveId" clId="{37137B97-A93E-47BF-958E-C40E1AC79153}" dt="2022-03-03T02:45:11.373" v="6337" actId="313"/>
        <pc:sldMkLst>
          <pc:docMk/>
          <pc:sldMk cId="622747576" sldId="377"/>
        </pc:sldMkLst>
        <pc:spChg chg="del">
          <ac:chgData name="Анна Воронина" userId="ae68cfedc4b21c98" providerId="LiveId" clId="{37137B97-A93E-47BF-958E-C40E1AC79153}" dt="2022-03-02T04:04:28.282" v="378" actId="478"/>
          <ac:spMkLst>
            <pc:docMk/>
            <pc:sldMk cId="622747576" sldId="377"/>
            <ac:spMk id="3" creationId="{DCBCE9A9-8567-0644-B694-90937B4035E5}"/>
          </ac:spMkLst>
        </pc:spChg>
        <pc:spChg chg="mod">
          <ac:chgData name="Анна Воронина" userId="ae68cfedc4b21c98" providerId="LiveId" clId="{37137B97-A93E-47BF-958E-C40E1AC79153}" dt="2022-03-02T08:31:10.679" v="4514" actId="20577"/>
          <ac:spMkLst>
            <pc:docMk/>
            <pc:sldMk cId="622747576" sldId="377"/>
            <ac:spMk id="5" creationId="{50364A03-5933-8B47-8A92-2E74AF26E2A7}"/>
          </ac:spMkLst>
        </pc:spChg>
        <pc:spChg chg="mod">
          <ac:chgData name="Анна Воронина" userId="ae68cfedc4b21c98" providerId="LiveId" clId="{37137B97-A93E-47BF-958E-C40E1AC79153}" dt="2022-03-03T02:45:11.373" v="6337" actId="313"/>
          <ac:spMkLst>
            <pc:docMk/>
            <pc:sldMk cId="622747576" sldId="377"/>
            <ac:spMk id="6" creationId="{7470852C-6490-8748-8D3F-E0493AFA5869}"/>
          </ac:spMkLst>
        </pc:spChg>
        <pc:spChg chg="add mod">
          <ac:chgData name="Анна Воронина" userId="ae68cfedc4b21c98" providerId="LiveId" clId="{37137B97-A93E-47BF-958E-C40E1AC79153}" dt="2022-03-02T04:00:03.921" v="199"/>
          <ac:spMkLst>
            <pc:docMk/>
            <pc:sldMk cId="622747576" sldId="377"/>
            <ac:spMk id="7" creationId="{E360307D-D4EB-4449-BE0C-9C19EC70E30B}"/>
          </ac:spMkLst>
        </pc:spChg>
        <pc:spChg chg="add mod">
          <ac:chgData name="Анна Воронина" userId="ae68cfedc4b21c98" providerId="LiveId" clId="{37137B97-A93E-47BF-958E-C40E1AC79153}" dt="2022-03-02T04:04:28.568" v="379"/>
          <ac:spMkLst>
            <pc:docMk/>
            <pc:sldMk cId="622747576" sldId="377"/>
            <ac:spMk id="9" creationId="{B9AF93CD-78A6-4227-97FC-890607956305}"/>
          </ac:spMkLst>
        </pc:spChg>
      </pc:sldChg>
      <pc:sldChg chg="addSp delSp modSp mod">
        <pc:chgData name="Анна Воронина" userId="ae68cfedc4b21c98" providerId="LiveId" clId="{37137B97-A93E-47BF-958E-C40E1AC79153}" dt="2022-03-03T02:47:38.433" v="6477" actId="1035"/>
        <pc:sldMkLst>
          <pc:docMk/>
          <pc:sldMk cId="3781530371" sldId="378"/>
        </pc:sldMkLst>
        <pc:spChg chg="mod">
          <ac:chgData name="Анна Воронина" userId="ae68cfedc4b21c98" providerId="LiveId" clId="{37137B97-A93E-47BF-958E-C40E1AC79153}" dt="2022-03-02T10:12:10.686" v="4768" actId="20577"/>
          <ac:spMkLst>
            <pc:docMk/>
            <pc:sldMk cId="3781530371" sldId="378"/>
            <ac:spMk id="2" creationId="{EB69F69A-35CA-C64A-9AC7-594AD97DB227}"/>
          </ac:spMkLst>
        </pc:spChg>
        <pc:spChg chg="del mod">
          <ac:chgData name="Анна Воронина" userId="ae68cfedc4b21c98" providerId="LiveId" clId="{37137B97-A93E-47BF-958E-C40E1AC79153}" dt="2022-03-02T04:04:38.451" v="383" actId="478"/>
          <ac:spMkLst>
            <pc:docMk/>
            <pc:sldMk cId="3781530371" sldId="378"/>
            <ac:spMk id="4" creationId="{7CC836C1-1385-844B-BB97-5CAE949927A7}"/>
          </ac:spMkLst>
        </pc:spChg>
        <pc:spChg chg="add mod">
          <ac:chgData name="Анна Воронина" userId="ae68cfedc4b21c98" providerId="LiveId" clId="{37137B97-A93E-47BF-958E-C40E1AC79153}" dt="2022-03-02T04:00:10.113" v="203"/>
          <ac:spMkLst>
            <pc:docMk/>
            <pc:sldMk cId="3781530371" sldId="378"/>
            <ac:spMk id="6" creationId="{B5BD3FD9-8437-4AC7-8875-CB84C10753B8}"/>
          </ac:spMkLst>
        </pc:spChg>
        <pc:spChg chg="add mod">
          <ac:chgData name="Анна Воронина" userId="ae68cfedc4b21c98" providerId="LiveId" clId="{37137B97-A93E-47BF-958E-C40E1AC79153}" dt="2022-03-02T04:04:38.749" v="384"/>
          <ac:spMkLst>
            <pc:docMk/>
            <pc:sldMk cId="3781530371" sldId="378"/>
            <ac:spMk id="7" creationId="{144DC572-DC76-4B10-8D6B-BB230A9CF0D3}"/>
          </ac:spMkLst>
        </pc:spChg>
        <pc:spChg chg="add mod">
          <ac:chgData name="Анна Воронина" userId="ae68cfedc4b21c98" providerId="LiveId" clId="{37137B97-A93E-47BF-958E-C40E1AC79153}" dt="2022-03-02T10:13:31.842" v="4769"/>
          <ac:spMkLst>
            <pc:docMk/>
            <pc:sldMk cId="3781530371" sldId="378"/>
            <ac:spMk id="8" creationId="{A4C66324-7F4E-4A86-86D4-4E7F04395D81}"/>
          </ac:spMkLst>
        </pc:spChg>
        <pc:spChg chg="add mod">
          <ac:chgData name="Анна Воронина" userId="ae68cfedc4b21c98" providerId="LiveId" clId="{37137B97-A93E-47BF-958E-C40E1AC79153}" dt="2022-03-02T10:13:31.842" v="4769"/>
          <ac:spMkLst>
            <pc:docMk/>
            <pc:sldMk cId="3781530371" sldId="378"/>
            <ac:spMk id="9" creationId="{0CD9B3BE-0BD4-40EF-AFAC-BCFCE59F3440}"/>
          </ac:spMkLst>
        </pc:spChg>
        <pc:spChg chg="add mod">
          <ac:chgData name="Анна Воронина" userId="ae68cfedc4b21c98" providerId="LiveId" clId="{37137B97-A93E-47BF-958E-C40E1AC79153}" dt="2022-03-02T10:13:31.842" v="4769"/>
          <ac:spMkLst>
            <pc:docMk/>
            <pc:sldMk cId="3781530371" sldId="378"/>
            <ac:spMk id="10" creationId="{2DAE4D2E-5B54-4D85-9C21-BE5B5710C7FC}"/>
          </ac:spMkLst>
        </pc:spChg>
        <pc:spChg chg="add mod">
          <ac:chgData name="Анна Воронина" userId="ae68cfedc4b21c98" providerId="LiveId" clId="{37137B97-A93E-47BF-958E-C40E1AC79153}" dt="2022-03-03T02:47:38.433" v="6477" actId="1035"/>
          <ac:spMkLst>
            <pc:docMk/>
            <pc:sldMk cId="3781530371" sldId="378"/>
            <ac:spMk id="11" creationId="{15BC51F5-3745-42A5-94A5-8236483F81EA}"/>
          </ac:spMkLst>
        </pc:spChg>
        <pc:spChg chg="add mod">
          <ac:chgData name="Анна Воронина" userId="ae68cfedc4b21c98" providerId="LiveId" clId="{37137B97-A93E-47BF-958E-C40E1AC79153}" dt="2022-03-02T10:18:25.802" v="5195" actId="14100"/>
          <ac:spMkLst>
            <pc:docMk/>
            <pc:sldMk cId="3781530371" sldId="378"/>
            <ac:spMk id="13" creationId="{8A7A10C5-420D-4A83-9EF3-8D4A0D5240F6}"/>
          </ac:spMkLst>
        </pc:spChg>
        <pc:spChg chg="add mod">
          <ac:chgData name="Анна Воронина" userId="ae68cfedc4b21c98" providerId="LiveId" clId="{37137B97-A93E-47BF-958E-C40E1AC79153}" dt="2022-03-02T10:16:26.862" v="5024" actId="1076"/>
          <ac:spMkLst>
            <pc:docMk/>
            <pc:sldMk cId="3781530371" sldId="378"/>
            <ac:spMk id="14" creationId="{432E6314-0592-4A6F-80D3-E9DEC0572A0A}"/>
          </ac:spMkLst>
        </pc:spChg>
        <pc:spChg chg="add mod">
          <ac:chgData name="Анна Воронина" userId="ae68cfedc4b21c98" providerId="LiveId" clId="{37137B97-A93E-47BF-958E-C40E1AC79153}" dt="2022-03-02T10:19:14.647" v="5251" actId="1076"/>
          <ac:spMkLst>
            <pc:docMk/>
            <pc:sldMk cId="3781530371" sldId="378"/>
            <ac:spMk id="15" creationId="{1ADBEE70-98F4-44BB-8045-23BB68F2329C}"/>
          </ac:spMkLst>
        </pc:spChg>
        <pc:spChg chg="add mod">
          <ac:chgData name="Анна Воронина" userId="ae68cfedc4b21c98" providerId="LiveId" clId="{37137B97-A93E-47BF-958E-C40E1AC79153}" dt="2022-03-03T02:47:25.514" v="6472" actId="20577"/>
          <ac:spMkLst>
            <pc:docMk/>
            <pc:sldMk cId="3781530371" sldId="378"/>
            <ac:spMk id="16" creationId="{5C06C0E1-8A84-4CFC-B5A1-F8BA17787AF1}"/>
          </ac:spMkLst>
        </pc:spChg>
        <pc:picChg chg="mod">
          <ac:chgData name="Анна Воронина" userId="ae68cfedc4b21c98" providerId="LiveId" clId="{37137B97-A93E-47BF-958E-C40E1AC79153}" dt="2022-03-03T02:47:23.822" v="6471" actId="1076"/>
          <ac:picMkLst>
            <pc:docMk/>
            <pc:sldMk cId="3781530371" sldId="378"/>
            <ac:picMk id="12" creationId="{C00FF75F-4688-2A46-BEAE-2AA43AA31E6C}"/>
          </ac:picMkLst>
        </pc:picChg>
      </pc:sldChg>
      <pc:sldChg chg="addSp delSp modSp mod">
        <pc:chgData name="Анна Воронина" userId="ae68cfedc4b21c98" providerId="LiveId" clId="{37137B97-A93E-47BF-958E-C40E1AC79153}" dt="2022-03-02T10:21:04.652" v="5286" actId="14100"/>
        <pc:sldMkLst>
          <pc:docMk/>
          <pc:sldMk cId="2891152372" sldId="379"/>
        </pc:sldMkLst>
        <pc:spChg chg="del mod">
          <ac:chgData name="Анна Воронина" userId="ae68cfedc4b21c98" providerId="LiveId" clId="{37137B97-A93E-47BF-958E-C40E1AC79153}" dt="2022-03-02T04:04:42.701" v="386" actId="478"/>
          <ac:spMkLst>
            <pc:docMk/>
            <pc:sldMk cId="2891152372" sldId="379"/>
            <ac:spMk id="4" creationId="{72473E05-8EB4-1C49-A9F0-EA1A4438643A}"/>
          </ac:spMkLst>
        </pc:spChg>
        <pc:spChg chg="mod">
          <ac:chgData name="Анна Воронина" userId="ae68cfedc4b21c98" providerId="LiveId" clId="{37137B97-A93E-47BF-958E-C40E1AC79153}" dt="2022-03-02T10:20:15.210" v="5253" actId="1076"/>
          <ac:spMkLst>
            <pc:docMk/>
            <pc:sldMk cId="2891152372" sldId="379"/>
            <ac:spMk id="6" creationId="{E1DC28D9-E2F0-1840-83FF-95D146CD4EF3}"/>
          </ac:spMkLst>
        </pc:spChg>
        <pc:spChg chg="mod">
          <ac:chgData name="Анна Воронина" userId="ae68cfedc4b21c98" providerId="LiveId" clId="{37137B97-A93E-47BF-958E-C40E1AC79153}" dt="2022-03-02T10:21:04.652" v="5286" actId="14100"/>
          <ac:spMkLst>
            <pc:docMk/>
            <pc:sldMk cId="2891152372" sldId="379"/>
            <ac:spMk id="7" creationId="{33F10EA4-69A6-BB4A-9C71-A813D2D17943}"/>
          </ac:spMkLst>
        </pc:spChg>
        <pc:spChg chg="add mod">
          <ac:chgData name="Анна Воронина" userId="ae68cfedc4b21c98" providerId="LiveId" clId="{37137B97-A93E-47BF-958E-C40E1AC79153}" dt="2022-03-02T04:00:11.860" v="204"/>
          <ac:spMkLst>
            <pc:docMk/>
            <pc:sldMk cId="2891152372" sldId="379"/>
            <ac:spMk id="8" creationId="{63F57E33-090A-4E9A-B2A5-64AF031BA538}"/>
          </ac:spMkLst>
        </pc:spChg>
        <pc:spChg chg="add mod">
          <ac:chgData name="Анна Воронина" userId="ae68cfedc4b21c98" providerId="LiveId" clId="{37137B97-A93E-47BF-958E-C40E1AC79153}" dt="2022-03-02T04:04:42.982" v="387"/>
          <ac:spMkLst>
            <pc:docMk/>
            <pc:sldMk cId="2891152372" sldId="379"/>
            <ac:spMk id="9" creationId="{18A3B05F-77FD-421E-9020-45D24A93EBEB}"/>
          </ac:spMkLst>
        </pc:spChg>
      </pc:sldChg>
      <pc:sldChg chg="addSp delSp modSp mod">
        <pc:chgData name="Анна Воронина" userId="ae68cfedc4b21c98" providerId="LiveId" clId="{37137B97-A93E-47BF-958E-C40E1AC79153}" dt="2022-03-02T10:21:46.695" v="5365" actId="20577"/>
        <pc:sldMkLst>
          <pc:docMk/>
          <pc:sldMk cId="3485310022" sldId="380"/>
        </pc:sldMkLst>
        <pc:spChg chg="del">
          <ac:chgData name="Анна Воронина" userId="ae68cfedc4b21c98" providerId="LiveId" clId="{37137B97-A93E-47BF-958E-C40E1AC79153}" dt="2022-03-02T04:04:46.858" v="388" actId="478"/>
          <ac:spMkLst>
            <pc:docMk/>
            <pc:sldMk cId="3485310022" sldId="380"/>
            <ac:spMk id="4" creationId="{72473E05-8EB4-1C49-A9F0-EA1A4438643A}"/>
          </ac:spMkLst>
        </pc:spChg>
        <pc:spChg chg="mod">
          <ac:chgData name="Анна Воронина" userId="ae68cfedc4b21c98" providerId="LiveId" clId="{37137B97-A93E-47BF-958E-C40E1AC79153}" dt="2022-03-02T10:21:13.036" v="5306" actId="20577"/>
          <ac:spMkLst>
            <pc:docMk/>
            <pc:sldMk cId="3485310022" sldId="380"/>
            <ac:spMk id="6" creationId="{E1DC28D9-E2F0-1840-83FF-95D146CD4EF3}"/>
          </ac:spMkLst>
        </pc:spChg>
        <pc:spChg chg="mod">
          <ac:chgData name="Анна Воронина" userId="ae68cfedc4b21c98" providerId="LiveId" clId="{37137B97-A93E-47BF-958E-C40E1AC79153}" dt="2022-03-02T10:21:46.695" v="5365" actId="20577"/>
          <ac:spMkLst>
            <pc:docMk/>
            <pc:sldMk cId="3485310022" sldId="380"/>
            <ac:spMk id="7" creationId="{33F10EA4-69A6-BB4A-9C71-A813D2D17943}"/>
          </ac:spMkLst>
        </pc:spChg>
        <pc:spChg chg="add mod">
          <ac:chgData name="Анна Воронина" userId="ae68cfedc4b21c98" providerId="LiveId" clId="{37137B97-A93E-47BF-958E-C40E1AC79153}" dt="2022-03-02T04:00:13.674" v="205"/>
          <ac:spMkLst>
            <pc:docMk/>
            <pc:sldMk cId="3485310022" sldId="380"/>
            <ac:spMk id="9" creationId="{998883F0-A0F6-4578-910A-0CAFF5E8CCE7}"/>
          </ac:spMkLst>
        </pc:spChg>
        <pc:spChg chg="add mod">
          <ac:chgData name="Анна Воронина" userId="ae68cfedc4b21c98" providerId="LiveId" clId="{37137B97-A93E-47BF-958E-C40E1AC79153}" dt="2022-03-02T04:04:47.136" v="389"/>
          <ac:spMkLst>
            <pc:docMk/>
            <pc:sldMk cId="3485310022" sldId="380"/>
            <ac:spMk id="10" creationId="{5D9BD1B7-F6CE-46E1-9850-1FE635DE13C5}"/>
          </ac:spMkLst>
        </pc:spChg>
      </pc:sldChg>
      <pc:sldChg chg="addSp delSp modSp mod">
        <pc:chgData name="Анна Воронина" userId="ae68cfedc4b21c98" providerId="LiveId" clId="{37137B97-A93E-47BF-958E-C40E1AC79153}" dt="2022-03-02T10:22:04.558" v="5368"/>
        <pc:sldMkLst>
          <pc:docMk/>
          <pc:sldMk cId="3280150263" sldId="381"/>
        </pc:sldMkLst>
        <pc:spChg chg="del">
          <ac:chgData name="Анна Воронина" userId="ae68cfedc4b21c98" providerId="LiveId" clId="{37137B97-A93E-47BF-958E-C40E1AC79153}" dt="2022-03-02T04:04:50.918" v="390" actId="478"/>
          <ac:spMkLst>
            <pc:docMk/>
            <pc:sldMk cId="3280150263" sldId="381"/>
            <ac:spMk id="4" creationId="{55BEC2A9-1CD5-B74F-A8E0-21123C159216}"/>
          </ac:spMkLst>
        </pc:spChg>
        <pc:spChg chg="mod">
          <ac:chgData name="Анна Воронина" userId="ae68cfedc4b21c98" providerId="LiveId" clId="{37137B97-A93E-47BF-958E-C40E1AC79153}" dt="2022-03-02T10:22:04.558" v="5368"/>
          <ac:spMkLst>
            <pc:docMk/>
            <pc:sldMk cId="3280150263" sldId="381"/>
            <ac:spMk id="6" creationId="{C89F6011-C63D-3D4E-AE64-B45EFC1D511B}"/>
          </ac:spMkLst>
        </pc:spChg>
        <pc:spChg chg="add mod">
          <ac:chgData name="Анна Воронина" userId="ae68cfedc4b21c98" providerId="LiveId" clId="{37137B97-A93E-47BF-958E-C40E1AC79153}" dt="2022-03-02T04:00:15.242" v="206"/>
          <ac:spMkLst>
            <pc:docMk/>
            <pc:sldMk cId="3280150263" sldId="381"/>
            <ac:spMk id="7" creationId="{6C4FEC31-10BF-45CD-80FE-7FB04B2E8C4A}"/>
          </ac:spMkLst>
        </pc:spChg>
        <pc:spChg chg="add mod">
          <ac:chgData name="Анна Воронина" userId="ae68cfedc4b21c98" providerId="LiveId" clId="{37137B97-A93E-47BF-958E-C40E1AC79153}" dt="2022-03-02T04:04:51.207" v="391"/>
          <ac:spMkLst>
            <pc:docMk/>
            <pc:sldMk cId="3280150263" sldId="381"/>
            <ac:spMk id="8" creationId="{29414B24-3968-45BF-9B1B-0CAD581BE6C8}"/>
          </ac:spMkLst>
        </pc:spChg>
      </pc:sldChg>
      <pc:sldChg chg="addSp delSp modSp mod">
        <pc:chgData name="Анна Воронина" userId="ae68cfedc4b21c98" providerId="LiveId" clId="{37137B97-A93E-47BF-958E-C40E1AC79153}" dt="2022-03-02T10:24:52.927" v="5518" actId="20577"/>
        <pc:sldMkLst>
          <pc:docMk/>
          <pc:sldMk cId="834266137" sldId="382"/>
        </pc:sldMkLst>
        <pc:spChg chg="del mod">
          <ac:chgData name="Анна Воронина" userId="ae68cfedc4b21c98" providerId="LiveId" clId="{37137B97-A93E-47BF-958E-C40E1AC79153}" dt="2022-03-02T04:04:55.148" v="393" actId="478"/>
          <ac:spMkLst>
            <pc:docMk/>
            <pc:sldMk cId="834266137" sldId="382"/>
            <ac:spMk id="4" creationId="{72473E05-8EB4-1C49-A9F0-EA1A4438643A}"/>
          </ac:spMkLst>
        </pc:spChg>
        <pc:spChg chg="mod">
          <ac:chgData name="Анна Воронина" userId="ae68cfedc4b21c98" providerId="LiveId" clId="{37137B97-A93E-47BF-958E-C40E1AC79153}" dt="2022-03-02T10:22:48.061" v="5376" actId="20577"/>
          <ac:spMkLst>
            <pc:docMk/>
            <pc:sldMk cId="834266137" sldId="382"/>
            <ac:spMk id="6" creationId="{E1DC28D9-E2F0-1840-83FF-95D146CD4EF3}"/>
          </ac:spMkLst>
        </pc:spChg>
        <pc:spChg chg="mod">
          <ac:chgData name="Анна Воронина" userId="ae68cfedc4b21c98" providerId="LiveId" clId="{37137B97-A93E-47BF-958E-C40E1AC79153}" dt="2022-03-02T10:24:52.927" v="5518" actId="20577"/>
          <ac:spMkLst>
            <pc:docMk/>
            <pc:sldMk cId="834266137" sldId="382"/>
            <ac:spMk id="7" creationId="{33F10EA4-69A6-BB4A-9C71-A813D2D17943}"/>
          </ac:spMkLst>
        </pc:spChg>
        <pc:spChg chg="add mod">
          <ac:chgData name="Анна Воронина" userId="ae68cfedc4b21c98" providerId="LiveId" clId="{37137B97-A93E-47BF-958E-C40E1AC79153}" dt="2022-03-02T04:00:16.950" v="207"/>
          <ac:spMkLst>
            <pc:docMk/>
            <pc:sldMk cId="834266137" sldId="382"/>
            <ac:spMk id="8" creationId="{B3080D59-7E18-4758-AA67-3ABD8298C70D}"/>
          </ac:spMkLst>
        </pc:spChg>
        <pc:spChg chg="add mod">
          <ac:chgData name="Анна Воронина" userId="ae68cfedc4b21c98" providerId="LiveId" clId="{37137B97-A93E-47BF-958E-C40E1AC79153}" dt="2022-03-02T04:04:55.430" v="394"/>
          <ac:spMkLst>
            <pc:docMk/>
            <pc:sldMk cId="834266137" sldId="382"/>
            <ac:spMk id="9" creationId="{879E49FC-8387-4B54-B1B6-091DBC65A472}"/>
          </ac:spMkLst>
        </pc:spChg>
      </pc:sldChg>
      <pc:sldChg chg="addSp delSp modSp mod">
        <pc:chgData name="Анна Воронина" userId="ae68cfedc4b21c98" providerId="LiveId" clId="{37137B97-A93E-47BF-958E-C40E1AC79153}" dt="2022-03-02T10:25:09.792" v="5521"/>
        <pc:sldMkLst>
          <pc:docMk/>
          <pc:sldMk cId="1068856466" sldId="383"/>
        </pc:sldMkLst>
        <pc:spChg chg="del mod">
          <ac:chgData name="Анна Воронина" userId="ae68cfedc4b21c98" providerId="LiveId" clId="{37137B97-A93E-47BF-958E-C40E1AC79153}" dt="2022-03-02T04:04:59.014" v="396" actId="478"/>
          <ac:spMkLst>
            <pc:docMk/>
            <pc:sldMk cId="1068856466" sldId="383"/>
            <ac:spMk id="4" creationId="{55BEC2A9-1CD5-B74F-A8E0-21123C159216}"/>
          </ac:spMkLst>
        </pc:spChg>
        <pc:spChg chg="mod">
          <ac:chgData name="Анна Воронина" userId="ae68cfedc4b21c98" providerId="LiveId" clId="{37137B97-A93E-47BF-958E-C40E1AC79153}" dt="2022-03-02T10:25:09.792" v="5521"/>
          <ac:spMkLst>
            <pc:docMk/>
            <pc:sldMk cId="1068856466" sldId="383"/>
            <ac:spMk id="6" creationId="{C89F6011-C63D-3D4E-AE64-B45EFC1D511B}"/>
          </ac:spMkLst>
        </pc:spChg>
        <pc:spChg chg="add mod">
          <ac:chgData name="Анна Воронина" userId="ae68cfedc4b21c98" providerId="LiveId" clId="{37137B97-A93E-47BF-958E-C40E1AC79153}" dt="2022-03-02T04:00:18.865" v="208"/>
          <ac:spMkLst>
            <pc:docMk/>
            <pc:sldMk cId="1068856466" sldId="383"/>
            <ac:spMk id="7" creationId="{D9D4AEB9-7717-4D00-8BDE-6A64E0042564}"/>
          </ac:spMkLst>
        </pc:spChg>
        <pc:spChg chg="add mod">
          <ac:chgData name="Анна Воронина" userId="ae68cfedc4b21c98" providerId="LiveId" clId="{37137B97-A93E-47BF-958E-C40E1AC79153}" dt="2022-03-02T04:04:59.280" v="397"/>
          <ac:spMkLst>
            <pc:docMk/>
            <pc:sldMk cId="1068856466" sldId="383"/>
            <ac:spMk id="8" creationId="{E9EA5CD8-F0FA-436F-9A6A-CF6F45F522DD}"/>
          </ac:spMkLst>
        </pc:spChg>
      </pc:sldChg>
      <pc:sldChg chg="addSp delSp modSp mod">
        <pc:chgData name="Анна Воронина" userId="ae68cfedc4b21c98" providerId="LiveId" clId="{37137B97-A93E-47BF-958E-C40E1AC79153}" dt="2022-03-03T02:48:55.008" v="6532" actId="20577"/>
        <pc:sldMkLst>
          <pc:docMk/>
          <pc:sldMk cId="1274448780" sldId="384"/>
        </pc:sldMkLst>
        <pc:spChg chg="del">
          <ac:chgData name="Анна Воронина" userId="ae68cfedc4b21c98" providerId="LiveId" clId="{37137B97-A93E-47BF-958E-C40E1AC79153}" dt="2022-03-02T04:05:02.807" v="398" actId="478"/>
          <ac:spMkLst>
            <pc:docMk/>
            <pc:sldMk cId="1274448780" sldId="384"/>
            <ac:spMk id="4" creationId="{72473E05-8EB4-1C49-A9F0-EA1A4438643A}"/>
          </ac:spMkLst>
        </pc:spChg>
        <pc:spChg chg="mod">
          <ac:chgData name="Анна Воронина" userId="ae68cfedc4b21c98" providerId="LiveId" clId="{37137B97-A93E-47BF-958E-C40E1AC79153}" dt="2022-03-02T10:25:25.057" v="5543" actId="20577"/>
          <ac:spMkLst>
            <pc:docMk/>
            <pc:sldMk cId="1274448780" sldId="384"/>
            <ac:spMk id="6" creationId="{E1DC28D9-E2F0-1840-83FF-95D146CD4EF3}"/>
          </ac:spMkLst>
        </pc:spChg>
        <pc:spChg chg="mod">
          <ac:chgData name="Анна Воронина" userId="ae68cfedc4b21c98" providerId="LiveId" clId="{37137B97-A93E-47BF-958E-C40E1AC79153}" dt="2022-03-03T02:48:55.008" v="6532" actId="20577"/>
          <ac:spMkLst>
            <pc:docMk/>
            <pc:sldMk cId="1274448780" sldId="384"/>
            <ac:spMk id="7" creationId="{33F10EA4-69A6-BB4A-9C71-A813D2D17943}"/>
          </ac:spMkLst>
        </pc:spChg>
        <pc:spChg chg="add mod">
          <ac:chgData name="Анна Воронина" userId="ae68cfedc4b21c98" providerId="LiveId" clId="{37137B97-A93E-47BF-958E-C40E1AC79153}" dt="2022-03-02T04:00:20.409" v="209"/>
          <ac:spMkLst>
            <pc:docMk/>
            <pc:sldMk cId="1274448780" sldId="384"/>
            <ac:spMk id="8" creationId="{C23DD33A-C00A-48A3-8773-B48AF8764902}"/>
          </ac:spMkLst>
        </pc:spChg>
        <pc:spChg chg="add mod">
          <ac:chgData name="Анна Воронина" userId="ae68cfedc4b21c98" providerId="LiveId" clId="{37137B97-A93E-47BF-958E-C40E1AC79153}" dt="2022-03-02T04:05:03.096" v="399"/>
          <ac:spMkLst>
            <pc:docMk/>
            <pc:sldMk cId="1274448780" sldId="384"/>
            <ac:spMk id="9" creationId="{D1A84724-4494-4560-9E89-946980FA5724}"/>
          </ac:spMkLst>
        </pc:spChg>
      </pc:sldChg>
      <pc:sldChg chg="addSp delSp modSp mod">
        <pc:chgData name="Анна Воронина" userId="ae68cfedc4b21c98" providerId="LiveId" clId="{37137B97-A93E-47BF-958E-C40E1AC79153}" dt="2022-03-03T02:49:13.418" v="6536" actId="313"/>
        <pc:sldMkLst>
          <pc:docMk/>
          <pc:sldMk cId="3468009734" sldId="385"/>
        </pc:sldMkLst>
        <pc:spChg chg="del">
          <ac:chgData name="Анна Воронина" userId="ae68cfedc4b21c98" providerId="LiveId" clId="{37137B97-A93E-47BF-958E-C40E1AC79153}" dt="2022-03-02T04:05:06.801" v="400" actId="478"/>
          <ac:spMkLst>
            <pc:docMk/>
            <pc:sldMk cId="3468009734" sldId="385"/>
            <ac:spMk id="4" creationId="{72473E05-8EB4-1C49-A9F0-EA1A4438643A}"/>
          </ac:spMkLst>
        </pc:spChg>
        <pc:spChg chg="mod">
          <ac:chgData name="Анна Воронина" userId="ae68cfedc4b21c98" providerId="LiveId" clId="{37137B97-A93E-47BF-958E-C40E1AC79153}" dt="2022-03-02T10:27:12.243" v="5585"/>
          <ac:spMkLst>
            <pc:docMk/>
            <pc:sldMk cId="3468009734" sldId="385"/>
            <ac:spMk id="6" creationId="{E1DC28D9-E2F0-1840-83FF-95D146CD4EF3}"/>
          </ac:spMkLst>
        </pc:spChg>
        <pc:spChg chg="mod">
          <ac:chgData name="Анна Воронина" userId="ae68cfedc4b21c98" providerId="LiveId" clId="{37137B97-A93E-47BF-958E-C40E1AC79153}" dt="2022-03-03T02:49:13.418" v="6536" actId="313"/>
          <ac:spMkLst>
            <pc:docMk/>
            <pc:sldMk cId="3468009734" sldId="385"/>
            <ac:spMk id="7" creationId="{33F10EA4-69A6-BB4A-9C71-A813D2D17943}"/>
          </ac:spMkLst>
        </pc:spChg>
        <pc:spChg chg="add mod">
          <ac:chgData name="Анна Воронина" userId="ae68cfedc4b21c98" providerId="LiveId" clId="{37137B97-A93E-47BF-958E-C40E1AC79153}" dt="2022-03-02T04:00:21.884" v="210"/>
          <ac:spMkLst>
            <pc:docMk/>
            <pc:sldMk cId="3468009734" sldId="385"/>
            <ac:spMk id="8" creationId="{877B5B17-50C5-4FDB-9506-790C91DDD2BE}"/>
          </ac:spMkLst>
        </pc:spChg>
        <pc:spChg chg="add mod">
          <ac:chgData name="Анна Воронина" userId="ae68cfedc4b21c98" providerId="LiveId" clId="{37137B97-A93E-47BF-958E-C40E1AC79153}" dt="2022-03-02T04:05:07.087" v="401"/>
          <ac:spMkLst>
            <pc:docMk/>
            <pc:sldMk cId="3468009734" sldId="385"/>
            <ac:spMk id="9" creationId="{B03B0BC7-5A9B-4A3D-970D-CDF3ECC97E33}"/>
          </ac:spMkLst>
        </pc:spChg>
      </pc:sldChg>
      <pc:sldChg chg="addSp delSp modSp mod">
        <pc:chgData name="Анна Воронина" userId="ae68cfedc4b21c98" providerId="LiveId" clId="{37137B97-A93E-47BF-958E-C40E1AC79153}" dt="2022-03-02T10:28:55.537" v="5663" actId="20577"/>
        <pc:sldMkLst>
          <pc:docMk/>
          <pc:sldMk cId="1726035965" sldId="386"/>
        </pc:sldMkLst>
        <pc:spChg chg="del">
          <ac:chgData name="Анна Воронина" userId="ae68cfedc4b21c98" providerId="LiveId" clId="{37137B97-A93E-47BF-958E-C40E1AC79153}" dt="2022-03-02T04:05:11.755" v="402" actId="478"/>
          <ac:spMkLst>
            <pc:docMk/>
            <pc:sldMk cId="1726035965" sldId="386"/>
            <ac:spMk id="4" creationId="{72473E05-8EB4-1C49-A9F0-EA1A4438643A}"/>
          </ac:spMkLst>
        </pc:spChg>
        <pc:spChg chg="mod">
          <ac:chgData name="Анна Воронина" userId="ae68cfedc4b21c98" providerId="LiveId" clId="{37137B97-A93E-47BF-958E-C40E1AC79153}" dt="2022-03-02T10:28:33.271" v="5654" actId="20577"/>
          <ac:spMkLst>
            <pc:docMk/>
            <pc:sldMk cId="1726035965" sldId="386"/>
            <ac:spMk id="6" creationId="{E1DC28D9-E2F0-1840-83FF-95D146CD4EF3}"/>
          </ac:spMkLst>
        </pc:spChg>
        <pc:spChg chg="mod">
          <ac:chgData name="Анна Воронина" userId="ae68cfedc4b21c98" providerId="LiveId" clId="{37137B97-A93E-47BF-958E-C40E1AC79153}" dt="2022-03-02T10:28:55.537" v="5663" actId="20577"/>
          <ac:spMkLst>
            <pc:docMk/>
            <pc:sldMk cId="1726035965" sldId="386"/>
            <ac:spMk id="7" creationId="{33F10EA4-69A6-BB4A-9C71-A813D2D17943}"/>
          </ac:spMkLst>
        </pc:spChg>
        <pc:spChg chg="add mod">
          <ac:chgData name="Анна Воронина" userId="ae68cfedc4b21c98" providerId="LiveId" clId="{37137B97-A93E-47BF-958E-C40E1AC79153}" dt="2022-03-02T04:00:23.466" v="211"/>
          <ac:spMkLst>
            <pc:docMk/>
            <pc:sldMk cId="1726035965" sldId="386"/>
            <ac:spMk id="9" creationId="{3D7105D4-B7FC-46D2-A49C-0119F9D10D08}"/>
          </ac:spMkLst>
        </pc:spChg>
        <pc:spChg chg="add mod">
          <ac:chgData name="Анна Воронина" userId="ae68cfedc4b21c98" providerId="LiveId" clId="{37137B97-A93E-47BF-958E-C40E1AC79153}" dt="2022-03-02T04:05:12.030" v="403"/>
          <ac:spMkLst>
            <pc:docMk/>
            <pc:sldMk cId="1726035965" sldId="386"/>
            <ac:spMk id="10" creationId="{00B81573-9A27-48BF-A865-0806EDDC13E8}"/>
          </ac:spMkLst>
        </pc:spChg>
      </pc:sldChg>
      <pc:sldChg chg="addSp delSp modSp mod">
        <pc:chgData name="Анна Воронина" userId="ae68cfedc4b21c98" providerId="LiveId" clId="{37137B97-A93E-47BF-958E-C40E1AC79153}" dt="2022-03-02T10:29:56.281" v="5672" actId="20577"/>
        <pc:sldMkLst>
          <pc:docMk/>
          <pc:sldMk cId="2417080676" sldId="387"/>
        </pc:sldMkLst>
        <pc:spChg chg="del mod">
          <ac:chgData name="Анна Воронина" userId="ae68cfedc4b21c98" providerId="LiveId" clId="{37137B97-A93E-47BF-958E-C40E1AC79153}" dt="2022-03-02T04:05:15.831" v="405" actId="478"/>
          <ac:spMkLst>
            <pc:docMk/>
            <pc:sldMk cId="2417080676" sldId="387"/>
            <ac:spMk id="4" creationId="{72473E05-8EB4-1C49-A9F0-EA1A4438643A}"/>
          </ac:spMkLst>
        </pc:spChg>
        <pc:spChg chg="mod">
          <ac:chgData name="Анна Воронина" userId="ae68cfedc4b21c98" providerId="LiveId" clId="{37137B97-A93E-47BF-958E-C40E1AC79153}" dt="2022-03-02T10:29:16.709" v="5664"/>
          <ac:spMkLst>
            <pc:docMk/>
            <pc:sldMk cId="2417080676" sldId="387"/>
            <ac:spMk id="6" creationId="{E1DC28D9-E2F0-1840-83FF-95D146CD4EF3}"/>
          </ac:spMkLst>
        </pc:spChg>
        <pc:spChg chg="mod">
          <ac:chgData name="Анна Воронина" userId="ae68cfedc4b21c98" providerId="LiveId" clId="{37137B97-A93E-47BF-958E-C40E1AC79153}" dt="2022-03-02T10:29:56.281" v="5672" actId="20577"/>
          <ac:spMkLst>
            <pc:docMk/>
            <pc:sldMk cId="2417080676" sldId="387"/>
            <ac:spMk id="7" creationId="{33F10EA4-69A6-BB4A-9C71-A813D2D17943}"/>
          </ac:spMkLst>
        </pc:spChg>
        <pc:spChg chg="add mod">
          <ac:chgData name="Анна Воронина" userId="ae68cfedc4b21c98" providerId="LiveId" clId="{37137B97-A93E-47BF-958E-C40E1AC79153}" dt="2022-03-02T04:00:25.160" v="212"/>
          <ac:spMkLst>
            <pc:docMk/>
            <pc:sldMk cId="2417080676" sldId="387"/>
            <ac:spMk id="8" creationId="{8E89BC5E-983D-443D-8583-075D8A807166}"/>
          </ac:spMkLst>
        </pc:spChg>
        <pc:spChg chg="add mod">
          <ac:chgData name="Анна Воронина" userId="ae68cfedc4b21c98" providerId="LiveId" clId="{37137B97-A93E-47BF-958E-C40E1AC79153}" dt="2022-03-02T04:05:16.094" v="406"/>
          <ac:spMkLst>
            <pc:docMk/>
            <pc:sldMk cId="2417080676" sldId="387"/>
            <ac:spMk id="9" creationId="{5EFA9A4C-411B-4075-AD24-5C90E4A20E07}"/>
          </ac:spMkLst>
        </pc:spChg>
      </pc:sldChg>
      <pc:sldChg chg="addSp delSp modSp mod">
        <pc:chgData name="Анна Воронина" userId="ae68cfedc4b21c98" providerId="LiveId" clId="{37137B97-A93E-47BF-958E-C40E1AC79153}" dt="2022-03-02T10:31:49.782" v="5789" actId="20577"/>
        <pc:sldMkLst>
          <pc:docMk/>
          <pc:sldMk cId="548338961" sldId="388"/>
        </pc:sldMkLst>
        <pc:spChg chg="del">
          <ac:chgData name="Анна Воронина" userId="ae68cfedc4b21c98" providerId="LiveId" clId="{37137B97-A93E-47BF-958E-C40E1AC79153}" dt="2022-03-02T04:05:21.669" v="409" actId="478"/>
          <ac:spMkLst>
            <pc:docMk/>
            <pc:sldMk cId="548338961" sldId="388"/>
            <ac:spMk id="4" creationId="{72473E05-8EB4-1C49-A9F0-EA1A4438643A}"/>
          </ac:spMkLst>
        </pc:spChg>
        <pc:spChg chg="mod">
          <ac:chgData name="Анна Воронина" userId="ae68cfedc4b21c98" providerId="LiveId" clId="{37137B97-A93E-47BF-958E-C40E1AC79153}" dt="2022-03-02T10:30:21.934" v="5692" actId="1076"/>
          <ac:spMkLst>
            <pc:docMk/>
            <pc:sldMk cId="548338961" sldId="388"/>
            <ac:spMk id="6" creationId="{E1DC28D9-E2F0-1840-83FF-95D146CD4EF3}"/>
          </ac:spMkLst>
        </pc:spChg>
        <pc:spChg chg="mod">
          <ac:chgData name="Анна Воронина" userId="ae68cfedc4b21c98" providerId="LiveId" clId="{37137B97-A93E-47BF-958E-C40E1AC79153}" dt="2022-03-02T10:31:49.782" v="5789" actId="20577"/>
          <ac:spMkLst>
            <pc:docMk/>
            <pc:sldMk cId="548338961" sldId="388"/>
            <ac:spMk id="7" creationId="{33F10EA4-69A6-BB4A-9C71-A813D2D17943}"/>
          </ac:spMkLst>
        </pc:spChg>
        <pc:spChg chg="add mod">
          <ac:chgData name="Анна Воронина" userId="ae68cfedc4b21c98" providerId="LiveId" clId="{37137B97-A93E-47BF-958E-C40E1AC79153}" dt="2022-03-02T04:00:27.715" v="213"/>
          <ac:spMkLst>
            <pc:docMk/>
            <pc:sldMk cId="548338961" sldId="388"/>
            <ac:spMk id="8" creationId="{65A0309B-0946-4E85-AB01-98BF0B5F34A4}"/>
          </ac:spMkLst>
        </pc:spChg>
        <pc:spChg chg="add del mod">
          <ac:chgData name="Анна Воронина" userId="ae68cfedc4b21c98" providerId="LiveId" clId="{37137B97-A93E-47BF-958E-C40E1AC79153}" dt="2022-03-02T04:05:20.512" v="408"/>
          <ac:spMkLst>
            <pc:docMk/>
            <pc:sldMk cId="548338961" sldId="388"/>
            <ac:spMk id="9" creationId="{A72059E7-DA07-4F81-B2C7-40E8715DDD3C}"/>
          </ac:spMkLst>
        </pc:spChg>
        <pc:spChg chg="add mod">
          <ac:chgData name="Анна Воронина" userId="ae68cfedc4b21c98" providerId="LiveId" clId="{37137B97-A93E-47BF-958E-C40E1AC79153}" dt="2022-03-02T04:05:21.981" v="410"/>
          <ac:spMkLst>
            <pc:docMk/>
            <pc:sldMk cId="548338961" sldId="388"/>
            <ac:spMk id="10" creationId="{D3CD8853-5F57-439D-8832-0029ED24A9FA}"/>
          </ac:spMkLst>
        </pc:spChg>
      </pc:sldChg>
      <pc:sldChg chg="addSp delSp modSp mod">
        <pc:chgData name="Анна Воронина" userId="ae68cfedc4b21c98" providerId="LiveId" clId="{37137B97-A93E-47BF-958E-C40E1AC79153}" dt="2022-03-03T02:49:55.729" v="6538" actId="20577"/>
        <pc:sldMkLst>
          <pc:docMk/>
          <pc:sldMk cId="1339117363" sldId="389"/>
        </pc:sldMkLst>
        <pc:spChg chg="del mod">
          <ac:chgData name="Анна Воронина" userId="ae68cfedc4b21c98" providerId="LiveId" clId="{37137B97-A93E-47BF-958E-C40E1AC79153}" dt="2022-03-02T04:05:28.747" v="414" actId="478"/>
          <ac:spMkLst>
            <pc:docMk/>
            <pc:sldMk cId="1339117363" sldId="389"/>
            <ac:spMk id="4" creationId="{72473E05-8EB4-1C49-A9F0-EA1A4438643A}"/>
          </ac:spMkLst>
        </pc:spChg>
        <pc:spChg chg="mod">
          <ac:chgData name="Анна Воронина" userId="ae68cfedc4b21c98" providerId="LiveId" clId="{37137B97-A93E-47BF-958E-C40E1AC79153}" dt="2022-03-02T10:32:10.943" v="5793" actId="179"/>
          <ac:spMkLst>
            <pc:docMk/>
            <pc:sldMk cId="1339117363" sldId="389"/>
            <ac:spMk id="6" creationId="{E1DC28D9-E2F0-1840-83FF-95D146CD4EF3}"/>
          </ac:spMkLst>
        </pc:spChg>
        <pc:spChg chg="mod">
          <ac:chgData name="Анна Воронина" userId="ae68cfedc4b21c98" providerId="LiveId" clId="{37137B97-A93E-47BF-958E-C40E1AC79153}" dt="2022-03-03T02:49:55.729" v="6538" actId="20577"/>
          <ac:spMkLst>
            <pc:docMk/>
            <pc:sldMk cId="1339117363" sldId="389"/>
            <ac:spMk id="7" creationId="{33F10EA4-69A6-BB4A-9C71-A813D2D17943}"/>
          </ac:spMkLst>
        </pc:spChg>
        <pc:spChg chg="add mod">
          <ac:chgData name="Анна Воронина" userId="ae68cfedc4b21c98" providerId="LiveId" clId="{37137B97-A93E-47BF-958E-C40E1AC79153}" dt="2022-03-02T04:00:29.422" v="214"/>
          <ac:spMkLst>
            <pc:docMk/>
            <pc:sldMk cId="1339117363" sldId="389"/>
            <ac:spMk id="8" creationId="{7099054E-7419-47C6-9F60-9A06C6256A26}"/>
          </ac:spMkLst>
        </pc:spChg>
        <pc:spChg chg="add del mod">
          <ac:chgData name="Анна Воронина" userId="ae68cfedc4b21c98" providerId="LiveId" clId="{37137B97-A93E-47BF-958E-C40E1AC79153}" dt="2022-03-02T04:05:27.137" v="413"/>
          <ac:spMkLst>
            <pc:docMk/>
            <pc:sldMk cId="1339117363" sldId="389"/>
            <ac:spMk id="9" creationId="{215B8891-F211-418E-A035-456D98FABE0A}"/>
          </ac:spMkLst>
        </pc:spChg>
        <pc:spChg chg="add mod">
          <ac:chgData name="Анна Воронина" userId="ae68cfedc4b21c98" providerId="LiveId" clId="{37137B97-A93E-47BF-958E-C40E1AC79153}" dt="2022-03-02T04:05:29.091" v="415"/>
          <ac:spMkLst>
            <pc:docMk/>
            <pc:sldMk cId="1339117363" sldId="389"/>
            <ac:spMk id="10" creationId="{FEE0FE52-F3BC-4923-8FC1-39548F3035CF}"/>
          </ac:spMkLst>
        </pc:spChg>
      </pc:sldChg>
      <pc:sldChg chg="addSp delSp modSp mod">
        <pc:chgData name="Анна Воронина" userId="ae68cfedc4b21c98" providerId="LiveId" clId="{37137B97-A93E-47BF-958E-C40E1AC79153}" dt="2022-03-02T03:58:26.509" v="150"/>
        <pc:sldMkLst>
          <pc:docMk/>
          <pc:sldMk cId="3140360274" sldId="410"/>
        </pc:sldMkLst>
        <pc:spChg chg="mod">
          <ac:chgData name="Анна Воронина" userId="ae68cfedc4b21c98" providerId="LiveId" clId="{37137B97-A93E-47BF-958E-C40E1AC79153}" dt="2022-03-02T03:57:09.211" v="143" actId="20577"/>
          <ac:spMkLst>
            <pc:docMk/>
            <pc:sldMk cId="3140360274" sldId="410"/>
            <ac:spMk id="6" creationId="{59D499C3-F5F4-B44D-8871-40E1F2C29002}"/>
          </ac:spMkLst>
        </pc:spChg>
        <pc:spChg chg="add mod">
          <ac:chgData name="Анна Воронина" userId="ae68cfedc4b21c98" providerId="LiveId" clId="{37137B97-A93E-47BF-958E-C40E1AC79153}" dt="2022-03-02T03:58:26.509" v="150"/>
          <ac:spMkLst>
            <pc:docMk/>
            <pc:sldMk cId="3140360274" sldId="410"/>
            <ac:spMk id="8" creationId="{E651491A-E89B-4A9B-B63B-51E083759B28}"/>
          </ac:spMkLst>
        </pc:spChg>
        <pc:graphicFrameChg chg="del mod">
          <ac:chgData name="Анна Воронина" userId="ae68cfedc4b21c98" providerId="LiveId" clId="{37137B97-A93E-47BF-958E-C40E1AC79153}" dt="2022-03-02T03:57:58.742" v="146"/>
          <ac:graphicFrameMkLst>
            <pc:docMk/>
            <pc:sldMk cId="3140360274" sldId="410"/>
            <ac:graphicFrameMk id="2" creationId="{E4B6BF76-19C4-407C-854E-A15ABB4581AA}"/>
          </ac:graphicFrameMkLst>
        </pc:graphicFrameChg>
        <pc:graphicFrameChg chg="add del mod">
          <ac:chgData name="Анна Воронина" userId="ae68cfedc4b21c98" providerId="LiveId" clId="{37137B97-A93E-47BF-958E-C40E1AC79153}" dt="2022-03-02T03:58:15.854" v="149"/>
          <ac:graphicFrameMkLst>
            <pc:docMk/>
            <pc:sldMk cId="3140360274" sldId="410"/>
            <ac:graphicFrameMk id="3" creationId="{8A8A6EC4-26B3-429C-9234-5A3A1556D958}"/>
          </ac:graphicFrameMkLst>
        </pc:graphicFrameChg>
        <pc:picChg chg="mod">
          <ac:chgData name="Анна Воронина" userId="ae68cfedc4b21c98" providerId="LiveId" clId="{37137B97-A93E-47BF-958E-C40E1AC79153}" dt="2022-03-02T03:58:00.917" v="147" actId="1076"/>
          <ac:picMkLst>
            <pc:docMk/>
            <pc:sldMk cId="3140360274" sldId="410"/>
            <ac:picMk id="7" creationId="{A475A843-0032-5547-AED5-3C0C5E36F2C4}"/>
          </ac:picMkLst>
        </pc:picChg>
      </pc:sldChg>
      <pc:sldChg chg="addSp modSp mod">
        <pc:chgData name="Анна Воронина" userId="ae68cfedc4b21c98" providerId="LiveId" clId="{37137B97-A93E-47BF-958E-C40E1AC79153}" dt="2022-03-02T04:39:21.353" v="467" actId="20577"/>
        <pc:sldMkLst>
          <pc:docMk/>
          <pc:sldMk cId="2677112525" sldId="413"/>
        </pc:sldMkLst>
        <pc:spChg chg="mod">
          <ac:chgData name="Анна Воронина" userId="ae68cfedc4b21c98" providerId="LiveId" clId="{37137B97-A93E-47BF-958E-C40E1AC79153}" dt="2022-03-02T04:01:24.819" v="291" actId="14100"/>
          <ac:spMkLst>
            <pc:docMk/>
            <pc:sldMk cId="2677112525" sldId="413"/>
            <ac:spMk id="3" creationId="{8198C161-A833-5440-AC75-87EC46C2346F}"/>
          </ac:spMkLst>
        </pc:spChg>
        <pc:spChg chg="mod">
          <ac:chgData name="Анна Воронина" userId="ae68cfedc4b21c98" providerId="LiveId" clId="{37137B97-A93E-47BF-958E-C40E1AC79153}" dt="2022-03-02T04:38:02.872" v="416"/>
          <ac:spMkLst>
            <pc:docMk/>
            <pc:sldMk cId="2677112525" sldId="413"/>
            <ac:spMk id="5" creationId="{5E6FC6AA-D595-3749-8322-1452B67555AF}"/>
          </ac:spMkLst>
        </pc:spChg>
        <pc:spChg chg="mod">
          <ac:chgData name="Анна Воронина" userId="ae68cfedc4b21c98" providerId="LiveId" clId="{37137B97-A93E-47BF-958E-C40E1AC79153}" dt="2022-03-02T04:39:21.353" v="467" actId="20577"/>
          <ac:spMkLst>
            <pc:docMk/>
            <pc:sldMk cId="2677112525" sldId="413"/>
            <ac:spMk id="6" creationId="{8B8E2D9A-AEB1-C34A-8251-18A59072FF6C}"/>
          </ac:spMkLst>
        </pc:spChg>
        <pc:spChg chg="add mod">
          <ac:chgData name="Анна Воронина" userId="ae68cfedc4b21c98" providerId="LiveId" clId="{37137B97-A93E-47BF-958E-C40E1AC79153}" dt="2022-03-02T03:58:29.884" v="152" actId="1036"/>
          <ac:spMkLst>
            <pc:docMk/>
            <pc:sldMk cId="2677112525" sldId="413"/>
            <ac:spMk id="7" creationId="{A25E648A-B5CA-47F1-9871-639C8720FD88}"/>
          </ac:spMkLst>
        </pc:spChg>
      </pc:sldChg>
      <pc:sldChg chg="addSp delSp modSp mod">
        <pc:chgData name="Анна Воронина" userId="ae68cfedc4b21c98" providerId="LiveId" clId="{37137B97-A93E-47BF-958E-C40E1AC79153}" dt="2022-03-02T07:51:45.653" v="3993" actId="255"/>
        <pc:sldMkLst>
          <pc:docMk/>
          <pc:sldMk cId="2951406373" sldId="414"/>
        </pc:sldMkLst>
        <pc:spChg chg="del mod">
          <ac:chgData name="Анна Воронина" userId="ae68cfedc4b21c98" providerId="LiveId" clId="{37137B97-A93E-47BF-958E-C40E1AC79153}" dt="2022-03-02T04:03:50.512" v="358" actId="478"/>
          <ac:spMkLst>
            <pc:docMk/>
            <pc:sldMk cId="2951406373" sldId="414"/>
            <ac:spMk id="3" creationId="{3EEF3B27-5E55-B34D-8E9C-322D6AF314C3}"/>
          </ac:spMkLst>
        </pc:spChg>
        <pc:spChg chg="mod">
          <ac:chgData name="Анна Воронина" userId="ae68cfedc4b21c98" providerId="LiveId" clId="{37137B97-A93E-47BF-958E-C40E1AC79153}" dt="2022-03-02T07:38:29.710" v="3920" actId="20577"/>
          <ac:spMkLst>
            <pc:docMk/>
            <pc:sldMk cId="2951406373" sldId="414"/>
            <ac:spMk id="5" creationId="{A229CA1B-190F-CE4C-A54F-AF422746A50F}"/>
          </ac:spMkLst>
        </pc:spChg>
        <pc:spChg chg="mod">
          <ac:chgData name="Анна Воронина" userId="ae68cfedc4b21c98" providerId="LiveId" clId="{37137B97-A93E-47BF-958E-C40E1AC79153}" dt="2022-03-02T07:48:51.419" v="3938" actId="255"/>
          <ac:spMkLst>
            <pc:docMk/>
            <pc:sldMk cId="2951406373" sldId="414"/>
            <ac:spMk id="7" creationId="{E59CD7E5-24FC-FC4A-8185-33EF91B27D4F}"/>
          </ac:spMkLst>
        </pc:spChg>
        <pc:spChg chg="mod">
          <ac:chgData name="Анна Воронина" userId="ae68cfedc4b21c98" providerId="LiveId" clId="{37137B97-A93E-47BF-958E-C40E1AC79153}" dt="2022-03-02T07:51:27.378" v="3953" actId="255"/>
          <ac:spMkLst>
            <pc:docMk/>
            <pc:sldMk cId="2951406373" sldId="414"/>
            <ac:spMk id="8" creationId="{1648DB8E-2E3C-AB46-A0B6-B769789A8A0E}"/>
          </ac:spMkLst>
        </pc:spChg>
        <pc:spChg chg="mod">
          <ac:chgData name="Анна Воронина" userId="ae68cfedc4b21c98" providerId="LiveId" clId="{37137B97-A93E-47BF-958E-C40E1AC79153}" dt="2022-03-02T07:51:45.653" v="3993" actId="255"/>
          <ac:spMkLst>
            <pc:docMk/>
            <pc:sldMk cId="2951406373" sldId="414"/>
            <ac:spMk id="9" creationId="{04F06950-4C65-3541-9A2A-968970CFB514}"/>
          </ac:spMkLst>
        </pc:spChg>
        <pc:spChg chg="add mod">
          <ac:chgData name="Анна Воронина" userId="ae68cfedc4b21c98" providerId="LiveId" clId="{37137B97-A93E-47BF-958E-C40E1AC79153}" dt="2022-03-02T03:59:47.816" v="190"/>
          <ac:spMkLst>
            <pc:docMk/>
            <pc:sldMk cId="2951406373" sldId="414"/>
            <ac:spMk id="10" creationId="{11364BEF-8CBA-49D1-8F08-596BA989C91F}"/>
          </ac:spMkLst>
        </pc:spChg>
        <pc:spChg chg="add mod">
          <ac:chgData name="Анна Воронина" userId="ae68cfedc4b21c98" providerId="LiveId" clId="{37137B97-A93E-47BF-958E-C40E1AC79153}" dt="2022-03-02T04:03:50.811" v="359"/>
          <ac:spMkLst>
            <pc:docMk/>
            <pc:sldMk cId="2951406373" sldId="414"/>
            <ac:spMk id="11" creationId="{E757F0A7-5184-49CB-B765-4B5F43A228FF}"/>
          </ac:spMkLst>
        </pc:spChg>
      </pc:sldChg>
      <pc:sldChg chg="addSp delSp modSp mod">
        <pc:chgData name="Анна Воронина" userId="ae68cfedc4b21c98" providerId="LiveId" clId="{37137B97-A93E-47BF-958E-C40E1AC79153}" dt="2022-03-03T02:37:24.230" v="6209" actId="6549"/>
        <pc:sldMkLst>
          <pc:docMk/>
          <pc:sldMk cId="3956729987" sldId="415"/>
        </pc:sldMkLst>
        <pc:spChg chg="del">
          <ac:chgData name="Анна Воронина" userId="ae68cfedc4b21c98" providerId="LiveId" clId="{37137B97-A93E-47BF-958E-C40E1AC79153}" dt="2022-03-02T04:01:58.451" v="302" actId="478"/>
          <ac:spMkLst>
            <pc:docMk/>
            <pc:sldMk cId="3956729987" sldId="415"/>
            <ac:spMk id="3" creationId="{F28F5D84-5E98-9E49-AA9D-5968A7CA7676}"/>
          </ac:spMkLst>
        </pc:spChg>
        <pc:spChg chg="mod">
          <ac:chgData name="Анна Воронина" userId="ae68cfedc4b21c98" providerId="LiveId" clId="{37137B97-A93E-47BF-958E-C40E1AC79153}" dt="2022-03-02T04:56:49.542" v="1323" actId="20577"/>
          <ac:spMkLst>
            <pc:docMk/>
            <pc:sldMk cId="3956729987" sldId="415"/>
            <ac:spMk id="5" creationId="{BE7BC69E-E04F-5F42-AF65-A07A89D18D72}"/>
          </ac:spMkLst>
        </pc:spChg>
        <pc:spChg chg="mod">
          <ac:chgData name="Анна Воронина" userId="ae68cfedc4b21c98" providerId="LiveId" clId="{37137B97-A93E-47BF-958E-C40E1AC79153}" dt="2022-03-03T02:37:24.230" v="6209" actId="6549"/>
          <ac:spMkLst>
            <pc:docMk/>
            <pc:sldMk cId="3956729987" sldId="415"/>
            <ac:spMk id="7" creationId="{27F9746B-16CC-E543-87DD-13B26CBAF144}"/>
          </ac:spMkLst>
        </pc:spChg>
        <pc:spChg chg="add mod">
          <ac:chgData name="Анна Воронина" userId="ae68cfedc4b21c98" providerId="LiveId" clId="{37137B97-A93E-47BF-958E-C40E1AC79153}" dt="2022-03-02T03:58:53.536" v="159" actId="1036"/>
          <ac:spMkLst>
            <pc:docMk/>
            <pc:sldMk cId="3956729987" sldId="415"/>
            <ac:spMk id="8" creationId="{7A92E028-966A-4710-9BDE-0AB31824DC0D}"/>
          </ac:spMkLst>
        </pc:spChg>
        <pc:spChg chg="add mod">
          <ac:chgData name="Анна Воронина" userId="ae68cfedc4b21c98" providerId="LiveId" clId="{37137B97-A93E-47BF-958E-C40E1AC79153}" dt="2022-03-02T04:01:58.748" v="303"/>
          <ac:spMkLst>
            <pc:docMk/>
            <pc:sldMk cId="3956729987" sldId="415"/>
            <ac:spMk id="9" creationId="{E050581F-2BEF-4584-A916-466D7799C1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A94F-0D29-3D45-A36D-4FCF85C67C8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772C-0790-2C42-9F74-AF586204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2631887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8C22-BD91-4949-953A-AE80FCD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5739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30" y="4571881"/>
            <a:ext cx="9828189" cy="118355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AB0E3-C280-0441-9D00-FBE573F7CF23}"/>
              </a:ext>
            </a:extLst>
          </p:cNvPr>
          <p:cNvSpPr/>
          <p:nvPr userDrawn="1"/>
        </p:nvSpPr>
        <p:spPr>
          <a:xfrm>
            <a:off x="9927771" y="261257"/>
            <a:ext cx="506186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835A-0020-EF40-9C89-BF2D7A1B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8450743" cy="699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362-79CA-BE44-89E7-F11A447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– 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DF67-DB70-594F-B648-E111B8A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0C0-9954-A44E-8C8B-AE28287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B18921-EEA3-FB4F-A88A-AD7B062E8FBB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4211252" cy="29750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26622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0CE-1B14-9F47-B391-2EB273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D312-968E-F44D-A219-726EE9A1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847083" cy="47965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58EA-FAFC-0D49-B4A2-FD9F8E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F19-927A-6D49-96E8-39D01C6D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BA88-FF44-0246-A67E-5DD6220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1B2E2C-EFB6-C148-8441-14E04362B922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724364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5954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1"/>
            <a:ext cx="6132086" cy="2924400"/>
          </a:xfrm>
          <a:solidFill>
            <a:schemeClr val="accent1">
              <a:alpha val="91858"/>
            </a:schemeClr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Voice training </a:t>
            </a:r>
          </a:p>
          <a:p>
            <a:r>
              <a:rPr lang="en-GB" dirty="0"/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606187" cy="32037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Reg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232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0"/>
            <a:ext cx="9828000" cy="5056153"/>
          </a:xfrm>
          <a:solidFill>
            <a:schemeClr val="accent1"/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3617486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</a:t>
            </a:r>
            <a:r>
              <a:rPr lang="en-GB" sz="8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9620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046E-880C-5B47-8866-C4C74BD9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63AA-A790-C840-942A-5C67477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F4E0-9997-0048-9306-C063A6B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EB81D6-8B7D-6C4E-AB5E-BA5C207EBB00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4056873" cy="36682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4632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190D-0BA5-724D-980A-A92BF64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2DD3-DC42-A749-A702-93AA80C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8665F7-21ED-D346-AF84-2BFE65F2C187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724364" cy="272875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37826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FC2DC09-AFF1-1648-A90D-41B7BF50E9D0}"/>
              </a:ext>
            </a:extLst>
          </p:cNvPr>
          <p:cNvSpPr/>
          <p:nvPr userDrawn="1"/>
        </p:nvSpPr>
        <p:spPr>
          <a:xfrm>
            <a:off x="10015185" y="3600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29A1D-BB69-0448-97C8-EE05C78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6C2B-3C2A-7148-BF0D-9A6C234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9829600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E722-B0A3-304E-B635-290F7C83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7006699"/>
            <a:ext cx="935694" cy="40248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7EC3-1CEB-164E-9BDA-EE712DA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432000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Voice training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669D-1C1D-0446-9C29-5B52E650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4419" y="434003"/>
            <a:ext cx="288000" cy="2045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50" b="1">
                <a:solidFill>
                  <a:schemeClr val="bg1"/>
                </a:solidFill>
              </a:defRPr>
            </a:lvl1pPr>
          </a:lstStyle>
          <a:p>
            <a:fld id="{50F209D7-C180-5B4A-A7C2-AD533727DA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1" r:id="rId5"/>
    <p:sldLayoutId id="2147483656" r:id="rId6"/>
    <p:sldLayoutId id="2147483654" r:id="rId7"/>
    <p:sldLayoutId id="2147483655" r:id="rId8"/>
  </p:sldLayoutIdLst>
  <p:hf hdr="0" dt="0"/>
  <p:txStyles>
    <p:titleStyle>
      <a:lvl1pPr algn="l" defTabSz="801929" rtl="0" eaLnBrk="1" latinLnBrk="0" hangingPunct="1">
        <a:lnSpc>
          <a:spcPts val="33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6350" indent="0" algn="l" defTabSz="801929" rtl="0" eaLnBrk="1" latinLnBrk="0" hangingPunct="1">
        <a:lnSpc>
          <a:spcPct val="90000"/>
        </a:lnSpc>
        <a:spcBef>
          <a:spcPts val="877"/>
        </a:spcBef>
        <a:buFontTx/>
        <a:buNone/>
        <a:tabLst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112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112" indent="0" algn="l" defTabSz="801929" rtl="0" eaLnBrk="1" latinLnBrk="0" hangingPunct="1">
        <a:lnSpc>
          <a:spcPct val="120000"/>
        </a:lnSpc>
        <a:spcBef>
          <a:spcPts val="1039"/>
        </a:spcBef>
        <a:buClr>
          <a:schemeClr val="accent1"/>
        </a:buClr>
        <a:buSzPct val="120000"/>
        <a:buFont typeface="Arial" panose="020B0604020202020204" pitchFamily="34" charset="0"/>
        <a:buNone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499C3-F5F4-B44D-8871-40E1F2C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3274504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Тренинг по усилению голоса пожилых людей</a:t>
            </a:r>
            <a:br>
              <a:rPr lang="ru-RU" dirty="0">
                <a:solidFill>
                  <a:schemeClr val="accent4"/>
                </a:solidFill>
              </a:rPr>
            </a:br>
            <a:r>
              <a:rPr lang="ru-RU" dirty="0"/>
              <a:t>Модуль</a:t>
            </a:r>
            <a:r>
              <a:rPr lang="en-US" dirty="0"/>
              <a:t> 3:</a:t>
            </a:r>
            <a:r>
              <a:rPr lang="ru-RU" dirty="0"/>
              <a:t> Структура усиления голоса пожилых людей и подходы к подотчетности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F039469-E6AD-5449-9EBF-6DE402C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5A843-0032-5547-AED5-3C0C5E36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" b="110"/>
          <a:stretch/>
        </p:blipFill>
        <p:spPr>
          <a:xfrm>
            <a:off x="431812" y="337189"/>
            <a:ext cx="4722079" cy="644337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438DFF0-31E7-1D4B-B645-B39040F4F0BC}"/>
              </a:ext>
            </a:extLst>
          </p:cNvPr>
          <p:cNvSpPr txBox="1">
            <a:spLocks/>
          </p:cNvSpPr>
          <p:nvPr/>
        </p:nvSpPr>
        <p:spPr>
          <a:xfrm rot="16200000">
            <a:off x="-899003" y="1927324"/>
            <a:ext cx="2972046" cy="18766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651491A-E89B-4A9B-B63B-51E083759B28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314036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в группах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524384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Какие подходы были использованы в проекте для обеспечения большей инклюзивности?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Какие еще подходы можно было бы использовать?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Почему важна инклюзия?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Хотели бы вы поделиться чем-то из своего собственного опыта?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C7B070-B832-6642-80A1-C1C86FD4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E089E0B-00A2-438A-A05A-29748FA7A9C5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2FB5050-63CB-41AC-8D44-9864A19A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4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038634"/>
            <a:ext cx="10259813" cy="699637"/>
          </a:xfrm>
        </p:spPr>
        <p:txBody>
          <a:bodyPr/>
          <a:lstStyle/>
          <a:p>
            <a:r>
              <a:rPr lang="ru-RU" dirty="0"/>
              <a:t>Информированность и наделение полномочиями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897612" cy="4796544"/>
          </a:xfrm>
        </p:spPr>
        <p:txBody>
          <a:bodyPr/>
          <a:lstStyle/>
          <a:p>
            <a:pPr lvl="3"/>
            <a:r>
              <a:rPr lang="ru-RU" b="1" i="1" dirty="0">
                <a:solidFill>
                  <a:schemeClr val="accent2"/>
                </a:solidFill>
              </a:rPr>
              <a:t>«У меня есть доступ к информации и знаниям, связанными с моими правами, и у меня есть ресурсы, навыки и уверенность, чтобы отстаивать эти права и высказывать свое мнение».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Доступ к информации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Поддержка внутренней силы, повышение уровня автономности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Выполнение роли проводника перемен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Укрепление лидерства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D447353-782A-477D-BF33-357BE692A85E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EA35168-2774-40F3-9CE6-2A7B7D4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6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Доступ к информации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6906349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Информация - это сила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Она должна быть доступной и своевременной</a:t>
            </a:r>
            <a:endParaRPr lang="en-GB" sz="2200" dirty="0"/>
          </a:p>
          <a:p>
            <a:pPr lvl="3"/>
            <a:r>
              <a:rPr lang="ru-RU" sz="2200" dirty="0"/>
              <a:t>Каковы лучшие каналы распространения информации? Как мы можем сделать информацию доступной для разных групп пожилых людей, с которыми мы работаем?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9186C56-3F09-4640-B90A-AEB65C69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43" y="4660287"/>
            <a:ext cx="3113596" cy="163634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B80CAE7-5860-479E-974E-B603BA16B00C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427B8EB-41E3-4655-82C7-895D6FF0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4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в группах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648095"/>
            <a:ext cx="9040614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Как, по-вашему, происходит процесс наделения полномочиями (расширения прав и возможностей)?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Каковы основные факторы, способствующие этому процессу?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Как вы можете содействовать этому процессу, работая с разными людьми (включая пожилых женщин и пожилых людей с ограниченными возможностями)?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AADA1AD-31F4-B14A-A12C-9CEFF0390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89609C-35F9-457D-9DA1-C0E0E72C5578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094B0E7-7D65-4E71-A06A-D886D610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4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Совместное участие и объединение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583413" cy="4796544"/>
          </a:xfrm>
        </p:spPr>
        <p:txBody>
          <a:bodyPr/>
          <a:lstStyle/>
          <a:p>
            <a:pPr lvl="3"/>
            <a:r>
              <a:rPr lang="ru-RU" b="1" i="1" dirty="0">
                <a:solidFill>
                  <a:schemeClr val="accent3"/>
                </a:solidFill>
              </a:rPr>
              <a:t>«У меня есть возможность встречаться с другими людьми, делиться своим опытом и дискутировать с ними. Мы все можем выражать свои потребности, находить решения и формировать коллективный, легитимный и представительный голос».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Формирование коллективного голоса: предоставление пожилым людям возможностей и способности объединяться с другими людьми в безопасном пространстве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Пространство для обмена опытом, обсуждения и выявления общих и конкретных потребностей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2F2B8A-0D34-40AB-9C73-A4CA06DA0B66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E76F7F5-3384-4DBC-BCD8-3D9AC17C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4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Групповое упражнение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58341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Какие пространства могут быть безопасными для пожилых людей при обсуждении проблем и создания коллективного голоса?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На что вам следует обратить особое внимание как организатору таких пространств?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1B79EED-471B-4A4C-BD01-02498870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766" y="3544939"/>
            <a:ext cx="2835796" cy="295909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B22564A-37B7-41B5-A9BA-EB963F834687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566126C-33E3-4DC5-885B-51D21454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0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69468"/>
            <a:ext cx="8450743" cy="699637"/>
          </a:xfrm>
        </p:spPr>
        <p:txBody>
          <a:bodyPr/>
          <a:lstStyle/>
          <a:p>
            <a:r>
              <a:rPr lang="ru-RU" dirty="0"/>
              <a:t>Ключевые вопросы, касающиеся пространства 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10063128" cy="4796544"/>
          </a:xfrm>
        </p:spPr>
        <p:txBody>
          <a:bodyPr/>
          <a:lstStyle/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1850" dirty="0"/>
              <a:t>Насколько инклюзивными, представительными и демократичными являются эти пространства (группы пожилых людей, общественные группы и т.д.)?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1850" dirty="0"/>
              <a:t>Избираются ли члены этих пространств или назначаются? 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1850" dirty="0"/>
              <a:t>Каковы правила игры в этом пространстве? Кто созывает собрание, кто председательствует на нем, кто определяет повестку дня, кто говорит?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1850" dirty="0"/>
              <a:t>Насколько изменчивы эти пространства? Как часто меняются их состав?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1850" dirty="0"/>
              <a:t>Кому подотчетны члены? За что?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1850" dirty="0"/>
              <a:t>Следует ли пространство принципу выборности</a:t>
            </a:r>
            <a:r>
              <a:rPr lang="en-GB" sz="1850" dirty="0"/>
              <a:t>? </a:t>
            </a:r>
            <a:r>
              <a:rPr lang="ru-RU" sz="1850" dirty="0"/>
              <a:t>Какова динамика власти внутри пространства?</a:t>
            </a:r>
            <a:endParaRPr lang="en-GB" sz="1850" dirty="0"/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ru-RU" sz="1850" dirty="0"/>
              <a:t>Насколько эффективно пространство? Какие решения принимаются? Могут ли быть достигнуты соглашения, приниматься решения и выдвигаться предложения?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F271137-FEC5-4F05-8ABE-853D70957662}"/>
              </a:ext>
            </a:extLst>
          </p:cNvPr>
          <p:cNvSpPr txBox="1">
            <a:spLocks/>
          </p:cNvSpPr>
          <p:nvPr/>
        </p:nvSpPr>
        <p:spPr>
          <a:xfrm>
            <a:off x="432000" y="7017923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501C9EF-C14E-4B12-88EF-106351B6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70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в группах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19777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Что для вас означает лидерство?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Где можно найти примеры лидерства?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Как вы можете распознать хорошего лидера?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Почему важно продвигать женское лидерство?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2F45796-5E4B-A443-9E8C-B7B5A328C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F272400-481F-4476-B3F3-402F0947C194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CAB58A7-36F1-45AA-A95D-BE130EC3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0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Усиление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648095"/>
            <a:ext cx="8954888" cy="4796544"/>
          </a:xfrm>
        </p:spPr>
        <p:txBody>
          <a:bodyPr/>
          <a:lstStyle/>
          <a:p>
            <a:pPr lvl="3"/>
            <a:r>
              <a:rPr lang="ru-RU" sz="1950" b="1" i="1" dirty="0">
                <a:solidFill>
                  <a:schemeClr val="tx2"/>
                </a:solidFill>
              </a:rPr>
              <a:t>«У меня есть возможность высказывать свое мнение через различные каналы и объединяться с другими для проведения кампаний, оказания влияния на повестку дня и создания движений за перемены».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950" dirty="0"/>
              <a:t>Предполагает оказание поддержки пожилым людям в заявлении их индивидуального или коллективного голоса по различным каналам на разных уровнях.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950" dirty="0"/>
              <a:t>Голос пожилых людей может быть усилен различными способами (включая </a:t>
            </a:r>
            <a:r>
              <a:rPr lang="ru-RU" sz="1950" dirty="0" err="1"/>
              <a:t>адвокацию</a:t>
            </a:r>
            <a:r>
              <a:rPr lang="ru-RU" sz="1950" dirty="0"/>
              <a:t> и проведение кампаний с использованием различных каналов).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1950" dirty="0"/>
              <a:t>Пожилым людям необходимы силы, навыки, ресурсы и поддержка, чтобы объединяться и создавать альянсы, сети или платформы с более широкими организациями гражданского общества.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9AA936-3B39-4D88-A84E-2822E1B34BA7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D0DC7F2-1858-45A9-AFFD-7A12DB90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4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в группах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197775" cy="4796544"/>
          </a:xfrm>
        </p:spPr>
        <p:txBody>
          <a:bodyPr/>
          <a:lstStyle/>
          <a:p>
            <a:pPr lvl="3"/>
            <a:r>
              <a:rPr lang="ru-RU" sz="2200" dirty="0"/>
              <a:t>Как вы думаете, почему проведение кампаний и создание коалиций могут быть эффективными инструментами для усиления голоса пожилых людей?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2923752-AD1D-284A-B5B7-B1393E17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13ED9D3-5DB9-4BBE-B02A-1E87960C162F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D5286AF-6354-4F7C-8CDB-CD691917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6FC6AA-D595-3749-8322-1452B675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ru-RU" dirty="0"/>
              <a:t>Модуль 3: Структура усиления голоса пожилых людей и подходы к подотчетности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E2D9A-AEB1-C34A-8251-18A59072F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8450743" cy="4796544"/>
          </a:xfrm>
        </p:spPr>
        <p:txBody>
          <a:bodyPr/>
          <a:lstStyle/>
          <a:p>
            <a:pPr lvl="3"/>
            <a:r>
              <a:rPr lang="ru-RU" dirty="0"/>
              <a:t>Пакет учебных материалов «Усиление голоса пожилых людей» был разработан для обучения сотрудников </a:t>
            </a:r>
            <a:r>
              <a:rPr lang="ru-RU" dirty="0" err="1"/>
              <a:t>HelpAge</a:t>
            </a:r>
            <a:r>
              <a:rPr lang="ru-RU" dirty="0"/>
              <a:t> и членов сети ключевым элементам Структуры усиления голоса пожилых людей и понятиям, лежащих в ее основе, а также для укрепления их способности осуществлять соответствующую деятельность. </a:t>
            </a:r>
            <a:endParaRPr lang="en-US" dirty="0"/>
          </a:p>
          <a:p>
            <a:pPr lvl="3"/>
            <a:r>
              <a:rPr lang="ru-RU" b="1" dirty="0"/>
              <a:t>Это третий из четырех модулей PowerPoint, разработанных для сопровождения Руководства фасилитатора при проведении сессий. В Модуле 3 рассматриваются различные сферы Структуры усиления голоса и механизмы социальной подотчетности.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8C161-A833-5440-AC75-87EC46C2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C0912-1671-C64E-8DF9-4413221D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5E648A-B5CA-47F1-9871-639C8720FD88}"/>
              </a:ext>
            </a:extLst>
          </p:cNvPr>
          <p:cNvSpPr txBox="1">
            <a:spLocks/>
          </p:cNvSpPr>
          <p:nvPr/>
        </p:nvSpPr>
        <p:spPr>
          <a:xfrm>
            <a:off x="432000" y="7017923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267711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голоса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9226349" cy="4796544"/>
          </a:xfrm>
        </p:spPr>
        <p:txBody>
          <a:bodyPr/>
          <a:lstStyle/>
          <a:p>
            <a:pPr lvl="3"/>
            <a:r>
              <a:rPr lang="ru-RU" b="1" i="1" dirty="0">
                <a:solidFill>
                  <a:schemeClr val="accent1"/>
                </a:solidFill>
              </a:rPr>
              <a:t>«Мой голос слышен благодаря моему активному участию и влиянию в процессах принятия решений. Правительства и другие власть имущие реагируют на мои потребности и мои права».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Сила действия: Как обращаться в «правильные» места, используя эффективные посылы, чтобы получить ответ от представителей правительства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01B352F-F36C-4596-BF3C-D983F60C5CF2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956F33B-0F52-43BA-9770-AE26611D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6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F46CE-F8EA-8148-948F-E7E0FF2AF9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/>
              <a:t>Принципы подотчетности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233265B-47FB-4024-87A9-20BD2B492249}"/>
              </a:ext>
            </a:extLst>
          </p:cNvPr>
          <p:cNvSpPr txBox="1">
            <a:spLocks/>
          </p:cNvSpPr>
          <p:nvPr/>
        </p:nvSpPr>
        <p:spPr>
          <a:xfrm>
            <a:off x="432000" y="7017923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4B97FE5-986E-4846-9768-F727B5E7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76512E-A85F-A24C-BB62-0B4100DE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82781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Носители обязанностей (н-р, правительство) подотчетны правообладателям (н-р, общественности)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3 ключевых понятия: готовность нести ответственность, реагирование, санкции</a:t>
            </a:r>
          </a:p>
          <a:p>
            <a:pPr marL="763588" lvl="3" indent="-406400">
              <a:buSzPct val="80000"/>
            </a:pPr>
            <a:r>
              <a:rPr lang="en-GB" sz="2200" b="1" dirty="0">
                <a:solidFill>
                  <a:schemeClr val="accent1"/>
                </a:solidFill>
              </a:rPr>
              <a:t>—</a:t>
            </a:r>
            <a:r>
              <a:rPr lang="en-GB" sz="2200" dirty="0"/>
              <a:t> </a:t>
            </a:r>
            <a:r>
              <a:rPr lang="ru-RU" sz="2200" b="1" dirty="0">
                <a:solidFill>
                  <a:schemeClr val="accent1"/>
                </a:solidFill>
              </a:rPr>
              <a:t>Готовность нести ответственность</a:t>
            </a:r>
            <a:r>
              <a:rPr lang="en-GB" sz="2200" dirty="0"/>
              <a:t> – </a:t>
            </a:r>
            <a:r>
              <a:rPr lang="ru-RU" sz="2200" dirty="0"/>
              <a:t>внедрение законов и политики, отвечающих потребностям и правам людей</a:t>
            </a:r>
            <a:endParaRPr lang="en-GB" sz="2200" dirty="0"/>
          </a:p>
          <a:p>
            <a:pPr marL="763588" lvl="3" indent="-406400">
              <a:buSzPct val="80000"/>
            </a:pPr>
            <a:r>
              <a:rPr lang="en-GB" sz="2200" b="1" dirty="0">
                <a:solidFill>
                  <a:schemeClr val="accent1"/>
                </a:solidFill>
              </a:rPr>
              <a:t>—</a:t>
            </a:r>
            <a:r>
              <a:rPr lang="en-GB" sz="2200" dirty="0"/>
              <a:t> </a:t>
            </a:r>
            <a:r>
              <a:rPr lang="ru-RU" sz="2200" b="1" dirty="0">
                <a:solidFill>
                  <a:schemeClr val="accent1"/>
                </a:solidFill>
              </a:rPr>
              <a:t>Реагирование</a:t>
            </a:r>
            <a:r>
              <a:rPr lang="en-GB" sz="2200" dirty="0"/>
              <a:t> – </a:t>
            </a:r>
            <a:r>
              <a:rPr lang="ru-RU" sz="2200" dirty="0"/>
              <a:t>реагирование на потребности и права людей независимо от наличия законов и политики</a:t>
            </a:r>
            <a:endParaRPr lang="en-GB" sz="2200" dirty="0"/>
          </a:p>
          <a:p>
            <a:pPr marL="763588" lvl="3" indent="-406400">
              <a:buSzPct val="80000"/>
            </a:pPr>
            <a:r>
              <a:rPr lang="en-GB" sz="2200" b="1" dirty="0">
                <a:solidFill>
                  <a:schemeClr val="accent1"/>
                </a:solidFill>
              </a:rPr>
              <a:t>—</a:t>
            </a:r>
            <a:r>
              <a:rPr lang="en-GB" sz="2200" dirty="0"/>
              <a:t> </a:t>
            </a:r>
            <a:r>
              <a:rPr lang="ru-RU" sz="2200" b="1" dirty="0">
                <a:solidFill>
                  <a:schemeClr val="accent1"/>
                </a:solidFill>
              </a:rPr>
              <a:t>Санкции</a:t>
            </a:r>
            <a:r>
              <a:rPr lang="en-GB" sz="2200" dirty="0"/>
              <a:t> – </a:t>
            </a:r>
            <a:r>
              <a:rPr lang="ru-RU" sz="2200" dirty="0"/>
              <a:t>меры по наказанию ответственных лиц, которые не выполняют свои обязанности</a:t>
            </a:r>
            <a:endParaRPr lang="en-GB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5D4D6E-0493-CE4A-BBD7-2BB07589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аспекты подотчетности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D6D7E37-16C7-4D34-BB4F-D3734AF3E9D0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483ED54-CC95-4A38-A7EE-19114C45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5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76512E-A85F-A24C-BB62-0B4100DE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7926188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Движущей силой являются граждане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Граждане требуют, задают вопросы, оспаривают то, с чем не согласны, чтобы получить доступ к своим правам.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Сотрудничество и диалог между правообладателями и носителями обязанностей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5D4D6E-0493-CE4A-BBD7-2BB07589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социальная подотчетность</a:t>
            </a:r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15FAA35-9CDE-4F97-8C92-932991950B20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40961D-1093-4581-ABB8-DFF66BB5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86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F46CE-F8EA-8148-948F-E7E0FF2AF9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/>
              <a:t>Мониторинг, проводимый пожилыми гражданами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5A6F26E-9B34-446A-8192-17BD18BE3BBC}"/>
              </a:ext>
            </a:extLst>
          </p:cNvPr>
          <p:cNvSpPr txBox="1">
            <a:spLocks/>
          </p:cNvSpPr>
          <p:nvPr/>
        </p:nvSpPr>
        <p:spPr>
          <a:xfrm>
            <a:off x="432000" y="7027755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7761CC2-0913-4485-9B3C-150959CC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A9BF-4CAC-4C40-89C9-3AEDB31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73" y="799658"/>
            <a:ext cx="3880693" cy="699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Цикл мониторинга, проводимого пожилыми гражданами (МПГ)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7ACEC-A198-3947-96A4-578B9CD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Chart, diagram, bubble chart&#10;&#10;Description automatically generated">
            <a:extLst>
              <a:ext uri="{FF2B5EF4-FFF2-40B4-BE49-F238E27FC236}">
                <a16:creationId xmlns:a16="http://schemas.microsoft.com/office/drawing/2014/main" id="{F0E1C3F1-AD10-7F4C-B46E-C9DD535DF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88" y="799658"/>
            <a:ext cx="8324921" cy="6322907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C79E543-9775-422A-9C97-686FD61FD781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2FC2405-768D-4CC6-9754-B297943E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D77A0-AB12-476C-8CFD-2BF973350D83}"/>
              </a:ext>
            </a:extLst>
          </p:cNvPr>
          <p:cNvSpPr txBox="1"/>
          <p:nvPr/>
        </p:nvSpPr>
        <p:spPr>
          <a:xfrm>
            <a:off x="281396" y="1946615"/>
            <a:ext cx="3100592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300" dirty="0"/>
              <a:t>Создание, укрепление ассоциаций пожилых людей</a:t>
            </a:r>
          </a:p>
          <a:p>
            <a:pPr marL="228600" indent="-228600">
              <a:buAutoNum type="arabicPeriod"/>
            </a:pPr>
            <a:r>
              <a:rPr lang="ru-RU" sz="1300" dirty="0"/>
              <a:t>Повышение осведомленности о правах и правомочиях</a:t>
            </a:r>
          </a:p>
          <a:p>
            <a:pPr marL="228600" indent="-228600">
              <a:buAutoNum type="arabicPeriod"/>
            </a:pPr>
            <a:r>
              <a:rPr lang="ru-RU" sz="1300" dirty="0"/>
              <a:t>Вопросы идентичности, которые необходимо рассмотреть, а также мониторинг и </a:t>
            </a:r>
            <a:r>
              <a:rPr lang="ru-RU" sz="1300" dirty="0" err="1"/>
              <a:t>адвокация</a:t>
            </a:r>
            <a:r>
              <a:rPr lang="ru-RU" sz="1300" dirty="0"/>
              <a:t> целевых задач</a:t>
            </a:r>
          </a:p>
          <a:p>
            <a:pPr marL="228600" indent="-228600">
              <a:buAutoNum type="arabicPeriod"/>
            </a:pPr>
            <a:r>
              <a:rPr lang="ru-RU" sz="1300" dirty="0"/>
              <a:t>Отбор и обучение лиц, осуществляющих мониторинг (наблюдателей)</a:t>
            </a:r>
          </a:p>
          <a:p>
            <a:pPr marL="228600" indent="-228600">
              <a:buAutoNum type="arabicPeriod"/>
            </a:pPr>
            <a:r>
              <a:rPr lang="ru-RU" sz="1300" dirty="0"/>
              <a:t>Разработка методов и инструментов для сбора данных</a:t>
            </a:r>
          </a:p>
          <a:p>
            <a:pPr marL="228600" indent="-228600">
              <a:buAutoNum type="arabicPeriod"/>
            </a:pPr>
            <a:r>
              <a:rPr lang="ru-RU" sz="1300" dirty="0"/>
              <a:t>Сбор данных о пожилых людях и других заинтересованных сторонах</a:t>
            </a:r>
          </a:p>
          <a:p>
            <a:pPr marL="228600" indent="-228600">
              <a:buAutoNum type="arabicPeriod"/>
            </a:pPr>
            <a:r>
              <a:rPr lang="ru-RU" sz="1300" dirty="0"/>
              <a:t>Анализ и валидация данных</a:t>
            </a:r>
          </a:p>
          <a:p>
            <a:pPr marL="228600" indent="-228600">
              <a:buAutoNum type="arabicPeriod"/>
            </a:pPr>
            <a:r>
              <a:rPr lang="ru-RU" sz="1300" dirty="0"/>
              <a:t>Проведение </a:t>
            </a:r>
            <a:r>
              <a:rPr lang="ru-RU" sz="1300" dirty="0" err="1"/>
              <a:t>адвокации</a:t>
            </a:r>
            <a:r>
              <a:rPr lang="ru-RU" sz="1300" dirty="0"/>
              <a:t> и диалога с властями</a:t>
            </a:r>
          </a:p>
          <a:p>
            <a:r>
              <a:rPr lang="ru-RU" sz="1300" dirty="0"/>
              <a:t> 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99D104-704F-4504-93D5-45246F74ED23}"/>
              </a:ext>
            </a:extLst>
          </p:cNvPr>
          <p:cNvSpPr txBox="1"/>
          <p:nvPr/>
        </p:nvSpPr>
        <p:spPr>
          <a:xfrm>
            <a:off x="9382866" y="5886155"/>
            <a:ext cx="130894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/>
              <a:t>Деятельность, лежащая в основе МПГ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52A2C-CF45-44FE-8703-05B905399CA7}"/>
              </a:ext>
            </a:extLst>
          </p:cNvPr>
          <p:cNvSpPr txBox="1"/>
          <p:nvPr/>
        </p:nvSpPr>
        <p:spPr>
          <a:xfrm>
            <a:off x="9384377" y="6469163"/>
            <a:ext cx="130894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/>
              <a:t>Ключевые мероприятия МПГ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6725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F46CE-F8EA-8148-948F-E7E0FF2AF9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Карта оценки сообщества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2286776-126A-4E62-A5C3-B94A569E54A1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C20C4FD-A0C9-41FC-9DFE-AA2D7476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4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684A2-B04D-B549-9F8D-4D573A5B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карта оценки сообщества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E12A9-77FD-8C40-95B0-E741839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6894775" cy="4796544"/>
          </a:xfrm>
        </p:spPr>
        <p:txBody>
          <a:bodyPr/>
          <a:lstStyle/>
          <a:p>
            <a:pPr lvl="3"/>
            <a:r>
              <a:rPr lang="ru-RU" dirty="0"/>
              <a:t>Это инструмент, который группы сообщества могут использовать для мониторинга и оценки государственных услуг. Это способ сделать поставщиков услуг более подотчетными пользователям.</a:t>
            </a:r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CB47-0A38-BB4E-AC44-D93FD74F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E9E975B5-D99C-F34C-86FD-D1644B3A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75" y="4656297"/>
            <a:ext cx="2585902" cy="1698204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55BAA3F-9E0F-4D97-9BEB-0B8CEF0D3A06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C1F8316-0514-4D13-B82D-B9A46F44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11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684A2-B04D-B549-9F8D-4D573A5B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852023"/>
            <a:ext cx="8450743" cy="699637"/>
          </a:xfrm>
        </p:spPr>
        <p:txBody>
          <a:bodyPr/>
          <a:lstStyle/>
          <a:p>
            <a:r>
              <a:rPr lang="ru-RU" dirty="0"/>
              <a:t>Преимущества использования карты оценки сообщества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E12A9-77FD-8C40-95B0-E741839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9870418" cy="4796544"/>
          </a:xfrm>
        </p:spPr>
        <p:txBody>
          <a:bodyPr/>
          <a:lstStyle/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Способствует общему пониманию проблем и их решению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Содействует участию сообщества и диалогу, а также улучшает отношения с поставщиками услуг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Расширяет возможности пользователей услуг, что приводит к мониторингу услуг со стороны сообщества и повышает ответственность самого сообщества за услуги и проекты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Способствует подотчетности, прозрачности и ответственности поставщиков услуг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Разъясняет роли и обязанности пользователей услуг в предоставлении услуг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Может разоблачать коррумпированных чиновников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/>
              <a:t>Может использоваться поставщиками услуг для мониторинга прогресса и качества услуг совместно с сообществом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CB47-0A38-BB4E-AC44-D93FD74F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B8F4818-B5E1-484C-926B-A4D80494771D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ADF4E10-6B27-477E-BAD4-8FA160E3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73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684A2-B04D-B549-9F8D-4D573A5B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55" y="838200"/>
            <a:ext cx="8450743" cy="699637"/>
          </a:xfrm>
        </p:spPr>
        <p:txBody>
          <a:bodyPr/>
          <a:lstStyle/>
          <a:p>
            <a:r>
              <a:rPr lang="ru-RU" dirty="0"/>
              <a:t>Вызовы, связанные с использованием карты оценки сообщества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E12A9-77FD-8C40-95B0-E741839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02632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Требует времени и отличных навыков фасилитации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Иногда может приводить к конфликтам, если фасилитация не проводится должным образом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Целью могут быть отдельные люди (а не услуги и системы)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Может порождать высокие ожидания, которые трудно оправдать в краткосрочной перспективе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Требуется благоприятная среда (демократия, децентрализованные системы, политика социального мониторинга, готовность представителей правительства, надлежащее распределение бюджета, инклюзивный подход к участию сообщества).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CB47-0A38-BB4E-AC44-D93FD74F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31F1BE2-F64E-4891-BA44-545DB41D5BFB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DC59D72-9FF1-477D-A54A-69D06D08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4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3FC836-A83A-CC44-B54E-F78160D949EA}"/>
              </a:ext>
            </a:extLst>
          </p:cNvPr>
          <p:cNvSpPr/>
          <p:nvPr/>
        </p:nvSpPr>
        <p:spPr>
          <a:xfrm>
            <a:off x="432000" y="1800001"/>
            <a:ext cx="9827813" cy="5025083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6ED12F-9875-F049-A54F-998A5A4A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</a:t>
            </a:r>
            <a:r>
              <a:rPr lang="en-US" dirty="0"/>
              <a:t> 3: </a:t>
            </a:r>
            <a:r>
              <a:rPr lang="ru-RU" dirty="0"/>
              <a:t>Структура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7C11D3-D9B3-C749-9124-552681F01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016000"/>
            <a:ext cx="4447241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100" dirty="0"/>
              <a:t>Важные контекстуальные факторы</a:t>
            </a:r>
            <a:endParaRPr lang="en-GB" sz="21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100" dirty="0"/>
              <a:t>Сфера «Вовлеченность»</a:t>
            </a:r>
            <a:endParaRPr lang="en-GB" sz="21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100" dirty="0"/>
              <a:t>Сфера «Информированность и наделение полномочиями»</a:t>
            </a:r>
            <a:endParaRPr lang="en-GB" sz="21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100" dirty="0"/>
              <a:t>Сфера «Совместное участие и объединение»</a:t>
            </a:r>
            <a:endParaRPr lang="en-GB" sz="21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100" dirty="0"/>
              <a:t>Сфера «Усиление»</a:t>
            </a:r>
            <a:endParaRPr lang="en-GB" sz="21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100" dirty="0"/>
              <a:t>Сфера «Учет голоса»</a:t>
            </a:r>
            <a:endParaRPr lang="en-GB" sz="21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100" dirty="0"/>
              <a:t>Принципы подотчетности</a:t>
            </a:r>
            <a:endParaRPr lang="en-GB" sz="2100" dirty="0"/>
          </a:p>
          <a:p>
            <a:pPr lvl="3"/>
            <a:endParaRPr lang="en-GB" sz="2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2C609F-1E26-DD45-9CE2-C9DA49273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6000"/>
            <a:ext cx="4601689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Мониторинг, проводимый пожилыми гражданами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Карта оценки сообщества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Социальный аудит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Работа с бюджетом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Размышления о подходах к социальной подотчетности</a:t>
            </a:r>
            <a:r>
              <a:rPr lang="en-GB" sz="2200" dirty="0"/>
              <a:t>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Препятствия и факторы, способствующие работе по усилению голоса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30B6B-90B2-B046-BCEE-256CBA05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26C4E9D-ED65-4D5B-9016-ADC08542D71A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5BC69FF-C511-4F04-A258-20134A66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00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684A2-B04D-B549-9F8D-4D573A5B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02" y="832360"/>
            <a:ext cx="9312075" cy="684964"/>
          </a:xfrm>
        </p:spPr>
        <p:txBody>
          <a:bodyPr/>
          <a:lstStyle/>
          <a:p>
            <a:r>
              <a:rPr lang="ru-RU" dirty="0"/>
              <a:t>Советы по использованию карты оценки сообщества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E12A9-77FD-8C40-95B0-E741839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21342"/>
            <a:ext cx="9827813" cy="4796544"/>
          </a:xfrm>
        </p:spPr>
        <p:txBody>
          <a:bodyPr/>
          <a:lstStyle/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Получите надлежащее понимание контекста (механизмов предоставления услуг и узких мест).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Убедитесь, что в команду, использующую карту сообщества, входит человек с хорошими навыками фасилитации.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Представляйте процесс как коллективное решение проблем, а не просто как инструмент «оценки услуг».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Обеспечьте поддержку со стороны поставщиков услуг и представителей местных органов власти на всех уровнях.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Проинформируйте пользователей и поставщиков услуг об их правах и обязанностях, прежде чем использовать карту для проведения оценки.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Четко обозначьте как потенциал, так и ограничения карты оценки сообщества. 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800" dirty="0"/>
              <a:t>Обеспечьте участие и поддержку со стороны организаций гражданского общества и местных лидеров.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CB47-0A38-BB4E-AC44-D93FD74F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B20C4B2-1F6F-4496-B583-95D8E56DC097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66A554B-6932-418E-933E-65FD7427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07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F46CE-F8EA-8148-948F-E7E0FF2AF9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/>
              <a:t>Социальный аудит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31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29834C1-B49B-4EBC-AF55-43BE36576A07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7F4CDC4-3FE2-4C9B-8CFD-C3070C16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42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Социальный аудит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Метод совместного участия для изучения того, были ли государственные проекты реализованы в соответствии с планом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Часто используется для инфраструктурных проектов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Определяет, есть ли пробелы между планом и фактически выполненными мероприятиями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AB017B6-2CCC-C24D-85C7-C5ED2FFB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590" y="4567397"/>
            <a:ext cx="3485829" cy="171765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1DB7C26-5B6D-4051-A6B4-8224287AE44A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D01CECE-ED96-4088-AB76-E80D3D14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96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шаги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59CD7E5-24FC-FC4A-8185-33EF91B27D4F}"/>
              </a:ext>
            </a:extLst>
          </p:cNvPr>
          <p:cNvSpPr txBox="1">
            <a:spLocks/>
          </p:cNvSpPr>
          <p:nvPr/>
        </p:nvSpPr>
        <p:spPr>
          <a:xfrm>
            <a:off x="431998" y="1800000"/>
            <a:ext cx="9035387" cy="1079387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144000" rIns="360000" bIns="144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1800" b="1" dirty="0">
                <a:solidFill>
                  <a:schemeClr val="accent1"/>
                </a:solidFill>
              </a:rPr>
              <a:t>Шаг</a:t>
            </a:r>
            <a:r>
              <a:rPr lang="en-US" sz="1800" b="1" dirty="0">
                <a:solidFill>
                  <a:schemeClr val="accent1"/>
                </a:solidFill>
              </a:rPr>
              <a:t> 1. </a:t>
            </a:r>
            <a:r>
              <a:rPr lang="ru-RU" sz="1800" b="1" dirty="0">
                <a:solidFill>
                  <a:schemeClr val="accent1"/>
                </a:solidFill>
              </a:rPr>
              <a:t>Улучшить доступ граждан к информации, содержащейся в правительственных документах, в соответствии с их правами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648DB8E-2E3C-AB46-A0B6-B769789A8A0E}"/>
              </a:ext>
            </a:extLst>
          </p:cNvPr>
          <p:cNvSpPr txBox="1">
            <a:spLocks/>
          </p:cNvSpPr>
          <p:nvPr/>
        </p:nvSpPr>
        <p:spPr>
          <a:xfrm>
            <a:off x="431998" y="3108636"/>
            <a:ext cx="9035387" cy="1080000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144000" rIns="360000" bIns="144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1900" b="1" dirty="0">
                <a:solidFill>
                  <a:schemeClr val="accent2"/>
                </a:solidFill>
              </a:rPr>
              <a:t>Шаг</a:t>
            </a:r>
            <a:r>
              <a:rPr lang="en-US" sz="1900" b="1" dirty="0">
                <a:solidFill>
                  <a:schemeClr val="accent2"/>
                </a:solidFill>
              </a:rPr>
              <a:t> 2. </a:t>
            </a:r>
            <a:r>
              <a:rPr lang="ru-RU" sz="1900" b="1" dirty="0">
                <a:solidFill>
                  <a:schemeClr val="accent2"/>
                </a:solidFill>
              </a:rPr>
              <a:t>Проанализировать информацию, которая кажется основанной на фактах, точной и беспристрастной</a:t>
            </a:r>
            <a:endParaRPr lang="en-US" sz="1900" b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4F06950-4C65-3541-9A2A-968970CFB514}"/>
              </a:ext>
            </a:extLst>
          </p:cNvPr>
          <p:cNvSpPr txBox="1">
            <a:spLocks/>
          </p:cNvSpPr>
          <p:nvPr/>
        </p:nvSpPr>
        <p:spPr>
          <a:xfrm>
            <a:off x="431998" y="4417885"/>
            <a:ext cx="9035387" cy="1080000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144000" rIns="360000" bIns="144000" rtlCol="0" anchor="ctr" anchorCtr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1900" b="1" dirty="0">
                <a:solidFill>
                  <a:schemeClr val="accent3"/>
                </a:solidFill>
              </a:rPr>
              <a:t>Шаг</a:t>
            </a:r>
            <a:r>
              <a:rPr lang="en-US" sz="1900" b="1" dirty="0">
                <a:solidFill>
                  <a:schemeClr val="accent3"/>
                </a:solidFill>
              </a:rPr>
              <a:t> 3. </a:t>
            </a:r>
            <a:r>
              <a:rPr lang="ru-RU" sz="1900" b="1" dirty="0">
                <a:solidFill>
                  <a:schemeClr val="accent3"/>
                </a:solidFill>
              </a:rPr>
              <a:t>Провести общественные слушания</a:t>
            </a:r>
            <a:endParaRPr lang="en-US" sz="1900" b="1" dirty="0">
              <a:solidFill>
                <a:schemeClr val="accent3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1364BEF-8CBA-49D1-8F08-596BA989C91F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757F0A7-5184-49CB-B765-4B5F43A2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0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социального аудита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7126268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Повышает осведомленность пользователей и поставщиков о том, где и как тратятся государственные средства.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Отслеживает прогресс, помогает разоблачать коррупцию и неумелое управление и предотвращать мошенничество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Позволяет гражданам влиять на поведение правительства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2A5A503C-7BCA-E64B-AC63-9000335E2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06" y="4957274"/>
            <a:ext cx="3574332" cy="160480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62D2B53-37BD-4C2E-B26C-C14369EF1D85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4C17252-839A-44B8-BD88-B19CA4C3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75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838200"/>
            <a:ext cx="8450743" cy="699637"/>
          </a:xfrm>
        </p:spPr>
        <p:txBody>
          <a:bodyPr/>
          <a:lstStyle/>
          <a:p>
            <a:r>
              <a:rPr lang="ru-RU" dirty="0"/>
              <a:t>Вызовы, связанные с социальным аудитом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709580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Может быть сложно получить копии проектной документации и правительственных документов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Группа граждан может не обладать достаточным потенциалом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Требуется относительно высокий уровень технической помощи и содействия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Риск обратной реакции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35</a:t>
            </a:fld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36C2508-ED47-6149-A766-0433B188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62" y="1800000"/>
            <a:ext cx="1839883" cy="2379159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F26E44C-64E5-4979-ACD6-520111533D07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EFC569C-CE7E-4152-83E9-392A8801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63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59" y="834120"/>
            <a:ext cx="8450743" cy="699637"/>
          </a:xfrm>
        </p:spPr>
        <p:txBody>
          <a:bodyPr/>
          <a:lstStyle/>
          <a:p>
            <a:pPr>
              <a:tabLst>
                <a:tab pos="287338" algn="l"/>
              </a:tabLst>
            </a:pPr>
            <a:r>
              <a:rPr lang="ru-RU" i="1" dirty="0"/>
              <a:t>«Это наши деньги, куда они делись?» (</a:t>
            </a:r>
            <a:r>
              <a:rPr lang="ru-RU" i="1" dirty="0" err="1"/>
              <a:t>It’s</a:t>
            </a:r>
            <a:r>
              <a:rPr lang="ru-RU" i="1" dirty="0"/>
              <a:t> </a:t>
            </a:r>
            <a:r>
              <a:rPr lang="ru-RU" i="1" dirty="0" err="1"/>
              <a:t>Our</a:t>
            </a:r>
            <a:r>
              <a:rPr lang="ru-RU" i="1" dirty="0"/>
              <a:t> Money </a:t>
            </a:r>
            <a:r>
              <a:rPr lang="ru-RU" i="1" dirty="0" err="1"/>
              <a:t>Where’s</a:t>
            </a:r>
            <a:r>
              <a:rPr lang="ru-RU" i="1" dirty="0"/>
              <a:t> It </a:t>
            </a:r>
            <a:r>
              <a:rPr lang="ru-RU" i="1" dirty="0" err="1"/>
              <a:t>Gone</a:t>
            </a:r>
            <a:r>
              <a:rPr lang="ru-RU" i="1" dirty="0"/>
              <a:t>?)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7654725" cy="4796544"/>
          </a:xfrm>
        </p:spPr>
        <p:txBody>
          <a:bodyPr/>
          <a:lstStyle/>
          <a:p>
            <a:pPr lvl="3"/>
            <a:r>
              <a:rPr lang="ru-RU" dirty="0"/>
              <a:t>Видеоролик о социальном аудите в Кении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www.youtube.com/watch?v=z2zKXqkrf2E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F782248-9C95-1E46-8611-8618FE52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39" y="3317194"/>
            <a:ext cx="4094817" cy="142842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E16EE31-75A0-4801-9955-0E14EFA5CC15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9FFD398-47F9-46C8-88AF-F2946739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39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всей группой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226350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Какие основные этапы используются в этом процессе?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Каковы были основные проблемы? Как они были преодолены?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Можно ли использовать такой процесс для решения известной вам проблемы?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Вопросы? Комментарии?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47F6A00-69E9-F747-B032-D2C7D2A4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229" y="4159952"/>
            <a:ext cx="3480190" cy="264236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B24FF20-4F1C-451E-8AC0-5C4E0EAD8B6E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3CD4FE9-2B58-475E-AB19-44F6E4F8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36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A7DE70-1F03-594A-B66B-9DDC5945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бюджетом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2A6E6-0F38-EB45-8D88-5C5F0DB7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70EC53A-C708-4409-AC8B-8B0C70E66D84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A9E481B-8E24-4808-82F9-E7560422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0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64A03-5933-8B47-8A92-2E74AF26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бюджет?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0852C-6490-8748-8D3F-E0493AFA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339188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Самый мощный инструмент государственной социальной и экономической политики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Основа общественного договора между народом и государством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DC33-21AD-0C4E-8341-1CD61BF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0BAD2EC-4683-ED42-925B-1A5D8A48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87" y="3305489"/>
            <a:ext cx="2835807" cy="156874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70FBDF-26C0-441A-8033-28620E625923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DF4C366-79C3-4070-8050-7B3EB566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CDDC62-B2A9-D74A-BF04-DFB81725C2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/>
              <a:t>Введение в Модуль 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5274F-1C9B-7C4A-8D25-EC626BE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8522906-09F5-4AB5-B666-1948331A9174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F0B9254-D1E4-4B8D-9801-E0EFA4DB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61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64A03-5933-8B47-8A92-2E74AF26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важен бюджет?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0852C-6490-8748-8D3F-E0493AFA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279806" cy="4796544"/>
          </a:xfrm>
        </p:spPr>
        <p:txBody>
          <a:bodyPr/>
          <a:lstStyle/>
          <a:p>
            <a:pPr lvl="3"/>
            <a:r>
              <a:rPr lang="ru-RU" dirty="0"/>
              <a:t>Бюджет показывает:</a:t>
            </a: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Приоритеты и тенденции правительства и то, как они соотносятся с потребностями и правами граждан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Кому выиграет, а кто проиграет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Насколько политики или программы реализуют права и выполняют обязательства (эффективный инструмент мониторинга)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Является ли программа устойчивой (в зависимости от источника дохода)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DC33-21AD-0C4E-8341-1CD61BF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14DA73F-76DF-4EF5-AE70-83D27C9B6209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6996565-AB49-4027-A96D-0810377A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52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64A03-5933-8B47-8A92-2E74AF26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в группах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0852C-6490-8748-8D3F-E0493AFA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279806" cy="4796544"/>
          </a:xfrm>
        </p:spPr>
        <p:txBody>
          <a:bodyPr/>
          <a:lstStyle/>
          <a:p>
            <a:pPr marL="468312" lvl="3" indent="-457200">
              <a:buSzPct val="100000"/>
              <a:buFont typeface="+mj-lt"/>
              <a:buAutoNum type="arabicPeriod"/>
            </a:pPr>
            <a:r>
              <a:rPr lang="ru-RU" dirty="0"/>
              <a:t>Почему важно, чтобы общественность понимала основные принципы принятия бюджетных и политических решений?</a:t>
            </a:r>
          </a:p>
          <a:p>
            <a:pPr marL="468312" lvl="3" indent="-457200">
              <a:buSzPct val="100000"/>
              <a:buFont typeface="+mj-lt"/>
              <a:buAutoNum type="arabicPeriod"/>
            </a:pPr>
            <a:r>
              <a:rPr lang="ru-RU" dirty="0"/>
              <a:t>Обеспечивает ли ваше правительство общедоступность бюджетной информации?</a:t>
            </a:r>
          </a:p>
          <a:p>
            <a:pPr marL="468312" lvl="3" indent="-457200">
              <a:buSzPct val="100000"/>
              <a:buFont typeface="+mj-lt"/>
              <a:buAutoNum type="arabicPeriod"/>
            </a:pPr>
            <a:r>
              <a:rPr lang="ru-RU" dirty="0"/>
              <a:t>Знаете ли вы, где найти информацию, или вам приходится запрашивать ее (используя закон о свободе информации, если он принят в вашей стране)?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DC33-21AD-0C4E-8341-1CD61BF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B802496-F409-2E42-ACEE-8DA0F0025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2107232-9777-42F0-B5D4-333CE4EDEFA5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F0CF8F-C6DB-46FD-A304-10BBC817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07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64A03-5933-8B47-8A92-2E74AF26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бюджета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0852C-6490-8748-8D3F-E0493AFA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883200" cy="4796544"/>
          </a:xfrm>
        </p:spPr>
        <p:txBody>
          <a:bodyPr/>
          <a:lstStyle/>
          <a:p>
            <a:pPr marL="468312" lvl="3"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Помогает людям понять приоритеты государственных расходов</a:t>
            </a:r>
          </a:p>
          <a:p>
            <a:pPr marL="468312" lvl="3"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Показывает, какие группы выиграют или «останутся за бортом»</a:t>
            </a:r>
          </a:p>
          <a:p>
            <a:pPr marL="468312" lvl="3"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Показывает, в какой степени реализуются программы</a:t>
            </a:r>
          </a:p>
          <a:p>
            <a:pPr marL="468312" lvl="3"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Показывает, в какой мере правительство выполняет свои обязательства</a:t>
            </a:r>
          </a:p>
          <a:p>
            <a:pPr marL="468312" lvl="3" indent="-457200"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Крайне важно, чтобы граждане имели доступ к информации и участвовали в процессах принятия бюджетных решений.</a:t>
            </a:r>
          </a:p>
          <a:p>
            <a:pPr marL="468312" lvl="3" indent="-457200">
              <a:buSzPct val="100000"/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DC33-21AD-0C4E-8341-1CD61BF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42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2328FF0-965C-7340-8D09-B56B70EE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826" y="1814673"/>
            <a:ext cx="1908688" cy="163601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60307D-D4EB-4449-BE0C-9C19EC70E30B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9AF93CD-78A6-4227-97FC-89060795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47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F69A-35CA-C64A-9AC7-594AD97D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Бюджетный цикл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71C97-613A-D84F-BC58-CC8DF88B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FF75F-4688-2A46-BEAE-2AA43AA3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8306" y="2160000"/>
            <a:ext cx="9855200" cy="32004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4BBA40-65CC-4F63-AC7C-ECCC7F8CF049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DDDCA70-5A6F-4E6E-9BB9-D2C3D43F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153D0-1979-4B80-A41F-399C0EE488A8}"/>
              </a:ext>
            </a:extLst>
          </p:cNvPr>
          <p:cNvSpPr txBox="1"/>
          <p:nvPr/>
        </p:nvSpPr>
        <p:spPr>
          <a:xfrm>
            <a:off x="431954" y="2560401"/>
            <a:ext cx="214742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Составление бюджетного плана исполнительной властью</a:t>
            </a:r>
            <a:endParaRPr lang="en-US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E1753B-81ED-46F5-93E5-1AC9B93D848D}"/>
              </a:ext>
            </a:extLst>
          </p:cNvPr>
          <p:cNvSpPr txBox="1"/>
          <p:nvPr/>
        </p:nvSpPr>
        <p:spPr>
          <a:xfrm>
            <a:off x="5569772" y="2505103"/>
            <a:ext cx="21474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Осуществление бюджетной политики правительством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97C79-0628-4A09-99BD-AC3A570B07E0}"/>
              </a:ext>
            </a:extLst>
          </p:cNvPr>
          <p:cNvSpPr txBox="1"/>
          <p:nvPr/>
        </p:nvSpPr>
        <p:spPr>
          <a:xfrm>
            <a:off x="8126079" y="3921319"/>
            <a:ext cx="21474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Учет и оценка фактических расходов бюджета на предмет эффективности</a:t>
            </a:r>
          </a:p>
          <a:p>
            <a:pPr algn="ctr"/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60F9C-FFC8-470E-B99E-29FB9B20298C}"/>
              </a:ext>
            </a:extLst>
          </p:cNvPr>
          <p:cNvSpPr txBox="1"/>
          <p:nvPr/>
        </p:nvSpPr>
        <p:spPr>
          <a:xfrm>
            <a:off x="2986861" y="3922058"/>
            <a:ext cx="2147427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/>
              <a:t>Оспаривание, изменение и утверждение бюджетного плана законодателем</a:t>
            </a:r>
            <a:endParaRPr lang="en-US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8D733-C27B-4715-889D-179A683B22EE}"/>
              </a:ext>
            </a:extLst>
          </p:cNvPr>
          <p:cNvSpPr txBox="1"/>
          <p:nvPr/>
        </p:nvSpPr>
        <p:spPr>
          <a:xfrm>
            <a:off x="432000" y="4355688"/>
            <a:ext cx="214742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1. Составление бюджета</a:t>
            </a:r>
            <a:endParaRPr lang="en-US" sz="1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6D3605-51D0-4805-AF26-7902D48EAC4A}"/>
              </a:ext>
            </a:extLst>
          </p:cNvPr>
          <p:cNvSpPr txBox="1"/>
          <p:nvPr/>
        </p:nvSpPr>
        <p:spPr>
          <a:xfrm>
            <a:off x="3013465" y="2625051"/>
            <a:ext cx="214742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2. Принятие</a:t>
            </a:r>
            <a:endParaRPr lang="en-US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1CFC33-78DC-4B4E-8D85-D47A1D6DDC69}"/>
              </a:ext>
            </a:extLst>
          </p:cNvPr>
          <p:cNvSpPr txBox="1"/>
          <p:nvPr/>
        </p:nvSpPr>
        <p:spPr>
          <a:xfrm>
            <a:off x="5569771" y="4468361"/>
            <a:ext cx="214742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3. Исполнение</a:t>
            </a:r>
            <a:endParaRPr lang="en-US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1EC4A0-14F5-481F-A255-C03DF627F2CA}"/>
              </a:ext>
            </a:extLst>
          </p:cNvPr>
          <p:cNvSpPr txBox="1"/>
          <p:nvPr/>
        </p:nvSpPr>
        <p:spPr>
          <a:xfrm>
            <a:off x="8126078" y="2635907"/>
            <a:ext cx="214742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3. Аудит и оценка</a:t>
            </a:r>
            <a:endParaRPr lang="ru-RU" sz="100" dirty="0"/>
          </a:p>
          <a:p>
            <a:endParaRPr lang="ru-RU" sz="100" dirty="0"/>
          </a:p>
          <a:p>
            <a:endParaRPr lang="ru-RU" sz="100" dirty="0"/>
          </a:p>
          <a:p>
            <a:endParaRPr lang="ru-RU" sz="100" dirty="0"/>
          </a:p>
          <a:p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572694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F69A-35CA-C64A-9AC7-594AD97D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Оказание влияния на различных этапах бюджетного цикла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71C97-613A-D84F-BC58-CC8DF88B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0FF75F-4688-2A46-BEAE-2AA43AA31E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8306" y="2160000"/>
            <a:ext cx="9855200" cy="32004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5BD3FD9-8437-4AC7-8875-CB84C10753B8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44DC572-DC76-4B10-8D6B-BB230A9C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66324-7F4E-4A86-86D4-4E7F04395D81}"/>
              </a:ext>
            </a:extLst>
          </p:cNvPr>
          <p:cNvSpPr txBox="1"/>
          <p:nvPr/>
        </p:nvSpPr>
        <p:spPr>
          <a:xfrm>
            <a:off x="432000" y="4355688"/>
            <a:ext cx="214742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1. Составление бюджета</a:t>
            </a:r>
            <a:endParaRPr lang="en-US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D9B3BE-0BD4-40EF-AFAC-BCFCE59F3440}"/>
              </a:ext>
            </a:extLst>
          </p:cNvPr>
          <p:cNvSpPr txBox="1"/>
          <p:nvPr/>
        </p:nvSpPr>
        <p:spPr>
          <a:xfrm>
            <a:off x="3013465" y="2625051"/>
            <a:ext cx="214742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2. Принятие</a:t>
            </a:r>
            <a:endParaRPr lang="en-US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E4D2E-5B54-4D85-9C21-BE5B5710C7FC}"/>
              </a:ext>
            </a:extLst>
          </p:cNvPr>
          <p:cNvSpPr txBox="1"/>
          <p:nvPr/>
        </p:nvSpPr>
        <p:spPr>
          <a:xfrm>
            <a:off x="5569771" y="4468361"/>
            <a:ext cx="2147427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3. Исполнение</a:t>
            </a:r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BC51F5-3745-42A5-94A5-8236483F81EA}"/>
              </a:ext>
            </a:extLst>
          </p:cNvPr>
          <p:cNvSpPr txBox="1"/>
          <p:nvPr/>
        </p:nvSpPr>
        <p:spPr>
          <a:xfrm>
            <a:off x="8112432" y="2633111"/>
            <a:ext cx="214742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3. Аудит и оценка</a:t>
            </a:r>
            <a:endParaRPr lang="ru-RU" sz="100" dirty="0"/>
          </a:p>
          <a:p>
            <a:endParaRPr lang="ru-RU" sz="100" dirty="0"/>
          </a:p>
          <a:p>
            <a:endParaRPr lang="ru-RU" sz="100" dirty="0"/>
          </a:p>
          <a:p>
            <a:endParaRPr lang="ru-RU" sz="100" dirty="0"/>
          </a:p>
          <a:p>
            <a:endParaRPr lang="en-US" sz="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A10C5-420D-4A83-9EF3-8D4A0D5240F6}"/>
              </a:ext>
            </a:extLst>
          </p:cNvPr>
          <p:cNvSpPr txBox="1"/>
          <p:nvPr/>
        </p:nvSpPr>
        <p:spPr>
          <a:xfrm>
            <a:off x="527536" y="2502180"/>
            <a:ext cx="1979577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ym typeface="Wingdings" panose="05000000000000000000" pitchFamily="2" charset="2"/>
              </a:rPr>
              <a:t> Составление бюджета на основе широкого участия</a:t>
            </a:r>
          </a:p>
          <a:p>
            <a:r>
              <a:rPr lang="ru-RU" sz="1100" dirty="0">
                <a:sym typeface="Wingdings" panose="05000000000000000000" pitchFamily="2" charset="2"/>
              </a:rPr>
              <a:t> Составление проекта бюджета</a:t>
            </a:r>
          </a:p>
          <a:p>
            <a:r>
              <a:rPr lang="ru-RU" sz="1100" dirty="0">
                <a:sym typeface="Wingdings" panose="05000000000000000000" pitchFamily="2" charset="2"/>
              </a:rPr>
              <a:t> Консультации с отраслевыми министерствами</a:t>
            </a:r>
          </a:p>
          <a:p>
            <a:r>
              <a:rPr lang="ru-RU" sz="1100" dirty="0">
                <a:sym typeface="Wingdings" panose="05000000000000000000" pitchFamily="2" charset="2"/>
              </a:rPr>
              <a:t> Общественные слушания</a:t>
            </a:r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E6314-0592-4A6F-80D3-E9DEC0572A0A}"/>
              </a:ext>
            </a:extLst>
          </p:cNvPr>
          <p:cNvSpPr txBox="1"/>
          <p:nvPr/>
        </p:nvSpPr>
        <p:spPr>
          <a:xfrm>
            <a:off x="3013465" y="4026319"/>
            <a:ext cx="19330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ym typeface="Wingdings" panose="05000000000000000000" pitchFamily="2" charset="2"/>
              </a:rPr>
              <a:t> Открытый бюджет</a:t>
            </a:r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DBEE70-98F4-44BB-8045-23BB68F2329C}"/>
              </a:ext>
            </a:extLst>
          </p:cNvPr>
          <p:cNvSpPr txBox="1"/>
          <p:nvPr/>
        </p:nvSpPr>
        <p:spPr>
          <a:xfrm>
            <a:off x="8196356" y="4212674"/>
            <a:ext cx="1979577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 "/>
            </a:pPr>
            <a:r>
              <a:rPr lang="ru-RU" sz="1100" dirty="0">
                <a:sym typeface="Wingdings" panose="05000000000000000000" pitchFamily="2" charset="2"/>
              </a:rPr>
              <a:t>Карта оценки сообщества</a:t>
            </a:r>
          </a:p>
          <a:p>
            <a:pPr marL="171450" indent="-171450">
              <a:buFont typeface="Wingdings" panose="05000000000000000000" pitchFamily="2" charset="2"/>
              <a:buChar char=" "/>
            </a:pPr>
            <a:r>
              <a:rPr lang="ru-RU" sz="1100" dirty="0">
                <a:sym typeface="Wingdings" panose="05000000000000000000" pitchFamily="2" charset="2"/>
              </a:rPr>
              <a:t>Социальный аудит</a:t>
            </a:r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06C0E1-8A84-4CFC-B5A1-F8BA17787AF1}"/>
              </a:ext>
            </a:extLst>
          </p:cNvPr>
          <p:cNvSpPr txBox="1"/>
          <p:nvPr/>
        </p:nvSpPr>
        <p:spPr>
          <a:xfrm>
            <a:off x="5646873" y="2582475"/>
            <a:ext cx="197957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ym typeface="Wingdings" panose="05000000000000000000" pitchFamily="2" charset="2"/>
              </a:rPr>
              <a:t> Отслеживание государственных расходов</a:t>
            </a:r>
          </a:p>
          <a:p>
            <a:r>
              <a:rPr lang="ru-RU" sz="1100" dirty="0">
                <a:sym typeface="Wingdings" panose="05000000000000000000" pitchFamily="2" charset="2"/>
              </a:rPr>
              <a:t> Участие общественности в мониторинге закупок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1530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787477"/>
            <a:ext cx="9827813" cy="684964"/>
          </a:xfrm>
        </p:spPr>
        <p:txBody>
          <a:bodyPr/>
          <a:lstStyle/>
          <a:p>
            <a:r>
              <a:rPr lang="ru-RU" i="1" dirty="0"/>
              <a:t>«Реальные деньги, реальная власть: Совместное составление бюджета» (“Real </a:t>
            </a:r>
            <a:r>
              <a:rPr lang="ru-RU" i="1" dirty="0" err="1"/>
              <a:t>money</a:t>
            </a:r>
            <a:r>
              <a:rPr lang="ru-RU" i="1" dirty="0"/>
              <a:t>, </a:t>
            </a:r>
            <a:r>
              <a:rPr lang="ru-RU" i="1" dirty="0" err="1"/>
              <a:t>real</a:t>
            </a:r>
            <a:r>
              <a:rPr lang="ru-RU" i="1" dirty="0"/>
              <a:t> </a:t>
            </a:r>
            <a:r>
              <a:rPr lang="ru-RU" i="1" dirty="0" err="1"/>
              <a:t>power</a:t>
            </a:r>
            <a:r>
              <a:rPr lang="ru-RU" i="1" dirty="0"/>
              <a:t>: </a:t>
            </a:r>
            <a:r>
              <a:rPr lang="ru-RU" i="1" dirty="0" err="1"/>
              <a:t>Participatory</a:t>
            </a:r>
            <a:r>
              <a:rPr lang="ru-RU" i="1" dirty="0"/>
              <a:t> </a:t>
            </a:r>
            <a:r>
              <a:rPr lang="ru-RU" i="1" dirty="0" err="1"/>
              <a:t>budgeting</a:t>
            </a:r>
            <a:r>
              <a:rPr lang="ru-RU" i="1" dirty="0"/>
              <a:t>”)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44825"/>
            <a:ext cx="9582419" cy="4796544"/>
          </a:xfrm>
        </p:spPr>
        <p:txBody>
          <a:bodyPr/>
          <a:lstStyle/>
          <a:p>
            <a:pPr lvl="4"/>
            <a:r>
              <a:rPr lang="ru-RU" dirty="0"/>
              <a:t>Видеоролик проекта «Совместное составление бюджета», Нью-Йорк </a:t>
            </a:r>
            <a:r>
              <a:rPr lang="en-US" b="1" dirty="0">
                <a:solidFill>
                  <a:schemeClr val="tx2"/>
                </a:solidFill>
              </a:rPr>
              <a:t>www.youtube.com/watch?v=E1OQ-6_07TI&amp;t=130s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A82D308-B345-9549-86B3-3E0EF2E2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61" y="3334002"/>
            <a:ext cx="3927284" cy="1309095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3F57E33-090A-4E9A-B2A5-64AF031BA538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8A3B05F-77FD-421E-9020-45D24A93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52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ru-RU" dirty="0"/>
              <a:t>Обсуждение в группах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Каковы преимущества составлению бюджета на основе широкого участия?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Каковы трудности?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Как вы думаете, столкнутся ли пожилые люди с трудностями при участии в процессе составления бюджета?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46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2050862-4149-6840-8F24-D5CD1EB3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98883F0-A0F6-4578-910A-0CAFF5E8CCE7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D9BD1B7-F6CE-46E1-9850-1FE635DE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10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9F6011-C63D-3D4E-AE64-B45EFC1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Размышления о подходах социальной подотчетности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04478-830B-0542-81EE-4DDC5E44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C4FEC31-10BF-45CD-80FE-7FB04B2E8C4A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9414B24-3968-45BF-9B1B-0CAD581B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50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ru-RU" dirty="0"/>
              <a:t>Что еще мы могли бы сделать? 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680991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Карта оценки сообщества для оценки качества услуг, предоставляемых пожилым людям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Социальный аудит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Составление бюджета на основе участия: в сообществе /муниципалитете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Карта оценки сообщества /социальный аудит для сбора фактов в поддержку более эффективного распределения ресурсов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Отслеживание бюджетных расходов для выявления узких мест 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Участие в платформах/сетях, связанных с бюджетом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Финансирование исследований по анализу бюджета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48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3080D59-7E18-4758-AA67-3ABD8298C70D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79E49FC-8387-4B54-B1B6-091DBC65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66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9F6011-C63D-3D4E-AE64-B45EFC1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/>
              <a:t>Препятствия и факторы, способствующие работе по усилению голоса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04478-830B-0542-81EE-4DDC5E44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49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9D4AEB9-7717-4D00-8BDE-6A64E0042564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9EA5CD8-F0FA-436F-9A6A-CF6F45F5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F96F-A8B3-D444-B8D4-9BF4AAB8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115036"/>
            <a:ext cx="3077554" cy="957604"/>
          </a:xfrm>
        </p:spPr>
        <p:txBody>
          <a:bodyPr/>
          <a:lstStyle/>
          <a:p>
            <a:r>
              <a:rPr lang="ru-RU" dirty="0"/>
              <a:t>Структура усиления голоса пожилых людей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4FF8A-E9B1-544E-9F9A-9B23667E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FB46EFF-3176-419F-9B1A-8BD3896837A9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B763077-1884-48CC-8C01-6C8C2E2A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088FE824-1D52-48C2-99D1-38CB10BA98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81" y="1066915"/>
            <a:ext cx="5731510" cy="57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1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ru-RU" dirty="0"/>
              <a:t>Способствующие факторы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00000"/>
            <a:ext cx="8643761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Понимание пожилыми людьми своих прав и того, как можно организовать коллективную работу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Наличие сильного гражданского общества для поддержки работы по усилению голоса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Наличие мест, где пожилые люди могут собираться вместе (например, ассоциации пожилых людей)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Работа с представителями разных поколений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Совместный подход и работа с различными заинтересованными сторонами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Конструктивное взаимодействие с правительствами для изменения отношений власти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50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23DD33A-C00A-48A3-8773-B48AF8764902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1A84724-4494-4560-9E89-946980FA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48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ru-RU" dirty="0"/>
              <a:t>Понимание взаимодействия с представителями правительства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160000"/>
            <a:ext cx="8166568" cy="4796544"/>
          </a:xfrm>
        </p:spPr>
        <p:txBody>
          <a:bodyPr/>
          <a:lstStyle/>
          <a:p>
            <a:pPr lvl="3"/>
            <a:r>
              <a:rPr lang="ru-RU" dirty="0"/>
              <a:t>Анализ заинтересованных сторон важен для: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Понимания стимулов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Понимания властных отношений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Распознавания внешнего и внутреннего влияния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Отхода от дихотомии «государство-граждане»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Принятия подхода, основанного на сотрудничестве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Использование «поддержки в реализации политики» в качестве отправной точки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51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77B5B17-50C5-4FDB-9506-790C91DDD2BE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03B0BC7-5A9B-4A3D-970D-CDF3ECC9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09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ru-RU" dirty="0"/>
              <a:t>Обсуждение в группах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166568" cy="4796544"/>
          </a:xfrm>
        </p:spPr>
        <p:txBody>
          <a:bodyPr/>
          <a:lstStyle/>
          <a:p>
            <a:pPr lvl="3"/>
            <a:r>
              <a:rPr lang="ru-RU" dirty="0"/>
              <a:t>Какие наиболее успешные стратегии вы знаете или использовали для взаимодействия с представителями правительства?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2B4B056-7817-3942-89FD-6011EFFC5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D7105D4-B7FC-46D2-A49C-0119F9D10D08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0B81573-9A27-48BF-A865-0806EDDC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35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ru-RU" dirty="0"/>
              <a:t>Советы по взаимодействию с представителями правительства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160000"/>
            <a:ext cx="9708287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Анализ заинтересованных сторон: ключ к пониманию стимулов, властных отношений, возможностей и ресурсов.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Совместный подход: организация совместных мероприятий по наращиванию потенциала граждан и правительства.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Устойчивость взаимодействия с представителями правительства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Роль организатора: установление связей с НПО и донорами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Привлечение представителей правительства с первого дня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53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E89BC5E-983D-443D-8583-075D8A807166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EFA9A4C-411B-4075-AD24-5C90E4A2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80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06" y="907265"/>
            <a:ext cx="9827813" cy="684964"/>
          </a:xfrm>
        </p:spPr>
        <p:txBody>
          <a:bodyPr/>
          <a:lstStyle/>
          <a:p>
            <a:r>
              <a:rPr lang="ru-RU" dirty="0"/>
              <a:t>Ключевые риски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06" y="1457518"/>
            <a:ext cx="8423734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Репрессии и насилие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Усугубление конфликтов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Укрепление существующих неравных отношений власти и лежащих в основе социальных норм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Отсутствие прямых ощутимых результатов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Усталость/разочарование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Нестабильность изменений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Принятие допущений о том, что работа может быть простой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54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5A0309B-0946-4E85-AB01-98BF0B5F34A4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3CD8853-5F57-439D-8832-0029ED24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389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pPr>
              <a:tabLst>
                <a:tab pos="287338" algn="l"/>
              </a:tabLst>
            </a:pPr>
            <a:r>
              <a:rPr lang="ru-RU" dirty="0"/>
              <a:t>Преодоление барьеров и снижение рисков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827813" cy="4796544"/>
          </a:xfrm>
        </p:spPr>
        <p:txBody>
          <a:bodyPr/>
          <a:lstStyle/>
          <a:p>
            <a:pPr marL="354012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Провести анализ контекста</a:t>
            </a:r>
            <a:r>
              <a:rPr lang="en-US" dirty="0"/>
              <a:t>:</a:t>
            </a:r>
          </a:p>
          <a:p>
            <a:pPr marL="376238" lvl="3">
              <a:spcBef>
                <a:spcPts val="600"/>
              </a:spcBef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ru-RU" dirty="0"/>
              <a:t>политического и экономического</a:t>
            </a:r>
            <a:endParaRPr lang="en-US" dirty="0"/>
          </a:p>
          <a:p>
            <a:pPr marL="376238" lvl="3">
              <a:spcBef>
                <a:spcPts val="600"/>
              </a:spcBef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ru-RU" dirty="0"/>
              <a:t>среды и физического контекста</a:t>
            </a:r>
            <a:endParaRPr lang="en-US" dirty="0"/>
          </a:p>
          <a:p>
            <a:pPr marL="376238" lvl="3">
              <a:spcBef>
                <a:spcPts val="600"/>
              </a:spcBef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ru-RU" dirty="0"/>
              <a:t>социального и культурного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Понимать и устранять неравную динамику власти на всех уровнях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Понимать взаимное пересечение возраста, пола и инвалидности и учитывать его в каждом подходе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Применять подход «не навреди»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Работать со всеми политическими партиями - беспартийная поддержка 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Создавать коалиции с участием множества заинтересованных сторон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55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099054E-7419-47C6-9F60-9A06C6256A26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EE0FE52-F3BC-4923-8FC1-39548F30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B5530D-EFD9-AB40-A6A1-64CDDE10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4 форм силы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84EEDF-291F-F24F-9552-8D80E538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8697712" cy="4796544"/>
          </a:xfrm>
        </p:spPr>
        <p:txBody>
          <a:bodyPr/>
          <a:lstStyle/>
          <a:p>
            <a:pPr lvl="3"/>
            <a:r>
              <a:rPr lang="ru-RU" dirty="0"/>
              <a:t>Создание возможностей для пожилых людей иметь: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01B25-16D1-3E4A-B091-A5416854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17D4E5-83C6-584A-916B-8013BE5C3AE7}"/>
              </a:ext>
            </a:extLst>
          </p:cNvPr>
          <p:cNvSpPr txBox="1">
            <a:spLocks/>
          </p:cNvSpPr>
          <p:nvPr/>
        </p:nvSpPr>
        <p:spPr>
          <a:xfrm>
            <a:off x="431999" y="2420260"/>
            <a:ext cx="2340000" cy="3783316"/>
          </a:xfrm>
          <a:prstGeom prst="rect">
            <a:avLst/>
          </a:prstGeom>
          <a:solidFill>
            <a:schemeClr val="accent3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112" lvl="3">
              <a:lnSpc>
                <a:spcPts val="2600"/>
              </a:lnSpc>
            </a:pPr>
            <a:r>
              <a:rPr lang="ru-RU" b="1" dirty="0">
                <a:solidFill>
                  <a:schemeClr val="bg1"/>
                </a:solidFill>
              </a:rPr>
              <a:t>«Силу контроля» </a:t>
            </a:r>
            <a:r>
              <a:rPr lang="ru-RU" dirty="0">
                <a:solidFill>
                  <a:schemeClr val="bg1"/>
                </a:solidFill>
              </a:rPr>
              <a:t>над влиятельными людьми и ключевыми аспектами своей собственной жизни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EACD10-652D-3B4F-B525-BC6E32C7F5C1}"/>
              </a:ext>
            </a:extLst>
          </p:cNvPr>
          <p:cNvSpPr txBox="1">
            <a:spLocks/>
          </p:cNvSpPr>
          <p:nvPr/>
        </p:nvSpPr>
        <p:spPr>
          <a:xfrm>
            <a:off x="2940443" y="2420260"/>
            <a:ext cx="2340000" cy="3783315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112" lvl="3">
              <a:lnSpc>
                <a:spcPts val="2600"/>
              </a:lnSpc>
            </a:pPr>
            <a:r>
              <a:rPr lang="ru-RU" b="1" dirty="0">
                <a:solidFill>
                  <a:schemeClr val="bg1"/>
                </a:solidFill>
              </a:rPr>
              <a:t>«Силу действия» </a:t>
            </a:r>
            <a:r>
              <a:rPr lang="ru-RU" dirty="0">
                <a:solidFill>
                  <a:schemeClr val="bg1"/>
                </a:solidFill>
              </a:rPr>
              <a:t>для заявления о своих правах и требования быть услышанными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C361B6-A024-3944-8773-E2D37650D6C3}"/>
              </a:ext>
            </a:extLst>
          </p:cNvPr>
          <p:cNvSpPr txBox="1">
            <a:spLocks/>
          </p:cNvSpPr>
          <p:nvPr/>
        </p:nvSpPr>
        <p:spPr>
          <a:xfrm>
            <a:off x="5448887" y="2420260"/>
            <a:ext cx="2340000" cy="3783315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112" lvl="3">
              <a:lnSpc>
                <a:spcPts val="2600"/>
              </a:lnSpc>
            </a:pPr>
            <a:r>
              <a:rPr lang="ru-RU" b="1" dirty="0">
                <a:solidFill>
                  <a:schemeClr val="bg1"/>
                </a:solidFill>
              </a:rPr>
              <a:t>«Внутреннюю силу» </a:t>
            </a:r>
            <a:r>
              <a:rPr lang="ru-RU" dirty="0">
                <a:solidFill>
                  <a:schemeClr val="bg1"/>
                </a:solidFill>
              </a:rPr>
              <a:t>внутри себя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1235E7-1086-3E4D-95BE-903980C25006}"/>
              </a:ext>
            </a:extLst>
          </p:cNvPr>
          <p:cNvSpPr txBox="1">
            <a:spLocks/>
          </p:cNvSpPr>
          <p:nvPr/>
        </p:nvSpPr>
        <p:spPr>
          <a:xfrm>
            <a:off x="7957330" y="2420261"/>
            <a:ext cx="2304000" cy="3783314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112" lvl="3">
              <a:lnSpc>
                <a:spcPts val="2600"/>
              </a:lnSpc>
            </a:pPr>
            <a:r>
              <a:rPr lang="ru-RU" b="1" dirty="0">
                <a:solidFill>
                  <a:schemeClr val="bg1"/>
                </a:solidFill>
              </a:rPr>
              <a:t>«Совместную силу» </a:t>
            </a:r>
            <a:r>
              <a:rPr lang="ru-RU" dirty="0">
                <a:solidFill>
                  <a:schemeClr val="bg1"/>
                </a:solidFill>
              </a:rPr>
              <a:t>с другими лицами для отстаивания своих прав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26D26C2-8208-41F6-BD8C-CC61145BC22C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93D4F1-4F3F-45E6-93B2-6FE57231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CDDC62-B2A9-D74A-BF04-DFB81725C2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Важные контекстуальные факторы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5274F-1C9B-7C4A-8D25-EC626BE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46DFF20-8DEB-45AC-8EED-E43A1C109939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67A0D91-7C7F-4F64-8811-DA85EEEB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7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в группах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468988" cy="4796544"/>
          </a:xfrm>
        </p:spPr>
        <p:txBody>
          <a:bodyPr/>
          <a:lstStyle/>
          <a:p>
            <a:pPr lvl="3"/>
            <a:r>
              <a:rPr lang="ru-RU" dirty="0"/>
              <a:t>Что может заставить заинтересованные стороны (пожилых людей, организации гражданского общества или правительство) отказаться от участия в деятельности, направленной на усиление голоса пожилых людей?</a:t>
            </a:r>
          </a:p>
          <a:p>
            <a:pPr lvl="3"/>
            <a:r>
              <a:rPr lang="ru-RU" dirty="0"/>
              <a:t>Как можно устранить эти препятствия?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7B5A18F-824E-9844-865F-A25FAECE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766" y="3544939"/>
            <a:ext cx="2835796" cy="2959092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A92E028-966A-4710-9BDE-0AB31824DC0D}"/>
              </a:ext>
            </a:extLst>
          </p:cNvPr>
          <p:cNvSpPr txBox="1">
            <a:spLocks/>
          </p:cNvSpPr>
          <p:nvPr/>
        </p:nvSpPr>
        <p:spPr>
          <a:xfrm>
            <a:off x="432000" y="7017923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050581F-2BEF-4584-A916-466D7799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2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700277" cy="4796544"/>
          </a:xfrm>
        </p:spPr>
        <p:txBody>
          <a:bodyPr/>
          <a:lstStyle/>
          <a:p>
            <a:pPr lvl="3"/>
            <a:r>
              <a:rPr lang="ru-RU" b="1" i="1" dirty="0">
                <a:solidFill>
                  <a:schemeClr val="accent1"/>
                </a:solidFill>
              </a:rPr>
              <a:t>«Я могу и у меня есть мотивация принимать участие в деятельности, которая укрепляет мой голос и мои права, независимо от моей идентичности, индивидуальных или групповых характеристик, или контекста, в котором я живу».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Повышение осведомленности пожилых людей о деятельности по усилению голоса и соответствующих правах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Мотивирование их к участию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016C9A3-22B6-42F9-BD7F-01042E1E7555}"/>
              </a:ext>
            </a:extLst>
          </p:cNvPr>
          <p:cNvSpPr txBox="1">
            <a:spLocks/>
          </p:cNvSpPr>
          <p:nvPr/>
        </p:nvSpPr>
        <p:spPr>
          <a:xfrm>
            <a:off x="432000" y="7008091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39ED6B2-4293-4CF9-97B3-3A0AC383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5644336" cy="4062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</a:t>
            </a:r>
            <a:r>
              <a:rPr lang="en-GB" dirty="0">
                <a:solidFill>
                  <a:schemeClr val="accent3"/>
                </a:solidFill>
              </a:rPr>
              <a:t> 3: </a:t>
            </a:r>
            <a:r>
              <a:rPr lang="ru-RU" dirty="0">
                <a:solidFill>
                  <a:schemeClr val="accent3"/>
                </a:solidFill>
              </a:rPr>
              <a:t>Структура усиления голоса пожилых людей и подходы к подотчетности</a:t>
            </a:r>
            <a:endParaRPr lang="en-GB" dirty="0">
              <a:solidFill>
                <a:schemeClr val="accent3"/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6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Age colour 2021">
      <a:dk1>
        <a:srgbClr val="000000"/>
      </a:dk1>
      <a:lt1>
        <a:srgbClr val="FFFFFF"/>
      </a:lt1>
      <a:dk2>
        <a:srgbClr val="918470"/>
      </a:dk2>
      <a:lt2>
        <a:srgbClr val="F5F6F5"/>
      </a:lt2>
      <a:accent1>
        <a:srgbClr val="F0561E"/>
      </a:accent1>
      <a:accent2>
        <a:srgbClr val="B91015"/>
      </a:accent2>
      <a:accent3>
        <a:srgbClr val="EB134F"/>
      </a:accent3>
      <a:accent4>
        <a:srgbClr val="92846F"/>
      </a:accent4>
      <a:accent5>
        <a:srgbClr val="A152CA"/>
      </a:accent5>
      <a:accent6>
        <a:srgbClr val="70AD47"/>
      </a:accent6>
      <a:hlink>
        <a:srgbClr val="F15520"/>
      </a:hlink>
      <a:folHlink>
        <a:srgbClr val="9284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9AC303336F04C920712D31A504716" ma:contentTypeVersion="4" ma:contentTypeDescription="Create a new document." ma:contentTypeScope="" ma:versionID="d3bab75f01ed0a735e26f2d069717015">
  <xsd:schema xmlns:xsd="http://www.w3.org/2001/XMLSchema" xmlns:xs="http://www.w3.org/2001/XMLSchema" xmlns:p="http://schemas.microsoft.com/office/2006/metadata/properties" xmlns:ns2="284aa22e-e88f-49ff-a954-1e1976014209" targetNamespace="http://schemas.microsoft.com/office/2006/metadata/properties" ma:root="true" ma:fieldsID="9bc27163ee7a72f8dcb05d24545f4889" ns2:_="">
    <xsd:import namespace="284aa22e-e88f-49ff-a954-1e1976014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a22e-e88f-49ff-a954-1e1976014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13198C-5600-4B4A-A9B5-E19E6D5852B0}"/>
</file>

<file path=customXml/itemProps2.xml><?xml version="1.0" encoding="utf-8"?>
<ds:datastoreItem xmlns:ds="http://schemas.openxmlformats.org/officeDocument/2006/customXml" ds:itemID="{FBD1F148-330F-46EB-9B7B-DDEAA2C94FB4}"/>
</file>

<file path=customXml/itemProps3.xml><?xml version="1.0" encoding="utf-8"?>
<ds:datastoreItem xmlns:ds="http://schemas.openxmlformats.org/officeDocument/2006/customXml" ds:itemID="{62C876DC-49A6-4E8C-B636-09EB3D205065}"/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3863</Words>
  <Application>Microsoft Office PowerPoint</Application>
  <PresentationFormat>Custom</PresentationFormat>
  <Paragraphs>480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Verdana</vt:lpstr>
      <vt:lpstr>Wingdings</vt:lpstr>
      <vt:lpstr>Office Theme</vt:lpstr>
      <vt:lpstr>Тренинг по усилению голоса пожилых людей Модуль 3: Структура усиления голоса пожилых людей и подходы к подотчетности</vt:lpstr>
      <vt:lpstr>Модуль 3: Структура усиления голоса пожилых людей и подходы к подотчетности</vt:lpstr>
      <vt:lpstr>Модуль 3: Структура </vt:lpstr>
      <vt:lpstr>Введение в Модуль 3</vt:lpstr>
      <vt:lpstr>Структура усиления голоса пожилых людей</vt:lpstr>
      <vt:lpstr>Структура 4 форм силы</vt:lpstr>
      <vt:lpstr>Важные контекстуальные факторы</vt:lpstr>
      <vt:lpstr>Упражнение в группах</vt:lpstr>
      <vt:lpstr>Вовлеченность</vt:lpstr>
      <vt:lpstr>Обсуждение в группах</vt:lpstr>
      <vt:lpstr>Информированность и наделение полномочиями</vt:lpstr>
      <vt:lpstr>Доступ к информации</vt:lpstr>
      <vt:lpstr>Обсуждение в группах</vt:lpstr>
      <vt:lpstr>Совместное участие и объединение</vt:lpstr>
      <vt:lpstr>Групповое упражнение</vt:lpstr>
      <vt:lpstr>Ключевые вопросы, касающиеся пространства </vt:lpstr>
      <vt:lpstr>Обсуждение в группах</vt:lpstr>
      <vt:lpstr>Усиление</vt:lpstr>
      <vt:lpstr>Обсуждение в группах</vt:lpstr>
      <vt:lpstr>Учет голоса</vt:lpstr>
      <vt:lpstr>Принципы подотчетности</vt:lpstr>
      <vt:lpstr>Ключевые аспекты подотчетности</vt:lpstr>
      <vt:lpstr>Что такое социальная подотчетность</vt:lpstr>
      <vt:lpstr>Мониторинг, проводимый пожилыми гражданами</vt:lpstr>
      <vt:lpstr>Цикл мониторинга, проводимого пожилыми гражданами (МПГ)</vt:lpstr>
      <vt:lpstr>Карта оценки сообщества</vt:lpstr>
      <vt:lpstr>Что такое карта оценки сообщества</vt:lpstr>
      <vt:lpstr>Преимущества использования карты оценки сообщества</vt:lpstr>
      <vt:lpstr>Вызовы, связанные с использованием карты оценки сообщества</vt:lpstr>
      <vt:lpstr>Советы по использованию карты оценки сообщества</vt:lpstr>
      <vt:lpstr>Социальный аудит</vt:lpstr>
      <vt:lpstr>Социальный аудит</vt:lpstr>
      <vt:lpstr>Ключевые шаги</vt:lpstr>
      <vt:lpstr>Результаты социального аудита</vt:lpstr>
      <vt:lpstr>Вызовы, связанные с социальным аудитом</vt:lpstr>
      <vt:lpstr>«Это наши деньги, куда они делись?» (It’s Our Money Where’s It Gone?) </vt:lpstr>
      <vt:lpstr>Обсуждение всей группой</vt:lpstr>
      <vt:lpstr>Работа с бюджетом</vt:lpstr>
      <vt:lpstr>Что такое бюджет?</vt:lpstr>
      <vt:lpstr>Почему важен бюджет?</vt:lpstr>
      <vt:lpstr>Обсуждение в группах</vt:lpstr>
      <vt:lpstr>Анализ бюджета</vt:lpstr>
      <vt:lpstr>Бюджетный цикл</vt:lpstr>
      <vt:lpstr>Оказание влияния на различных этапах бюджетного цикла</vt:lpstr>
      <vt:lpstr>«Реальные деньги, реальная власть: Совместное составление бюджета» (“Real money, real power: Participatory budgeting”)</vt:lpstr>
      <vt:lpstr>Обсуждение в группах</vt:lpstr>
      <vt:lpstr>Размышления о подходах социальной подотчетности</vt:lpstr>
      <vt:lpstr>Что еще мы могли бы сделать? </vt:lpstr>
      <vt:lpstr>Препятствия и факторы, способствующие работе по усилению голоса </vt:lpstr>
      <vt:lpstr>Способствующие факторы</vt:lpstr>
      <vt:lpstr>Понимание взаимодействия с представителями правительства</vt:lpstr>
      <vt:lpstr>Обсуждение в группах</vt:lpstr>
      <vt:lpstr>Советы по взаимодействию с представителями правительства</vt:lpstr>
      <vt:lpstr>Ключевые риски</vt:lpstr>
      <vt:lpstr>Преодоление барьеров и снижение рисков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Frech</dc:creator>
  <cp:lastModifiedBy>Анна Воронина</cp:lastModifiedBy>
  <cp:revision>581</cp:revision>
  <dcterms:created xsi:type="dcterms:W3CDTF">2021-03-16T10:12:50Z</dcterms:created>
  <dcterms:modified xsi:type="dcterms:W3CDTF">2022-03-03T02:50:01Z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0x0101009EE9AC303336F04C920712D31A504716</vt:lpwstr>
  </property>
</Properties>
</file>