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6" r:id="rId3"/>
    <p:sldId id="277" r:id="rId4"/>
    <p:sldId id="279" r:id="rId5"/>
    <p:sldId id="280" r:id="rId6"/>
    <p:sldId id="295" r:id="rId7"/>
    <p:sldId id="281" r:id="rId8"/>
    <p:sldId id="282" r:id="rId9"/>
    <p:sldId id="283" r:id="rId10"/>
    <p:sldId id="284" r:id="rId11"/>
    <p:sldId id="285" r:id="rId12"/>
    <p:sldId id="286" r:id="rId13"/>
    <p:sldId id="296" r:id="rId14"/>
    <p:sldId id="288" r:id="rId15"/>
    <p:sldId id="297" r:id="rId16"/>
    <p:sldId id="300" r:id="rId17"/>
    <p:sldId id="302" r:id="rId18"/>
  </p:sldIdLst>
  <p:sldSz cx="10691813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C607C9-7858-422B-AA3B-69B3C1C9E05C}" v="72" dt="2022-03-01T15:32:54.8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02"/>
    <p:restoredTop sz="94694"/>
  </p:normalViewPr>
  <p:slideViewPr>
    <p:cSldViewPr snapToGrid="0" snapToObjects="1">
      <p:cViewPr varScale="1">
        <p:scale>
          <a:sx n="78" d="100"/>
          <a:sy n="78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нна Воронина" userId="ae68cfedc4b21c98" providerId="LiveId" clId="{A2C607C9-7858-422B-AA3B-69B3C1C9E05C}"/>
    <pc:docChg chg="undo custSel modSld">
      <pc:chgData name="Анна Воронина" userId="ae68cfedc4b21c98" providerId="LiveId" clId="{A2C607C9-7858-422B-AA3B-69B3C1C9E05C}" dt="2022-03-03T02:22:30.251" v="3056" actId="20577"/>
      <pc:docMkLst>
        <pc:docMk/>
      </pc:docMkLst>
      <pc:sldChg chg="addSp modSp mod">
        <pc:chgData name="Анна Воронина" userId="ae68cfedc4b21c98" providerId="LiveId" clId="{A2C607C9-7858-422B-AA3B-69B3C1C9E05C}" dt="2022-03-02T03:58:20.947" v="2954" actId="1076"/>
        <pc:sldMkLst>
          <pc:docMk/>
          <pc:sldMk cId="2993753232" sldId="256"/>
        </pc:sldMkLst>
        <pc:spChg chg="mod">
          <ac:chgData name="Анна Воронина" userId="ae68cfedc4b21c98" providerId="LiveId" clId="{A2C607C9-7858-422B-AA3B-69B3C1C9E05C}" dt="2022-03-01T14:38:00.184" v="157" actId="20577"/>
          <ac:spMkLst>
            <pc:docMk/>
            <pc:sldMk cId="2993753232" sldId="256"/>
            <ac:spMk id="6" creationId="{59D499C3-F5F4-B44D-8871-40E1F2C29002}"/>
          </ac:spMkLst>
        </pc:spChg>
        <pc:spChg chg="add mod">
          <ac:chgData name="Анна Воронина" userId="ae68cfedc4b21c98" providerId="LiveId" clId="{A2C607C9-7858-422B-AA3B-69B3C1C9E05C}" dt="2022-03-02T03:58:20.947" v="2954" actId="1076"/>
          <ac:spMkLst>
            <pc:docMk/>
            <pc:sldMk cId="2993753232" sldId="256"/>
            <ac:spMk id="7" creationId="{C6576F3F-75B1-48F1-B9FE-DE8C56C347C0}"/>
          </ac:spMkLst>
        </pc:spChg>
        <pc:picChg chg="mod">
          <ac:chgData name="Анна Воронина" userId="ae68cfedc4b21c98" providerId="LiveId" clId="{A2C607C9-7858-422B-AA3B-69B3C1C9E05C}" dt="2022-03-02T03:58:20.149" v="2953" actId="1076"/>
          <ac:picMkLst>
            <pc:docMk/>
            <pc:sldMk cId="2993753232" sldId="256"/>
            <ac:picMk id="8" creationId="{25E2DD49-7C1B-1F48-9974-DD93C7AFCFD8}"/>
          </ac:picMkLst>
        </pc:picChg>
      </pc:sldChg>
      <pc:sldChg chg="addSp delSp modSp mod">
        <pc:chgData name="Анна Воронина" userId="ae68cfedc4b21c98" providerId="LiveId" clId="{A2C607C9-7858-422B-AA3B-69B3C1C9E05C}" dt="2022-03-03T02:17:47.183" v="2964" actId="20577"/>
        <pc:sldMkLst>
          <pc:docMk/>
          <pc:sldMk cId="2308858741" sldId="276"/>
        </pc:sldMkLst>
        <pc:spChg chg="mod">
          <ac:chgData name="Анна Воронина" userId="ae68cfedc4b21c98" providerId="LiveId" clId="{A2C607C9-7858-422B-AA3B-69B3C1C9E05C}" dt="2022-03-01T14:40:10.294" v="237" actId="1076"/>
          <ac:spMkLst>
            <pc:docMk/>
            <pc:sldMk cId="2308858741" sldId="276"/>
            <ac:spMk id="2" creationId="{AF7CA60E-D423-1946-894E-5A615429BC3C}"/>
          </ac:spMkLst>
        </pc:spChg>
        <pc:spChg chg="mod">
          <ac:chgData name="Анна Воронина" userId="ae68cfedc4b21c98" providerId="LiveId" clId="{A2C607C9-7858-422B-AA3B-69B3C1C9E05C}" dt="2022-03-03T02:17:47.183" v="2964" actId="20577"/>
          <ac:spMkLst>
            <pc:docMk/>
            <pc:sldMk cId="2308858741" sldId="276"/>
            <ac:spMk id="3" creationId="{43D5BAE2-C161-D848-BF88-0DE0E1CCA558}"/>
          </ac:spMkLst>
        </pc:spChg>
        <pc:spChg chg="mod">
          <ac:chgData name="Анна Воронина" userId="ae68cfedc4b21c98" providerId="LiveId" clId="{A2C607C9-7858-422B-AA3B-69B3C1C9E05C}" dt="2022-03-01T14:39:34.203" v="177" actId="6549"/>
          <ac:spMkLst>
            <pc:docMk/>
            <pc:sldMk cId="2308858741" sldId="276"/>
            <ac:spMk id="4" creationId="{313076C4-3015-7F43-9DB2-0F7B715DD078}"/>
          </ac:spMkLst>
        </pc:spChg>
        <pc:spChg chg="add del mod">
          <ac:chgData name="Анна Воронина" userId="ae68cfedc4b21c98" providerId="LiveId" clId="{A2C607C9-7858-422B-AA3B-69B3C1C9E05C}" dt="2022-03-01T15:31:44.979" v="2884" actId="478"/>
          <ac:spMkLst>
            <pc:docMk/>
            <pc:sldMk cId="2308858741" sldId="276"/>
            <ac:spMk id="6" creationId="{7E59D918-76A7-4F4B-93AD-2A247E9836BD}"/>
          </ac:spMkLst>
        </pc:spChg>
        <pc:spChg chg="add mod">
          <ac:chgData name="Анна Воронина" userId="ae68cfedc4b21c98" providerId="LiveId" clId="{A2C607C9-7858-422B-AA3B-69B3C1C9E05C}" dt="2022-03-01T15:32:54.818" v="2903"/>
          <ac:spMkLst>
            <pc:docMk/>
            <pc:sldMk cId="2308858741" sldId="276"/>
            <ac:spMk id="7" creationId="{CBD7CD1D-A411-494C-B7A4-CAE7021186F2}"/>
          </ac:spMkLst>
        </pc:spChg>
      </pc:sldChg>
      <pc:sldChg chg="addSp delSp modSp mod">
        <pc:chgData name="Анна Воронина" userId="ae68cfedc4b21c98" providerId="LiveId" clId="{A2C607C9-7858-422B-AA3B-69B3C1C9E05C}" dt="2022-03-01T15:32:54.818" v="2903"/>
        <pc:sldMkLst>
          <pc:docMk/>
          <pc:sldMk cId="154354183" sldId="277"/>
        </pc:sldMkLst>
        <pc:spChg chg="mod">
          <ac:chgData name="Анна Воронина" userId="ae68cfedc4b21c98" providerId="LiveId" clId="{A2C607C9-7858-422B-AA3B-69B3C1C9E05C}" dt="2022-03-01T14:48:21.399" v="544" actId="20577"/>
          <ac:spMkLst>
            <pc:docMk/>
            <pc:sldMk cId="154354183" sldId="277"/>
            <ac:spMk id="2" creationId="{AF7CA60E-D423-1946-894E-5A615429BC3C}"/>
          </ac:spMkLst>
        </pc:spChg>
        <pc:spChg chg="mod">
          <ac:chgData name="Анна Воронина" userId="ae68cfedc4b21c98" providerId="LiveId" clId="{A2C607C9-7858-422B-AA3B-69B3C1C9E05C}" dt="2022-03-01T14:50:06.541" v="661" actId="20577"/>
          <ac:spMkLst>
            <pc:docMk/>
            <pc:sldMk cId="154354183" sldId="277"/>
            <ac:spMk id="3" creationId="{43D5BAE2-C161-D848-BF88-0DE0E1CCA558}"/>
          </ac:spMkLst>
        </pc:spChg>
        <pc:spChg chg="mod">
          <ac:chgData name="Анна Воронина" userId="ae68cfedc4b21c98" providerId="LiveId" clId="{A2C607C9-7858-422B-AA3B-69B3C1C9E05C}" dt="2022-03-01T14:41:57.520" v="261" actId="1076"/>
          <ac:spMkLst>
            <pc:docMk/>
            <pc:sldMk cId="154354183" sldId="277"/>
            <ac:spMk id="4" creationId="{313076C4-3015-7F43-9DB2-0F7B715DD078}"/>
          </ac:spMkLst>
        </pc:spChg>
        <pc:spChg chg="add del mod">
          <ac:chgData name="Анна Воронина" userId="ae68cfedc4b21c98" providerId="LiveId" clId="{A2C607C9-7858-422B-AA3B-69B3C1C9E05C}" dt="2022-03-01T15:31:53.079" v="2886" actId="478"/>
          <ac:spMkLst>
            <pc:docMk/>
            <pc:sldMk cId="154354183" sldId="277"/>
            <ac:spMk id="7" creationId="{AA7EC7A1-0F6E-4FA7-BFF0-1BD9E1648DDC}"/>
          </ac:spMkLst>
        </pc:spChg>
        <pc:spChg chg="add mod">
          <ac:chgData name="Анна Воронина" userId="ae68cfedc4b21c98" providerId="LiveId" clId="{A2C607C9-7858-422B-AA3B-69B3C1C9E05C}" dt="2022-03-01T15:32:54.818" v="2903"/>
          <ac:spMkLst>
            <pc:docMk/>
            <pc:sldMk cId="154354183" sldId="277"/>
            <ac:spMk id="8" creationId="{8EDE76D4-5D0C-48F7-AA13-FA70579EDD2A}"/>
          </ac:spMkLst>
        </pc:spChg>
        <pc:graphicFrameChg chg="add del modGraphic">
          <ac:chgData name="Анна Воронина" userId="ae68cfedc4b21c98" providerId="LiveId" clId="{A2C607C9-7858-422B-AA3B-69B3C1C9E05C}" dt="2022-03-01T14:41:10.328" v="251" actId="478"/>
          <ac:graphicFrameMkLst>
            <pc:docMk/>
            <pc:sldMk cId="154354183" sldId="277"/>
            <ac:graphicFrameMk id="8" creationId="{DD1F515B-324F-4D75-B26D-A9873C620E75}"/>
          </ac:graphicFrameMkLst>
        </pc:graphicFrameChg>
      </pc:sldChg>
      <pc:sldChg chg="addSp delSp modSp mod">
        <pc:chgData name="Анна Воронина" userId="ae68cfedc4b21c98" providerId="LiveId" clId="{A2C607C9-7858-422B-AA3B-69B3C1C9E05C}" dt="2022-03-01T15:32:54.818" v="2903"/>
        <pc:sldMkLst>
          <pc:docMk/>
          <pc:sldMk cId="3532464547" sldId="279"/>
        </pc:sldMkLst>
        <pc:spChg chg="del mod">
          <ac:chgData name="Анна Воронина" userId="ae68cfedc4b21c98" providerId="LiveId" clId="{A2C607C9-7858-422B-AA3B-69B3C1C9E05C}" dt="2022-03-01T14:41:18.198" v="252" actId="478"/>
          <ac:spMkLst>
            <pc:docMk/>
            <pc:sldMk cId="3532464547" sldId="279"/>
            <ac:spMk id="3" creationId="{7DF9A975-0FBE-5E4E-BA8F-BB3A8C43BB6D}"/>
          </ac:spMkLst>
        </pc:spChg>
        <pc:spChg chg="mod">
          <ac:chgData name="Анна Воронина" userId="ae68cfedc4b21c98" providerId="LiveId" clId="{A2C607C9-7858-422B-AA3B-69B3C1C9E05C}" dt="2022-03-01T14:50:13.731" v="676" actId="20577"/>
          <ac:spMkLst>
            <pc:docMk/>
            <pc:sldMk cId="3532464547" sldId="279"/>
            <ac:spMk id="5" creationId="{AA1148B8-5CD6-724C-86D7-FA2FA51E00DE}"/>
          </ac:spMkLst>
        </pc:spChg>
        <pc:spChg chg="add del mod">
          <ac:chgData name="Анна Воронина" userId="ae68cfedc4b21c98" providerId="LiveId" clId="{A2C607C9-7858-422B-AA3B-69B3C1C9E05C}" dt="2022-03-01T15:31:57.162" v="2888" actId="478"/>
          <ac:spMkLst>
            <pc:docMk/>
            <pc:sldMk cId="3532464547" sldId="279"/>
            <ac:spMk id="6" creationId="{942DCDC9-133B-490B-A586-B1250B33CE8A}"/>
          </ac:spMkLst>
        </pc:spChg>
        <pc:spChg chg="add del mod">
          <ac:chgData name="Анна Воронина" userId="ae68cfedc4b21c98" providerId="LiveId" clId="{A2C607C9-7858-422B-AA3B-69B3C1C9E05C}" dt="2022-03-01T14:41:39.182" v="257" actId="478"/>
          <ac:spMkLst>
            <pc:docMk/>
            <pc:sldMk cId="3532464547" sldId="279"/>
            <ac:spMk id="6" creationId="{98ADAC3D-C3AB-4088-B073-4F05DBBECC32}"/>
          </ac:spMkLst>
        </pc:spChg>
        <pc:spChg chg="add mod">
          <ac:chgData name="Анна Воронина" userId="ae68cfedc4b21c98" providerId="LiveId" clId="{A2C607C9-7858-422B-AA3B-69B3C1C9E05C}" dt="2022-03-01T14:41:52.599" v="260" actId="207"/>
          <ac:spMkLst>
            <pc:docMk/>
            <pc:sldMk cId="3532464547" sldId="279"/>
            <ac:spMk id="7" creationId="{3E186B9F-12F0-4548-990C-0573AAF40E4B}"/>
          </ac:spMkLst>
        </pc:spChg>
        <pc:spChg chg="add mod">
          <ac:chgData name="Анна Воронина" userId="ae68cfedc4b21c98" providerId="LiveId" clId="{A2C607C9-7858-422B-AA3B-69B3C1C9E05C}" dt="2022-03-01T15:32:54.818" v="2903"/>
          <ac:spMkLst>
            <pc:docMk/>
            <pc:sldMk cId="3532464547" sldId="279"/>
            <ac:spMk id="8" creationId="{FD89F1BF-2143-46F9-BB20-68D41AF1A562}"/>
          </ac:spMkLst>
        </pc:spChg>
      </pc:sldChg>
      <pc:sldChg chg="addSp delSp modSp mod">
        <pc:chgData name="Анна Воронина" userId="ae68cfedc4b21c98" providerId="LiveId" clId="{A2C607C9-7858-422B-AA3B-69B3C1C9E05C}" dt="2022-03-03T02:18:48.440" v="3007" actId="20577"/>
        <pc:sldMkLst>
          <pc:docMk/>
          <pc:sldMk cId="162185871" sldId="280"/>
        </pc:sldMkLst>
        <pc:spChg chg="del">
          <ac:chgData name="Анна Воронина" userId="ae68cfedc4b21c98" providerId="LiveId" clId="{A2C607C9-7858-422B-AA3B-69B3C1C9E05C}" dt="2022-03-01T14:41:29.315" v="254" actId="478"/>
          <ac:spMkLst>
            <pc:docMk/>
            <pc:sldMk cId="162185871" sldId="280"/>
            <ac:spMk id="3" creationId="{AA4F8785-191D-DC44-8E9F-4AE5971FA800}"/>
          </ac:spMkLst>
        </pc:spChg>
        <pc:spChg chg="mod">
          <ac:chgData name="Анна Воронина" userId="ae68cfedc4b21c98" providerId="LiveId" clId="{A2C607C9-7858-422B-AA3B-69B3C1C9E05C}" dt="2022-03-01T14:50:19.196" v="680" actId="20577"/>
          <ac:spMkLst>
            <pc:docMk/>
            <pc:sldMk cId="162185871" sldId="280"/>
            <ac:spMk id="5" creationId="{790FDBD4-0890-FC42-BDA2-C34FA6267F8D}"/>
          </ac:spMkLst>
        </pc:spChg>
        <pc:spChg chg="mod">
          <ac:chgData name="Анна Воронина" userId="ae68cfedc4b21c98" providerId="LiveId" clId="{A2C607C9-7858-422B-AA3B-69B3C1C9E05C}" dt="2022-03-03T02:18:48.440" v="3007" actId="20577"/>
          <ac:spMkLst>
            <pc:docMk/>
            <pc:sldMk cId="162185871" sldId="280"/>
            <ac:spMk id="6" creationId="{4292593E-2A67-3F4A-B675-19F0CBA13A51}"/>
          </ac:spMkLst>
        </pc:spChg>
        <pc:spChg chg="add mod">
          <ac:chgData name="Анна Воронина" userId="ae68cfedc4b21c98" providerId="LiveId" clId="{A2C607C9-7858-422B-AA3B-69B3C1C9E05C}" dt="2022-03-01T14:42:12.177" v="265" actId="1076"/>
          <ac:spMkLst>
            <pc:docMk/>
            <pc:sldMk cId="162185871" sldId="280"/>
            <ac:spMk id="8" creationId="{6D5AE656-6802-41AD-A9D9-ECA65AA15932}"/>
          </ac:spMkLst>
        </pc:spChg>
        <pc:spChg chg="add mod">
          <ac:chgData name="Анна Воронина" userId="ae68cfedc4b21c98" providerId="LiveId" clId="{A2C607C9-7858-422B-AA3B-69B3C1C9E05C}" dt="2022-03-01T15:32:54.818" v="2903"/>
          <ac:spMkLst>
            <pc:docMk/>
            <pc:sldMk cId="162185871" sldId="280"/>
            <ac:spMk id="9" creationId="{77FE91F1-6F5B-43F6-8C1E-4DD29C04B21D}"/>
          </ac:spMkLst>
        </pc:spChg>
      </pc:sldChg>
      <pc:sldChg chg="addSp delSp modSp mod">
        <pc:chgData name="Анна Воронина" userId="ae68cfedc4b21c98" providerId="LiveId" clId="{A2C607C9-7858-422B-AA3B-69B3C1C9E05C}" dt="2022-03-03T02:19:25.344" v="3021" actId="20577"/>
        <pc:sldMkLst>
          <pc:docMk/>
          <pc:sldMk cId="1677885897" sldId="281"/>
        </pc:sldMkLst>
        <pc:spChg chg="mod">
          <ac:chgData name="Анна Воронина" userId="ae68cfedc4b21c98" providerId="LiveId" clId="{A2C607C9-7858-422B-AA3B-69B3C1C9E05C}" dt="2022-03-01T14:54:22.289" v="1110" actId="20577"/>
          <ac:spMkLst>
            <pc:docMk/>
            <pc:sldMk cId="1677885897" sldId="281"/>
            <ac:spMk id="2" creationId="{087FCB5C-1699-CC4D-8641-91DAC2672A55}"/>
          </ac:spMkLst>
        </pc:spChg>
        <pc:spChg chg="mod">
          <ac:chgData name="Анна Воронина" userId="ae68cfedc4b21c98" providerId="LiveId" clId="{A2C607C9-7858-422B-AA3B-69B3C1C9E05C}" dt="2022-03-03T02:19:25.344" v="3021" actId="20577"/>
          <ac:spMkLst>
            <pc:docMk/>
            <pc:sldMk cId="1677885897" sldId="281"/>
            <ac:spMk id="3" creationId="{BD141E1E-087C-854F-95B9-731B13E993E1}"/>
          </ac:spMkLst>
        </pc:spChg>
        <pc:spChg chg="del">
          <ac:chgData name="Анна Воронина" userId="ae68cfedc4b21c98" providerId="LiveId" clId="{A2C607C9-7858-422B-AA3B-69B3C1C9E05C}" dt="2022-03-01T14:42:38.628" v="270" actId="478"/>
          <ac:spMkLst>
            <pc:docMk/>
            <pc:sldMk cId="1677885897" sldId="281"/>
            <ac:spMk id="4" creationId="{9F21D3AB-B485-0A44-B2BA-60BED00AB090}"/>
          </ac:spMkLst>
        </pc:spChg>
        <pc:spChg chg="add mod">
          <ac:chgData name="Анна Воронина" userId="ae68cfedc4b21c98" providerId="LiveId" clId="{A2C607C9-7858-422B-AA3B-69B3C1C9E05C}" dt="2022-03-01T14:42:38.976" v="271"/>
          <ac:spMkLst>
            <pc:docMk/>
            <pc:sldMk cId="1677885897" sldId="281"/>
            <ac:spMk id="8" creationId="{04C09D05-20C9-4696-A4DD-C7F61F04277E}"/>
          </ac:spMkLst>
        </pc:spChg>
        <pc:spChg chg="add mod">
          <ac:chgData name="Анна Воронина" userId="ae68cfedc4b21c98" providerId="LiveId" clId="{A2C607C9-7858-422B-AA3B-69B3C1C9E05C}" dt="2022-03-01T15:32:54.818" v="2903"/>
          <ac:spMkLst>
            <pc:docMk/>
            <pc:sldMk cId="1677885897" sldId="281"/>
            <ac:spMk id="9" creationId="{E33DB34B-31F5-4B43-A0D2-DCC3F0E47645}"/>
          </ac:spMkLst>
        </pc:spChg>
      </pc:sldChg>
      <pc:sldChg chg="addSp delSp modSp mod">
        <pc:chgData name="Анна Воронина" userId="ae68cfedc4b21c98" providerId="LiveId" clId="{A2C607C9-7858-422B-AA3B-69B3C1C9E05C}" dt="2022-03-01T15:32:54.818" v="2903"/>
        <pc:sldMkLst>
          <pc:docMk/>
          <pc:sldMk cId="202354059" sldId="282"/>
        </pc:sldMkLst>
        <pc:spChg chg="del">
          <ac:chgData name="Анна Воронина" userId="ae68cfedc4b21c98" providerId="LiveId" clId="{A2C607C9-7858-422B-AA3B-69B3C1C9E05C}" dt="2022-03-01T14:42:43.473" v="272" actId="478"/>
          <ac:spMkLst>
            <pc:docMk/>
            <pc:sldMk cId="202354059" sldId="282"/>
            <ac:spMk id="3" creationId="{7DF9A975-0FBE-5E4E-BA8F-BB3A8C43BB6D}"/>
          </ac:spMkLst>
        </pc:spChg>
        <pc:spChg chg="mod">
          <ac:chgData name="Анна Воронина" userId="ae68cfedc4b21c98" providerId="LiveId" clId="{A2C607C9-7858-422B-AA3B-69B3C1C9E05C}" dt="2022-03-01T14:55:05.934" v="1142" actId="20577"/>
          <ac:spMkLst>
            <pc:docMk/>
            <pc:sldMk cId="202354059" sldId="282"/>
            <ac:spMk id="5" creationId="{AA1148B8-5CD6-724C-86D7-FA2FA51E00DE}"/>
          </ac:spMkLst>
        </pc:spChg>
        <pc:spChg chg="add mod">
          <ac:chgData name="Анна Воронина" userId="ae68cfedc4b21c98" providerId="LiveId" clId="{A2C607C9-7858-422B-AA3B-69B3C1C9E05C}" dt="2022-03-01T15:32:54.818" v="2903"/>
          <ac:spMkLst>
            <pc:docMk/>
            <pc:sldMk cId="202354059" sldId="282"/>
            <ac:spMk id="6" creationId="{7669427E-F285-4D6C-96C7-9A028A21B3DE}"/>
          </ac:spMkLst>
        </pc:spChg>
        <pc:spChg chg="add del mod">
          <ac:chgData name="Анна Воронина" userId="ae68cfedc4b21c98" providerId="LiveId" clId="{A2C607C9-7858-422B-AA3B-69B3C1C9E05C}" dt="2022-03-01T14:42:44.667" v="274"/>
          <ac:spMkLst>
            <pc:docMk/>
            <pc:sldMk cId="202354059" sldId="282"/>
            <ac:spMk id="6" creationId="{8763F59A-AAC2-4C45-B2D6-0412150A1DE2}"/>
          </ac:spMkLst>
        </pc:spChg>
        <pc:picChg chg="add mod">
          <ac:chgData name="Анна Воронина" userId="ae68cfedc4b21c98" providerId="LiveId" clId="{A2C607C9-7858-422B-AA3B-69B3C1C9E05C}" dt="2022-03-01T14:42:52.805" v="276" actId="1076"/>
          <ac:picMkLst>
            <pc:docMk/>
            <pc:sldMk cId="202354059" sldId="282"/>
            <ac:picMk id="2" creationId="{31DB448B-F10E-4B03-8AE9-8FA8F58B3951}"/>
          </ac:picMkLst>
        </pc:picChg>
      </pc:sldChg>
      <pc:sldChg chg="addSp delSp modSp mod">
        <pc:chgData name="Анна Воронина" userId="ae68cfedc4b21c98" providerId="LiveId" clId="{A2C607C9-7858-422B-AA3B-69B3C1C9E05C}" dt="2022-03-03T02:20:35.938" v="3035" actId="20577"/>
        <pc:sldMkLst>
          <pc:docMk/>
          <pc:sldMk cId="994992640" sldId="283"/>
        </pc:sldMkLst>
        <pc:spChg chg="del">
          <ac:chgData name="Анна Воронина" userId="ae68cfedc4b21c98" providerId="LiveId" clId="{A2C607C9-7858-422B-AA3B-69B3C1C9E05C}" dt="2022-03-01T14:42:57.440" v="277" actId="478"/>
          <ac:spMkLst>
            <pc:docMk/>
            <pc:sldMk cId="994992640" sldId="283"/>
            <ac:spMk id="4" creationId="{B9B0B5B0-8EA1-2A40-9B75-04C0BCD474D2}"/>
          </ac:spMkLst>
        </pc:spChg>
        <pc:spChg chg="mod">
          <ac:chgData name="Анна Воронина" userId="ae68cfedc4b21c98" providerId="LiveId" clId="{A2C607C9-7858-422B-AA3B-69B3C1C9E05C}" dt="2022-03-01T14:57:20.664" v="1163" actId="1076"/>
          <ac:spMkLst>
            <pc:docMk/>
            <pc:sldMk cId="994992640" sldId="283"/>
            <ac:spMk id="6" creationId="{52F1E6D4-EA50-0A4A-B8BD-B49ADEE04FF4}"/>
          </ac:spMkLst>
        </pc:spChg>
        <pc:spChg chg="mod">
          <ac:chgData name="Анна Воронина" userId="ae68cfedc4b21c98" providerId="LiveId" clId="{A2C607C9-7858-422B-AA3B-69B3C1C9E05C}" dt="2022-03-03T02:20:35.938" v="3035" actId="20577"/>
          <ac:spMkLst>
            <pc:docMk/>
            <pc:sldMk cId="994992640" sldId="283"/>
            <ac:spMk id="7" creationId="{66B0BFD3-73CB-9549-BC40-14EFB9C89BA6}"/>
          </ac:spMkLst>
        </pc:spChg>
        <pc:spChg chg="add mod">
          <ac:chgData name="Анна Воронина" userId="ae68cfedc4b21c98" providerId="LiveId" clId="{A2C607C9-7858-422B-AA3B-69B3C1C9E05C}" dt="2022-03-01T14:42:57.848" v="278"/>
          <ac:spMkLst>
            <pc:docMk/>
            <pc:sldMk cId="994992640" sldId="283"/>
            <ac:spMk id="8" creationId="{6AC7B675-01C6-473A-844F-D73225FDF017}"/>
          </ac:spMkLst>
        </pc:spChg>
        <pc:spChg chg="add mod">
          <ac:chgData name="Анна Воронина" userId="ae68cfedc4b21c98" providerId="LiveId" clId="{A2C607C9-7858-422B-AA3B-69B3C1C9E05C}" dt="2022-03-01T15:32:54.818" v="2903"/>
          <ac:spMkLst>
            <pc:docMk/>
            <pc:sldMk cId="994992640" sldId="283"/>
            <ac:spMk id="9" creationId="{CEB2E073-A635-486F-B211-985F8D78263F}"/>
          </ac:spMkLst>
        </pc:spChg>
      </pc:sldChg>
      <pc:sldChg chg="addSp delSp modSp mod">
        <pc:chgData name="Анна Воронина" userId="ae68cfedc4b21c98" providerId="LiveId" clId="{A2C607C9-7858-422B-AA3B-69B3C1C9E05C}" dt="2022-03-03T02:20:45.046" v="3037" actId="20577"/>
        <pc:sldMkLst>
          <pc:docMk/>
          <pc:sldMk cId="1125881535" sldId="284"/>
        </pc:sldMkLst>
        <pc:spChg chg="mod">
          <ac:chgData name="Анна Воронина" userId="ae68cfedc4b21c98" providerId="LiveId" clId="{A2C607C9-7858-422B-AA3B-69B3C1C9E05C}" dt="2022-03-01T14:59:49.639" v="1378" actId="20577"/>
          <ac:spMkLst>
            <pc:docMk/>
            <pc:sldMk cId="1125881535" sldId="284"/>
            <ac:spMk id="2" creationId="{DBA8E5CA-64CC-2B40-80AA-5DBDC1D5E8CC}"/>
          </ac:spMkLst>
        </pc:spChg>
        <pc:spChg chg="mod">
          <ac:chgData name="Анна Воронина" userId="ae68cfedc4b21c98" providerId="LiveId" clId="{A2C607C9-7858-422B-AA3B-69B3C1C9E05C}" dt="2022-03-03T02:20:45.046" v="3037" actId="20577"/>
          <ac:spMkLst>
            <pc:docMk/>
            <pc:sldMk cId="1125881535" sldId="284"/>
            <ac:spMk id="3" creationId="{F0283029-67A1-9A47-87FF-EFA8BCA26FA4}"/>
          </ac:spMkLst>
        </pc:spChg>
        <pc:spChg chg="del">
          <ac:chgData name="Анна Воронина" userId="ae68cfedc4b21c98" providerId="LiveId" clId="{A2C607C9-7858-422B-AA3B-69B3C1C9E05C}" dt="2022-03-01T14:43:02.928" v="279" actId="478"/>
          <ac:spMkLst>
            <pc:docMk/>
            <pc:sldMk cId="1125881535" sldId="284"/>
            <ac:spMk id="4" creationId="{0750B4D5-8E0A-824A-9099-ABB813CCD1B2}"/>
          </ac:spMkLst>
        </pc:spChg>
        <pc:spChg chg="add mod">
          <ac:chgData name="Анна Воронина" userId="ae68cfedc4b21c98" providerId="LiveId" clId="{A2C607C9-7858-422B-AA3B-69B3C1C9E05C}" dt="2022-03-01T14:43:03.960" v="280"/>
          <ac:spMkLst>
            <pc:docMk/>
            <pc:sldMk cId="1125881535" sldId="284"/>
            <ac:spMk id="7" creationId="{40D2104D-A94F-4B26-8C4B-837933C294DE}"/>
          </ac:spMkLst>
        </pc:spChg>
        <pc:spChg chg="add mod">
          <ac:chgData name="Анна Воронина" userId="ae68cfedc4b21c98" providerId="LiveId" clId="{A2C607C9-7858-422B-AA3B-69B3C1C9E05C}" dt="2022-03-01T15:32:54.818" v="2903"/>
          <ac:spMkLst>
            <pc:docMk/>
            <pc:sldMk cId="1125881535" sldId="284"/>
            <ac:spMk id="9" creationId="{29B09145-9DE1-48E1-978F-501C186033F0}"/>
          </ac:spMkLst>
        </pc:spChg>
      </pc:sldChg>
      <pc:sldChg chg="addSp delSp modSp mod">
        <pc:chgData name="Анна Воронина" userId="ae68cfedc4b21c98" providerId="LiveId" clId="{A2C607C9-7858-422B-AA3B-69B3C1C9E05C}" dt="2022-03-01T15:32:54.818" v="2903"/>
        <pc:sldMkLst>
          <pc:docMk/>
          <pc:sldMk cId="1023395003" sldId="285"/>
        </pc:sldMkLst>
        <pc:spChg chg="del">
          <ac:chgData name="Анна Воронина" userId="ae68cfedc4b21c98" providerId="LiveId" clId="{A2C607C9-7858-422B-AA3B-69B3C1C9E05C}" dt="2022-03-01T14:43:09.552" v="281" actId="478"/>
          <ac:spMkLst>
            <pc:docMk/>
            <pc:sldMk cId="1023395003" sldId="285"/>
            <ac:spMk id="4" creationId="{B8C2907A-8761-8442-9789-6C45881B4020}"/>
          </ac:spMkLst>
        </pc:spChg>
        <pc:spChg chg="mod">
          <ac:chgData name="Анна Воронина" userId="ae68cfedc4b21c98" providerId="LiveId" clId="{A2C607C9-7858-422B-AA3B-69B3C1C9E05C}" dt="2022-03-01T15:00:54.094" v="1419"/>
          <ac:spMkLst>
            <pc:docMk/>
            <pc:sldMk cId="1023395003" sldId="285"/>
            <ac:spMk id="6" creationId="{05A44069-AB0A-8542-9243-CD0119D7B819}"/>
          </ac:spMkLst>
        </pc:spChg>
        <pc:spChg chg="add mod">
          <ac:chgData name="Анна Воронина" userId="ae68cfedc4b21c98" providerId="LiveId" clId="{A2C607C9-7858-422B-AA3B-69B3C1C9E05C}" dt="2022-03-01T15:32:54.818" v="2903"/>
          <ac:spMkLst>
            <pc:docMk/>
            <pc:sldMk cId="1023395003" sldId="285"/>
            <ac:spMk id="7" creationId="{1DE0055E-1CB4-4392-B999-D70481C62B77}"/>
          </ac:spMkLst>
        </pc:spChg>
        <pc:spChg chg="add del mod">
          <ac:chgData name="Анна Воронина" userId="ae68cfedc4b21c98" providerId="LiveId" clId="{A2C607C9-7858-422B-AA3B-69B3C1C9E05C}" dt="2022-03-01T14:43:15.096" v="285"/>
          <ac:spMkLst>
            <pc:docMk/>
            <pc:sldMk cId="1023395003" sldId="285"/>
            <ac:spMk id="7" creationId="{781217DC-2C31-4BF8-A420-1EAE74F783A3}"/>
          </ac:spMkLst>
        </pc:spChg>
        <pc:spChg chg="add del mod">
          <ac:chgData name="Анна Воронина" userId="ae68cfedc4b21c98" providerId="LiveId" clId="{A2C607C9-7858-422B-AA3B-69B3C1C9E05C}" dt="2022-03-01T14:43:15.030" v="284"/>
          <ac:spMkLst>
            <pc:docMk/>
            <pc:sldMk cId="1023395003" sldId="285"/>
            <ac:spMk id="8" creationId="{8756BBDF-4EAE-4A44-ABB7-A3FFF307596A}"/>
          </ac:spMkLst>
        </pc:spChg>
        <pc:picChg chg="add mod">
          <ac:chgData name="Анна Воронина" userId="ae68cfedc4b21c98" providerId="LiveId" clId="{A2C607C9-7858-422B-AA3B-69B3C1C9E05C}" dt="2022-03-01T14:43:27.132" v="289" actId="1076"/>
          <ac:picMkLst>
            <pc:docMk/>
            <pc:sldMk cId="1023395003" sldId="285"/>
            <ac:picMk id="2" creationId="{6F27CE04-3884-4BCA-86DC-53BAF8CE1303}"/>
          </ac:picMkLst>
        </pc:picChg>
      </pc:sldChg>
      <pc:sldChg chg="addSp delSp modSp mod">
        <pc:chgData name="Анна Воронина" userId="ae68cfedc4b21c98" providerId="LiveId" clId="{A2C607C9-7858-422B-AA3B-69B3C1C9E05C}" dt="2022-03-03T02:21:12.196" v="3040" actId="255"/>
        <pc:sldMkLst>
          <pc:docMk/>
          <pc:sldMk cId="1726364343" sldId="286"/>
        </pc:sldMkLst>
        <pc:spChg chg="mod">
          <ac:chgData name="Анна Воронина" userId="ae68cfedc4b21c98" providerId="LiveId" clId="{A2C607C9-7858-422B-AA3B-69B3C1C9E05C}" dt="2022-03-01T15:21:22.683" v="2396"/>
          <ac:spMkLst>
            <pc:docMk/>
            <pc:sldMk cId="1726364343" sldId="286"/>
            <ac:spMk id="2" creationId="{219333C7-8E7C-C241-8B86-53670D4268FB}"/>
          </ac:spMkLst>
        </pc:spChg>
        <pc:spChg chg="mod">
          <ac:chgData name="Анна Воронина" userId="ae68cfedc4b21c98" providerId="LiveId" clId="{A2C607C9-7858-422B-AA3B-69B3C1C9E05C}" dt="2022-03-01T15:21:47.828" v="2402" actId="1076"/>
          <ac:spMkLst>
            <pc:docMk/>
            <pc:sldMk cId="1726364343" sldId="286"/>
            <ac:spMk id="3" creationId="{6E45000E-DF37-FF48-9316-A776591A42D4}"/>
          </ac:spMkLst>
        </pc:spChg>
        <pc:spChg chg="del">
          <ac:chgData name="Анна Воронина" userId="ae68cfedc4b21c98" providerId="LiveId" clId="{A2C607C9-7858-422B-AA3B-69B3C1C9E05C}" dt="2022-03-01T14:43:32.443" v="290" actId="478"/>
          <ac:spMkLst>
            <pc:docMk/>
            <pc:sldMk cId="1726364343" sldId="286"/>
            <ac:spMk id="4" creationId="{09A36F76-520B-6043-91C1-0D28FB865F85}"/>
          </ac:spMkLst>
        </pc:spChg>
        <pc:spChg chg="add mod">
          <ac:chgData name="Анна Воронина" userId="ae68cfedc4b21c98" providerId="LiveId" clId="{A2C607C9-7858-422B-AA3B-69B3C1C9E05C}" dt="2022-03-01T14:43:33.393" v="291"/>
          <ac:spMkLst>
            <pc:docMk/>
            <pc:sldMk cId="1726364343" sldId="286"/>
            <ac:spMk id="7" creationId="{A6847550-DA27-4767-AE9A-A8C183784DEB}"/>
          </ac:spMkLst>
        </pc:spChg>
        <pc:spChg chg="add del mod">
          <ac:chgData name="Анна Воронина" userId="ae68cfedc4b21c98" providerId="LiveId" clId="{A2C607C9-7858-422B-AA3B-69B3C1C9E05C}" dt="2022-03-01T15:22:15.417" v="2404"/>
          <ac:spMkLst>
            <pc:docMk/>
            <pc:sldMk cId="1726364343" sldId="286"/>
            <ac:spMk id="9" creationId="{6D857085-1739-4F50-8919-AAC246D98F2F}"/>
          </ac:spMkLst>
        </pc:spChg>
        <pc:spChg chg="add del mod">
          <ac:chgData name="Анна Воронина" userId="ae68cfedc4b21c98" providerId="LiveId" clId="{A2C607C9-7858-422B-AA3B-69B3C1C9E05C}" dt="2022-03-01T15:22:24.031" v="2406"/>
          <ac:spMkLst>
            <pc:docMk/>
            <pc:sldMk cId="1726364343" sldId="286"/>
            <ac:spMk id="10" creationId="{D83DD692-F3F0-4EB3-992C-D157C20C6568}"/>
          </ac:spMkLst>
        </pc:spChg>
        <pc:spChg chg="add mod">
          <ac:chgData name="Анна Воронина" userId="ae68cfedc4b21c98" providerId="LiveId" clId="{A2C607C9-7858-422B-AA3B-69B3C1C9E05C}" dt="2022-03-03T02:21:01.323" v="3039" actId="255"/>
          <ac:spMkLst>
            <pc:docMk/>
            <pc:sldMk cId="1726364343" sldId="286"/>
            <ac:spMk id="11" creationId="{E723A3A5-A303-4BA1-B580-18DAF9E7E8E7}"/>
          </ac:spMkLst>
        </pc:spChg>
        <pc:spChg chg="add mod">
          <ac:chgData name="Анна Воронина" userId="ae68cfedc4b21c98" providerId="LiveId" clId="{A2C607C9-7858-422B-AA3B-69B3C1C9E05C}" dt="2022-03-02T03:54:49.380" v="2947" actId="1035"/>
          <ac:spMkLst>
            <pc:docMk/>
            <pc:sldMk cId="1726364343" sldId="286"/>
            <ac:spMk id="12" creationId="{613FC957-B2FD-46B8-9111-83D8309A0C74}"/>
          </ac:spMkLst>
        </pc:spChg>
        <pc:spChg chg="add mod">
          <ac:chgData name="Анна Воронина" userId="ae68cfedc4b21c98" providerId="LiveId" clId="{A2C607C9-7858-422B-AA3B-69B3C1C9E05C}" dt="2022-03-02T03:54:54.605" v="2952" actId="1038"/>
          <ac:spMkLst>
            <pc:docMk/>
            <pc:sldMk cId="1726364343" sldId="286"/>
            <ac:spMk id="13" creationId="{27397E2F-0D2E-414F-909C-42074325D99D}"/>
          </ac:spMkLst>
        </pc:spChg>
        <pc:spChg chg="add mod">
          <ac:chgData name="Анна Воронина" userId="ae68cfedc4b21c98" providerId="LiveId" clId="{A2C607C9-7858-422B-AA3B-69B3C1C9E05C}" dt="2022-03-03T02:21:12.196" v="3040" actId="255"/>
          <ac:spMkLst>
            <pc:docMk/>
            <pc:sldMk cId="1726364343" sldId="286"/>
            <ac:spMk id="14" creationId="{07DEBDD6-275F-4839-8275-2A69CAA3F503}"/>
          </ac:spMkLst>
        </pc:spChg>
        <pc:spChg chg="add mod">
          <ac:chgData name="Анна Воронина" userId="ae68cfedc4b21c98" providerId="LiveId" clId="{A2C607C9-7858-422B-AA3B-69B3C1C9E05C}" dt="2022-03-01T15:32:54.818" v="2903"/>
          <ac:spMkLst>
            <pc:docMk/>
            <pc:sldMk cId="1726364343" sldId="286"/>
            <ac:spMk id="15" creationId="{7D758008-0E7E-49CD-82BA-2B27089C5019}"/>
          </ac:spMkLst>
        </pc:spChg>
        <pc:picChg chg="mod">
          <ac:chgData name="Анна Воронина" userId="ae68cfedc4b21c98" providerId="LiveId" clId="{A2C607C9-7858-422B-AA3B-69B3C1C9E05C}" dt="2022-03-02T03:54:45.866" v="2941" actId="1036"/>
          <ac:picMkLst>
            <pc:docMk/>
            <pc:sldMk cId="1726364343" sldId="286"/>
            <ac:picMk id="8" creationId="{82893B43-E205-CB49-9F94-47B227C2592C}"/>
          </ac:picMkLst>
        </pc:picChg>
      </pc:sldChg>
      <pc:sldChg chg="addSp delSp modSp mod">
        <pc:chgData name="Анна Воронина" userId="ae68cfedc4b21c98" providerId="LiveId" clId="{A2C607C9-7858-422B-AA3B-69B3C1C9E05C}" dt="2022-03-02T16:42:24.583" v="2955" actId="1036"/>
        <pc:sldMkLst>
          <pc:docMk/>
          <pc:sldMk cId="1554832864" sldId="288"/>
        </pc:sldMkLst>
        <pc:spChg chg="mod">
          <ac:chgData name="Анна Воронина" userId="ae68cfedc4b21c98" providerId="LiveId" clId="{A2C607C9-7858-422B-AA3B-69B3C1C9E05C}" dt="2022-03-01T15:04:04.137" v="1508" actId="20577"/>
          <ac:spMkLst>
            <pc:docMk/>
            <pc:sldMk cId="1554832864" sldId="288"/>
            <ac:spMk id="2" creationId="{51D07814-A255-6545-8418-5EF6AEE0F4BF}"/>
          </ac:spMkLst>
        </pc:spChg>
        <pc:spChg chg="add mod">
          <ac:chgData name="Анна Воронина" userId="ae68cfedc4b21c98" providerId="LiveId" clId="{A2C607C9-7858-422B-AA3B-69B3C1C9E05C}" dt="2022-03-02T16:42:24.583" v="2955" actId="1036"/>
          <ac:spMkLst>
            <pc:docMk/>
            <pc:sldMk cId="1554832864" sldId="288"/>
            <ac:spMk id="3" creationId="{8F45987A-0BD1-467A-90C4-D292E15EF432}"/>
          </ac:spMkLst>
        </pc:spChg>
        <pc:spChg chg="del mod">
          <ac:chgData name="Анна Воронина" userId="ae68cfedc4b21c98" providerId="LiveId" clId="{A2C607C9-7858-422B-AA3B-69B3C1C9E05C}" dt="2022-03-01T14:43:46.615" v="295" actId="478"/>
          <ac:spMkLst>
            <pc:docMk/>
            <pc:sldMk cId="1554832864" sldId="288"/>
            <ac:spMk id="4" creationId="{316C14C7-F34D-4147-A6E7-BF08212DDC13}"/>
          </ac:spMkLst>
        </pc:spChg>
        <pc:spChg chg="add mod">
          <ac:chgData name="Анна Воронина" userId="ae68cfedc4b21c98" providerId="LiveId" clId="{A2C607C9-7858-422B-AA3B-69B3C1C9E05C}" dt="2022-03-01T14:43:47.741" v="296"/>
          <ac:spMkLst>
            <pc:docMk/>
            <pc:sldMk cId="1554832864" sldId="288"/>
            <ac:spMk id="6" creationId="{E6E85532-2F8A-4AB4-B70F-79BDFBA8481C}"/>
          </ac:spMkLst>
        </pc:spChg>
        <pc:spChg chg="add mod">
          <ac:chgData name="Анна Воронина" userId="ae68cfedc4b21c98" providerId="LiveId" clId="{A2C607C9-7858-422B-AA3B-69B3C1C9E05C}" dt="2022-03-02T16:42:24.583" v="2955" actId="1036"/>
          <ac:spMkLst>
            <pc:docMk/>
            <pc:sldMk cId="1554832864" sldId="288"/>
            <ac:spMk id="8" creationId="{A7E1F828-7392-42E3-8106-E13EA1A19626}"/>
          </ac:spMkLst>
        </pc:spChg>
        <pc:spChg chg="add mod">
          <ac:chgData name="Анна Воронина" userId="ae68cfedc4b21c98" providerId="LiveId" clId="{A2C607C9-7858-422B-AA3B-69B3C1C9E05C}" dt="2022-03-02T16:42:24.583" v="2955" actId="1036"/>
          <ac:spMkLst>
            <pc:docMk/>
            <pc:sldMk cId="1554832864" sldId="288"/>
            <ac:spMk id="10" creationId="{2B67E975-324C-41E5-BB19-6780A12E5D14}"/>
          </ac:spMkLst>
        </pc:spChg>
        <pc:spChg chg="add mod">
          <ac:chgData name="Анна Воронина" userId="ae68cfedc4b21c98" providerId="LiveId" clId="{A2C607C9-7858-422B-AA3B-69B3C1C9E05C}" dt="2022-03-02T16:42:24.583" v="2955" actId="1036"/>
          <ac:spMkLst>
            <pc:docMk/>
            <pc:sldMk cId="1554832864" sldId="288"/>
            <ac:spMk id="11" creationId="{C92A2125-30FC-4CF1-89AF-685FE20EE940}"/>
          </ac:spMkLst>
        </pc:spChg>
        <pc:spChg chg="add mod">
          <ac:chgData name="Анна Воронина" userId="ae68cfedc4b21c98" providerId="LiveId" clId="{A2C607C9-7858-422B-AA3B-69B3C1C9E05C}" dt="2022-03-02T16:42:24.583" v="2955" actId="1036"/>
          <ac:spMkLst>
            <pc:docMk/>
            <pc:sldMk cId="1554832864" sldId="288"/>
            <ac:spMk id="12" creationId="{60D52B4F-FFEB-4A8E-BA16-5383C5E59E7E}"/>
          </ac:spMkLst>
        </pc:spChg>
        <pc:spChg chg="add mod">
          <ac:chgData name="Анна Воронина" userId="ae68cfedc4b21c98" providerId="LiveId" clId="{A2C607C9-7858-422B-AA3B-69B3C1C9E05C}" dt="2022-03-02T16:42:24.583" v="2955" actId="1036"/>
          <ac:spMkLst>
            <pc:docMk/>
            <pc:sldMk cId="1554832864" sldId="288"/>
            <ac:spMk id="13" creationId="{48762678-BC1F-485B-887C-4BFE37029F23}"/>
          </ac:spMkLst>
        </pc:spChg>
        <pc:spChg chg="add mod">
          <ac:chgData name="Анна Воронина" userId="ae68cfedc4b21c98" providerId="LiveId" clId="{A2C607C9-7858-422B-AA3B-69B3C1C9E05C}" dt="2022-03-02T16:42:24.583" v="2955" actId="1036"/>
          <ac:spMkLst>
            <pc:docMk/>
            <pc:sldMk cId="1554832864" sldId="288"/>
            <ac:spMk id="14" creationId="{51D84F13-AE3D-41E4-833C-4DF37933B5B7}"/>
          </ac:spMkLst>
        </pc:spChg>
        <pc:spChg chg="add mod">
          <ac:chgData name="Анна Воронина" userId="ae68cfedc4b21c98" providerId="LiveId" clId="{A2C607C9-7858-422B-AA3B-69B3C1C9E05C}" dt="2022-03-02T16:42:24.583" v="2955" actId="1036"/>
          <ac:spMkLst>
            <pc:docMk/>
            <pc:sldMk cId="1554832864" sldId="288"/>
            <ac:spMk id="15" creationId="{A69F63E6-96B0-4321-9A2A-CDBCB129D00D}"/>
          </ac:spMkLst>
        </pc:spChg>
        <pc:spChg chg="add mod">
          <ac:chgData name="Анна Воронина" userId="ae68cfedc4b21c98" providerId="LiveId" clId="{A2C607C9-7858-422B-AA3B-69B3C1C9E05C}" dt="2022-03-02T16:42:24.583" v="2955" actId="1036"/>
          <ac:spMkLst>
            <pc:docMk/>
            <pc:sldMk cId="1554832864" sldId="288"/>
            <ac:spMk id="16" creationId="{76404BB4-F7D1-4820-8551-58177FBEE324}"/>
          </ac:spMkLst>
        </pc:spChg>
        <pc:spChg chg="add mod">
          <ac:chgData name="Анна Воронина" userId="ae68cfedc4b21c98" providerId="LiveId" clId="{A2C607C9-7858-422B-AA3B-69B3C1C9E05C}" dt="2022-03-02T16:42:24.583" v="2955" actId="1036"/>
          <ac:spMkLst>
            <pc:docMk/>
            <pc:sldMk cId="1554832864" sldId="288"/>
            <ac:spMk id="17" creationId="{76B33231-EE1B-4779-8D19-B003FF07879C}"/>
          </ac:spMkLst>
        </pc:spChg>
        <pc:spChg chg="add del mod">
          <ac:chgData name="Анна Воронина" userId="ae68cfedc4b21c98" providerId="LiveId" clId="{A2C607C9-7858-422B-AA3B-69B3C1C9E05C}" dt="2022-03-01T15:22:33.788" v="2410"/>
          <ac:spMkLst>
            <pc:docMk/>
            <pc:sldMk cId="1554832864" sldId="288"/>
            <ac:spMk id="18" creationId="{022F743F-A155-456C-85A4-608DE162EED7}"/>
          </ac:spMkLst>
        </pc:spChg>
        <pc:spChg chg="add mod">
          <ac:chgData name="Анна Воронина" userId="ae68cfedc4b21c98" providerId="LiveId" clId="{A2C607C9-7858-422B-AA3B-69B3C1C9E05C}" dt="2022-03-01T15:32:54.818" v="2903"/>
          <ac:spMkLst>
            <pc:docMk/>
            <pc:sldMk cId="1554832864" sldId="288"/>
            <ac:spMk id="19" creationId="{80DFDF35-2D22-4BC4-9671-084AEE01756D}"/>
          </ac:spMkLst>
        </pc:spChg>
        <pc:graphicFrameChg chg="add del modGraphic">
          <ac:chgData name="Анна Воронина" userId="ae68cfedc4b21c98" providerId="LiveId" clId="{A2C607C9-7858-422B-AA3B-69B3C1C9E05C}" dt="2022-03-01T15:22:31.387" v="2408" actId="27309"/>
          <ac:graphicFrameMkLst>
            <pc:docMk/>
            <pc:sldMk cId="1554832864" sldId="288"/>
            <ac:graphicFrameMk id="7" creationId="{0656C24C-9DE9-427F-A02C-E31E1D47A5CB}"/>
          </ac:graphicFrameMkLst>
        </pc:graphicFrameChg>
      </pc:sldChg>
      <pc:sldChg chg="addSp delSp modSp mod">
        <pc:chgData name="Анна Воронина" userId="ae68cfedc4b21c98" providerId="LiveId" clId="{A2C607C9-7858-422B-AA3B-69B3C1C9E05C}" dt="2022-03-01T15:32:54.818" v="2903"/>
        <pc:sldMkLst>
          <pc:docMk/>
          <pc:sldMk cId="529501585" sldId="295"/>
        </pc:sldMkLst>
        <pc:spChg chg="del">
          <ac:chgData name="Анна Воронина" userId="ae68cfedc4b21c98" providerId="LiveId" clId="{A2C607C9-7858-422B-AA3B-69B3C1C9E05C}" dt="2022-03-01T14:42:05.041" v="262" actId="478"/>
          <ac:spMkLst>
            <pc:docMk/>
            <pc:sldMk cId="529501585" sldId="295"/>
            <ac:spMk id="3" creationId="{7DF9A975-0FBE-5E4E-BA8F-BB3A8C43BB6D}"/>
          </ac:spMkLst>
        </pc:spChg>
        <pc:spChg chg="mod">
          <ac:chgData name="Анна Воронина" userId="ae68cfedc4b21c98" providerId="LiveId" clId="{A2C607C9-7858-422B-AA3B-69B3C1C9E05C}" dt="2022-03-01T14:53:16.737" v="1084" actId="20577"/>
          <ac:spMkLst>
            <pc:docMk/>
            <pc:sldMk cId="529501585" sldId="295"/>
            <ac:spMk id="5" creationId="{AA1148B8-5CD6-724C-86D7-FA2FA51E00DE}"/>
          </ac:spMkLst>
        </pc:spChg>
        <pc:spChg chg="add mod">
          <ac:chgData name="Анна Воронина" userId="ae68cfedc4b21c98" providerId="LiveId" clId="{A2C607C9-7858-422B-AA3B-69B3C1C9E05C}" dt="2022-03-01T15:32:54.818" v="2903"/>
          <ac:spMkLst>
            <pc:docMk/>
            <pc:sldMk cId="529501585" sldId="295"/>
            <ac:spMk id="6" creationId="{299EAB74-42B1-4683-99F2-A3E066FE111F}"/>
          </ac:spMkLst>
        </pc:spChg>
        <pc:spChg chg="add del mod">
          <ac:chgData name="Анна Воронина" userId="ae68cfedc4b21c98" providerId="LiveId" clId="{A2C607C9-7858-422B-AA3B-69B3C1C9E05C}" dt="2022-03-01T14:42:07.767" v="264"/>
          <ac:spMkLst>
            <pc:docMk/>
            <pc:sldMk cId="529501585" sldId="295"/>
            <ac:spMk id="6" creationId="{C330AD5E-004A-40A5-B0D3-DE3F3D931C5E}"/>
          </ac:spMkLst>
        </pc:spChg>
        <pc:spChg chg="add del mod">
          <ac:chgData name="Анна Воронина" userId="ae68cfedc4b21c98" providerId="LiveId" clId="{A2C607C9-7858-422B-AA3B-69B3C1C9E05C}" dt="2022-03-01T14:42:18.067" v="267"/>
          <ac:spMkLst>
            <pc:docMk/>
            <pc:sldMk cId="529501585" sldId="295"/>
            <ac:spMk id="7" creationId="{4CD36C6F-066B-46EA-99CB-89A938A46EB0}"/>
          </ac:spMkLst>
        </pc:spChg>
        <pc:picChg chg="add mod">
          <ac:chgData name="Анна Воронина" userId="ae68cfedc4b21c98" providerId="LiveId" clId="{A2C607C9-7858-422B-AA3B-69B3C1C9E05C}" dt="2022-03-01T14:42:25.293" v="269" actId="1076"/>
          <ac:picMkLst>
            <pc:docMk/>
            <pc:sldMk cId="529501585" sldId="295"/>
            <ac:picMk id="2" creationId="{60CB8FA9-D7AF-468B-83A4-91D79B605AD6}"/>
          </ac:picMkLst>
        </pc:picChg>
      </pc:sldChg>
      <pc:sldChg chg="addSp delSp modSp mod">
        <pc:chgData name="Анна Воронина" userId="ae68cfedc4b21c98" providerId="LiveId" clId="{A2C607C9-7858-422B-AA3B-69B3C1C9E05C}" dt="2022-03-01T15:32:54.818" v="2903"/>
        <pc:sldMkLst>
          <pc:docMk/>
          <pc:sldMk cId="2493773929" sldId="296"/>
        </pc:sldMkLst>
        <pc:spChg chg="mod">
          <ac:chgData name="Анна Воронина" userId="ae68cfedc4b21c98" providerId="LiveId" clId="{A2C607C9-7858-422B-AA3B-69B3C1C9E05C}" dt="2022-03-01T15:01:08.925" v="1440" actId="20577"/>
          <ac:spMkLst>
            <pc:docMk/>
            <pc:sldMk cId="2493773929" sldId="296"/>
            <ac:spMk id="2" creationId="{7692CE34-1C63-3C47-B4BD-5B51CBF20B38}"/>
          </ac:spMkLst>
        </pc:spChg>
        <pc:spChg chg="mod">
          <ac:chgData name="Анна Воронина" userId="ae68cfedc4b21c98" providerId="LiveId" clId="{A2C607C9-7858-422B-AA3B-69B3C1C9E05C}" dt="2022-03-01T15:01:49.934" v="1450"/>
          <ac:spMkLst>
            <pc:docMk/>
            <pc:sldMk cId="2493773929" sldId="296"/>
            <ac:spMk id="3" creationId="{02228A92-BBE1-F64B-A882-8CF512792D6D}"/>
          </ac:spMkLst>
        </pc:spChg>
        <pc:spChg chg="del">
          <ac:chgData name="Анна Воронина" userId="ae68cfedc4b21c98" providerId="LiveId" clId="{A2C607C9-7858-422B-AA3B-69B3C1C9E05C}" dt="2022-03-01T14:43:40.694" v="292" actId="478"/>
          <ac:spMkLst>
            <pc:docMk/>
            <pc:sldMk cId="2493773929" sldId="296"/>
            <ac:spMk id="4" creationId="{43004A99-86CB-1745-B552-8CEBC2BFFFE1}"/>
          </ac:spMkLst>
        </pc:spChg>
        <pc:spChg chg="mod">
          <ac:chgData name="Анна Воронина" userId="ae68cfedc4b21c98" providerId="LiveId" clId="{A2C607C9-7858-422B-AA3B-69B3C1C9E05C}" dt="2022-03-01T15:02:49.851" v="1468"/>
          <ac:spMkLst>
            <pc:docMk/>
            <pc:sldMk cId="2493773929" sldId="296"/>
            <ac:spMk id="6" creationId="{C193AD53-9116-5749-8BB9-B246836756E5}"/>
          </ac:spMkLst>
        </pc:spChg>
        <pc:spChg chg="mod">
          <ac:chgData name="Анна Воронина" userId="ae68cfedc4b21c98" providerId="LiveId" clId="{A2C607C9-7858-422B-AA3B-69B3C1C9E05C}" dt="2022-03-01T15:03:41.690" v="1499" actId="20577"/>
          <ac:spMkLst>
            <pc:docMk/>
            <pc:sldMk cId="2493773929" sldId="296"/>
            <ac:spMk id="7" creationId="{6A5D513D-6995-2243-811C-32E02B6B8080}"/>
          </ac:spMkLst>
        </pc:spChg>
        <pc:spChg chg="add mod">
          <ac:chgData name="Анна Воронина" userId="ae68cfedc4b21c98" providerId="LiveId" clId="{A2C607C9-7858-422B-AA3B-69B3C1C9E05C}" dt="2022-03-01T14:43:41.143" v="293"/>
          <ac:spMkLst>
            <pc:docMk/>
            <pc:sldMk cId="2493773929" sldId="296"/>
            <ac:spMk id="8" creationId="{B7822E90-BB37-43B0-9B67-F7270FE83695}"/>
          </ac:spMkLst>
        </pc:spChg>
        <pc:spChg chg="add mod">
          <ac:chgData name="Анна Воронина" userId="ae68cfedc4b21c98" providerId="LiveId" clId="{A2C607C9-7858-422B-AA3B-69B3C1C9E05C}" dt="2022-03-01T15:32:54.818" v="2903"/>
          <ac:spMkLst>
            <pc:docMk/>
            <pc:sldMk cId="2493773929" sldId="296"/>
            <ac:spMk id="9" creationId="{A9EDC9AB-0E3D-4729-A35B-A6A40CD6CDA3}"/>
          </ac:spMkLst>
        </pc:spChg>
      </pc:sldChg>
      <pc:sldChg chg="addSp delSp modSp mod">
        <pc:chgData name="Анна Воронина" userId="ae68cfedc4b21c98" providerId="LiveId" clId="{A2C607C9-7858-422B-AA3B-69B3C1C9E05C}" dt="2022-03-01T15:32:54.818" v="2903"/>
        <pc:sldMkLst>
          <pc:docMk/>
          <pc:sldMk cId="1976807351" sldId="297"/>
        </pc:sldMkLst>
        <pc:spChg chg="del">
          <ac:chgData name="Анна Воронина" userId="ae68cfedc4b21c98" providerId="LiveId" clId="{A2C607C9-7858-422B-AA3B-69B3C1C9E05C}" dt="2022-03-01T14:43:52.225" v="297" actId="478"/>
          <ac:spMkLst>
            <pc:docMk/>
            <pc:sldMk cId="1976807351" sldId="297"/>
            <ac:spMk id="4" creationId="{B8C2907A-8761-8442-9789-6C45881B4020}"/>
          </ac:spMkLst>
        </pc:spChg>
        <pc:spChg chg="mod">
          <ac:chgData name="Анна Воронина" userId="ae68cfedc4b21c98" providerId="LiveId" clId="{A2C607C9-7858-422B-AA3B-69B3C1C9E05C}" dt="2022-03-01T15:12:03.356" v="1976"/>
          <ac:spMkLst>
            <pc:docMk/>
            <pc:sldMk cId="1976807351" sldId="297"/>
            <ac:spMk id="6" creationId="{05A44069-AB0A-8542-9243-CD0119D7B819}"/>
          </ac:spMkLst>
        </pc:spChg>
        <pc:spChg chg="add mod">
          <ac:chgData name="Анна Воронина" userId="ae68cfedc4b21c98" providerId="LiveId" clId="{A2C607C9-7858-422B-AA3B-69B3C1C9E05C}" dt="2022-03-01T15:32:54.818" v="2903"/>
          <ac:spMkLst>
            <pc:docMk/>
            <pc:sldMk cId="1976807351" sldId="297"/>
            <ac:spMk id="7" creationId="{54FF6D32-C5A6-40CC-849E-3554C8DDC985}"/>
          </ac:spMkLst>
        </pc:spChg>
        <pc:spChg chg="add del mod">
          <ac:chgData name="Анна Воронина" userId="ae68cfedc4b21c98" providerId="LiveId" clId="{A2C607C9-7858-422B-AA3B-69B3C1C9E05C}" dt="2022-03-01T14:43:54.039" v="299"/>
          <ac:spMkLst>
            <pc:docMk/>
            <pc:sldMk cId="1976807351" sldId="297"/>
            <ac:spMk id="7" creationId="{896297E2-5DF4-4F97-908F-953A6E952613}"/>
          </ac:spMkLst>
        </pc:spChg>
        <pc:picChg chg="add mod">
          <ac:chgData name="Анна Воронина" userId="ae68cfedc4b21c98" providerId="LiveId" clId="{A2C607C9-7858-422B-AA3B-69B3C1C9E05C}" dt="2022-03-01T14:44:02.045" v="301" actId="1076"/>
          <ac:picMkLst>
            <pc:docMk/>
            <pc:sldMk cId="1976807351" sldId="297"/>
            <ac:picMk id="2" creationId="{06A8F5BC-6D9B-4838-A322-627C9568185A}"/>
          </ac:picMkLst>
        </pc:picChg>
      </pc:sldChg>
      <pc:sldChg chg="addSp delSp modSp mod">
        <pc:chgData name="Анна Воронина" userId="ae68cfedc4b21c98" providerId="LiveId" clId="{A2C607C9-7858-422B-AA3B-69B3C1C9E05C}" dt="2022-03-03T02:22:30.251" v="3056" actId="20577"/>
        <pc:sldMkLst>
          <pc:docMk/>
          <pc:sldMk cId="2274421851" sldId="300"/>
        </pc:sldMkLst>
        <pc:spChg chg="del mod">
          <ac:chgData name="Анна Воронина" userId="ae68cfedc4b21c98" providerId="LiveId" clId="{A2C607C9-7858-422B-AA3B-69B3C1C9E05C}" dt="2022-03-01T14:44:10.450" v="304" actId="478"/>
          <ac:spMkLst>
            <pc:docMk/>
            <pc:sldMk cId="2274421851" sldId="300"/>
            <ac:spMk id="3" creationId="{D9EA3C0A-5826-3149-8900-AD621A11B184}"/>
          </ac:spMkLst>
        </pc:spChg>
        <pc:spChg chg="mod">
          <ac:chgData name="Анна Воронина" userId="ae68cfedc4b21c98" providerId="LiveId" clId="{A2C607C9-7858-422B-AA3B-69B3C1C9E05C}" dt="2022-03-01T15:12:25.500" v="1978" actId="1076"/>
          <ac:spMkLst>
            <pc:docMk/>
            <pc:sldMk cId="2274421851" sldId="300"/>
            <ac:spMk id="5" creationId="{70265C49-7038-EE4A-9532-3826675024FB}"/>
          </ac:spMkLst>
        </pc:spChg>
        <pc:spChg chg="mod">
          <ac:chgData name="Анна Воронина" userId="ae68cfedc4b21c98" providerId="LiveId" clId="{A2C607C9-7858-422B-AA3B-69B3C1C9E05C}" dt="2022-03-01T15:15:27.199" v="2250" actId="14100"/>
          <ac:spMkLst>
            <pc:docMk/>
            <pc:sldMk cId="2274421851" sldId="300"/>
            <ac:spMk id="9" creationId="{06FF9615-ED98-4B4C-B488-71CDEC3E286B}"/>
          </ac:spMkLst>
        </pc:spChg>
        <pc:spChg chg="mod">
          <ac:chgData name="Анна Воронина" userId="ae68cfedc4b21c98" providerId="LiveId" clId="{A2C607C9-7858-422B-AA3B-69B3C1C9E05C}" dt="2022-03-03T02:22:18.656" v="3053" actId="122"/>
          <ac:spMkLst>
            <pc:docMk/>
            <pc:sldMk cId="2274421851" sldId="300"/>
            <ac:spMk id="12" creationId="{79ED5F14-DD27-FC4A-A4EE-04151C422F72}"/>
          </ac:spMkLst>
        </pc:spChg>
        <pc:spChg chg="mod">
          <ac:chgData name="Анна Воронина" userId="ae68cfedc4b21c98" providerId="LiveId" clId="{A2C607C9-7858-422B-AA3B-69B3C1C9E05C}" dt="2022-03-01T15:14:14.834" v="2156" actId="14100"/>
          <ac:spMkLst>
            <pc:docMk/>
            <pc:sldMk cId="2274421851" sldId="300"/>
            <ac:spMk id="13" creationId="{3822826D-F82C-114B-AF64-81AA68AF7D1D}"/>
          </ac:spMkLst>
        </pc:spChg>
        <pc:spChg chg="mod">
          <ac:chgData name="Анна Воронина" userId="ae68cfedc4b21c98" providerId="LiveId" clId="{A2C607C9-7858-422B-AA3B-69B3C1C9E05C}" dt="2022-03-01T15:19:16.484" v="2368" actId="14100"/>
          <ac:spMkLst>
            <pc:docMk/>
            <pc:sldMk cId="2274421851" sldId="300"/>
            <ac:spMk id="14" creationId="{20D5F7CD-98BB-314F-86E5-F6AD03768C4D}"/>
          </ac:spMkLst>
        </pc:spChg>
        <pc:spChg chg="mod">
          <ac:chgData name="Анна Воронина" userId="ae68cfedc4b21c98" providerId="LiveId" clId="{A2C607C9-7858-422B-AA3B-69B3C1C9E05C}" dt="2022-03-01T15:13:42.936" v="2137" actId="14100"/>
          <ac:spMkLst>
            <pc:docMk/>
            <pc:sldMk cId="2274421851" sldId="300"/>
            <ac:spMk id="15" creationId="{3D0CDAD2-6826-AF4E-8C00-0B5517BCF1EF}"/>
          </ac:spMkLst>
        </pc:spChg>
        <pc:spChg chg="mod">
          <ac:chgData name="Анна Воронина" userId="ae68cfedc4b21c98" providerId="LiveId" clId="{A2C607C9-7858-422B-AA3B-69B3C1C9E05C}" dt="2022-03-01T15:13:14.125" v="2052" actId="20577"/>
          <ac:spMkLst>
            <pc:docMk/>
            <pc:sldMk cId="2274421851" sldId="300"/>
            <ac:spMk id="16" creationId="{7756CA15-1670-2146-8874-2576683B0FBF}"/>
          </ac:spMkLst>
        </pc:spChg>
        <pc:spChg chg="mod">
          <ac:chgData name="Анна Воронина" userId="ae68cfedc4b21c98" providerId="LiveId" clId="{A2C607C9-7858-422B-AA3B-69B3C1C9E05C}" dt="2022-03-03T02:22:30.251" v="3056" actId="20577"/>
          <ac:spMkLst>
            <pc:docMk/>
            <pc:sldMk cId="2274421851" sldId="300"/>
            <ac:spMk id="17" creationId="{7AD4A978-8530-2D4F-A0A4-4FACC69CDD75}"/>
          </ac:spMkLst>
        </pc:spChg>
        <pc:spChg chg="mod">
          <ac:chgData name="Анна Воронина" userId="ae68cfedc4b21c98" providerId="LiveId" clId="{A2C607C9-7858-422B-AA3B-69B3C1C9E05C}" dt="2022-03-01T15:14:32.831" v="2185" actId="14100"/>
          <ac:spMkLst>
            <pc:docMk/>
            <pc:sldMk cId="2274421851" sldId="300"/>
            <ac:spMk id="18" creationId="{97CF220A-7FDA-6242-B3EF-1FDD4F0F33FF}"/>
          </ac:spMkLst>
        </pc:spChg>
        <pc:spChg chg="mod">
          <ac:chgData name="Анна Воронина" userId="ae68cfedc4b21c98" providerId="LiveId" clId="{A2C607C9-7858-422B-AA3B-69B3C1C9E05C}" dt="2022-03-01T15:17:45.341" v="2301" actId="255"/>
          <ac:spMkLst>
            <pc:docMk/>
            <pc:sldMk cId="2274421851" sldId="300"/>
            <ac:spMk id="19" creationId="{68A91848-6330-3A43-B9CC-F1A50B1F4971}"/>
          </ac:spMkLst>
        </pc:spChg>
        <pc:spChg chg="mod">
          <ac:chgData name="Анна Воронина" userId="ae68cfedc4b21c98" providerId="LiveId" clId="{A2C607C9-7858-422B-AA3B-69B3C1C9E05C}" dt="2022-03-01T15:17:16.661" v="2297" actId="255"/>
          <ac:spMkLst>
            <pc:docMk/>
            <pc:sldMk cId="2274421851" sldId="300"/>
            <ac:spMk id="20" creationId="{474A5995-7105-D54E-B84C-44CBDC37E175}"/>
          </ac:spMkLst>
        </pc:spChg>
        <pc:spChg chg="mod">
          <ac:chgData name="Анна Воронина" userId="ae68cfedc4b21c98" providerId="LiveId" clId="{A2C607C9-7858-422B-AA3B-69B3C1C9E05C}" dt="2022-03-01T15:19:19.825" v="2369" actId="14100"/>
          <ac:spMkLst>
            <pc:docMk/>
            <pc:sldMk cId="2274421851" sldId="300"/>
            <ac:spMk id="21" creationId="{B61E647C-B506-3140-BD79-E342CD84FE59}"/>
          </ac:spMkLst>
        </pc:spChg>
        <pc:spChg chg="mod">
          <ac:chgData name="Анна Воронина" userId="ae68cfedc4b21c98" providerId="LiveId" clId="{A2C607C9-7858-422B-AA3B-69B3C1C9E05C}" dt="2022-03-01T15:13:23.265" v="2072" actId="14100"/>
          <ac:spMkLst>
            <pc:docMk/>
            <pc:sldMk cId="2274421851" sldId="300"/>
            <ac:spMk id="22" creationId="{C99B8262-848E-4B4A-98FD-69402551EF79}"/>
          </ac:spMkLst>
        </pc:spChg>
        <pc:spChg chg="mod">
          <ac:chgData name="Анна Воронина" userId="ae68cfedc4b21c98" providerId="LiveId" clId="{A2C607C9-7858-422B-AA3B-69B3C1C9E05C}" dt="2022-03-03T02:22:26.025" v="3054" actId="20577"/>
          <ac:spMkLst>
            <pc:docMk/>
            <pc:sldMk cId="2274421851" sldId="300"/>
            <ac:spMk id="23" creationId="{0C84E518-0592-504F-B873-D3727D036CF2}"/>
          </ac:spMkLst>
        </pc:spChg>
        <pc:spChg chg="mod">
          <ac:chgData name="Анна Воронина" userId="ae68cfedc4b21c98" providerId="LiveId" clId="{A2C607C9-7858-422B-AA3B-69B3C1C9E05C}" dt="2022-03-01T15:12:53.770" v="2012" actId="255"/>
          <ac:spMkLst>
            <pc:docMk/>
            <pc:sldMk cId="2274421851" sldId="300"/>
            <ac:spMk id="24" creationId="{67FAD882-F34E-4B46-B36D-5CCAB1FE2BD7}"/>
          </ac:spMkLst>
        </pc:spChg>
        <pc:spChg chg="add mod">
          <ac:chgData name="Анна Воронина" userId="ae68cfedc4b21c98" providerId="LiveId" clId="{A2C607C9-7858-422B-AA3B-69B3C1C9E05C}" dt="2022-03-01T14:44:11.469" v="305"/>
          <ac:spMkLst>
            <pc:docMk/>
            <pc:sldMk cId="2274421851" sldId="300"/>
            <ac:spMk id="25" creationId="{FD1A2843-7753-4514-A632-EB3B9D6221D9}"/>
          </ac:spMkLst>
        </pc:spChg>
        <pc:spChg chg="add mod">
          <ac:chgData name="Анна Воронина" userId="ae68cfedc4b21c98" providerId="LiveId" clId="{A2C607C9-7858-422B-AA3B-69B3C1C9E05C}" dt="2022-03-01T15:32:54.818" v="2903"/>
          <ac:spMkLst>
            <pc:docMk/>
            <pc:sldMk cId="2274421851" sldId="300"/>
            <ac:spMk id="26" creationId="{FFF7BF27-D898-43C7-8C82-6C79A1F5E680}"/>
          </ac:spMkLst>
        </pc:spChg>
        <pc:grpChg chg="mod">
          <ac:chgData name="Анна Воронина" userId="ae68cfedc4b21c98" providerId="LiveId" clId="{A2C607C9-7858-422B-AA3B-69B3C1C9E05C}" dt="2022-03-01T14:44:06.410" v="303" actId="1076"/>
          <ac:grpSpMkLst>
            <pc:docMk/>
            <pc:sldMk cId="2274421851" sldId="300"/>
            <ac:grpSpMk id="2" creationId="{35FBEACA-A5FC-3845-A2D5-D78B7D8DC73F}"/>
          </ac:grpSpMkLst>
        </pc:grpChg>
      </pc:sldChg>
      <pc:sldChg chg="addSp delSp modSp mod">
        <pc:chgData name="Анна Воронина" userId="ae68cfedc4b21c98" providerId="LiveId" clId="{A2C607C9-7858-422B-AA3B-69B3C1C9E05C}" dt="2022-03-01T15:32:54.818" v="2903"/>
        <pc:sldMkLst>
          <pc:docMk/>
          <pc:sldMk cId="421708404" sldId="302"/>
        </pc:sldMkLst>
        <pc:spChg chg="del">
          <ac:chgData name="Анна Воронина" userId="ae68cfedc4b21c98" providerId="LiveId" clId="{A2C607C9-7858-422B-AA3B-69B3C1C9E05C}" dt="2022-03-01T14:44:16.348" v="306" actId="478"/>
          <ac:spMkLst>
            <pc:docMk/>
            <pc:sldMk cId="421708404" sldId="302"/>
            <ac:spMk id="4" creationId="{B8C2907A-8761-8442-9789-6C45881B4020}"/>
          </ac:spMkLst>
        </pc:spChg>
        <pc:spChg chg="mod">
          <ac:chgData name="Анна Воронина" userId="ae68cfedc4b21c98" providerId="LiveId" clId="{A2C607C9-7858-422B-AA3B-69B3C1C9E05C}" dt="2022-03-01T15:19:36.463" v="2395" actId="20577"/>
          <ac:spMkLst>
            <pc:docMk/>
            <pc:sldMk cId="421708404" sldId="302"/>
            <ac:spMk id="6" creationId="{05A44069-AB0A-8542-9243-CD0119D7B819}"/>
          </ac:spMkLst>
        </pc:spChg>
        <pc:spChg chg="add mod">
          <ac:chgData name="Анна Воронина" userId="ae68cfedc4b21c98" providerId="LiveId" clId="{A2C607C9-7858-422B-AA3B-69B3C1C9E05C}" dt="2022-03-01T15:32:54.818" v="2903"/>
          <ac:spMkLst>
            <pc:docMk/>
            <pc:sldMk cId="421708404" sldId="302"/>
            <ac:spMk id="7" creationId="{B59F278B-B4EC-4D5C-8192-47EB20D47FAA}"/>
          </ac:spMkLst>
        </pc:spChg>
        <pc:spChg chg="add del mod">
          <ac:chgData name="Анна Воронина" userId="ae68cfedc4b21c98" providerId="LiveId" clId="{A2C607C9-7858-422B-AA3B-69B3C1C9E05C}" dt="2022-03-01T14:44:23.812" v="310"/>
          <ac:spMkLst>
            <pc:docMk/>
            <pc:sldMk cId="421708404" sldId="302"/>
            <ac:spMk id="7" creationId="{C0A01A01-A0C9-4EDC-8E5C-79702FFCD34F}"/>
          </ac:spMkLst>
        </pc:spChg>
        <pc:spChg chg="add del mod">
          <ac:chgData name="Анна Воронина" userId="ae68cfedc4b21c98" providerId="LiveId" clId="{A2C607C9-7858-422B-AA3B-69B3C1C9E05C}" dt="2022-03-01T14:44:21.129" v="309"/>
          <ac:spMkLst>
            <pc:docMk/>
            <pc:sldMk cId="421708404" sldId="302"/>
            <ac:spMk id="8" creationId="{939DD6F1-5132-4C97-BF78-ED68EE7C24FE}"/>
          </ac:spMkLst>
        </pc:spChg>
        <pc:picChg chg="add mod">
          <ac:chgData name="Анна Воронина" userId="ae68cfedc4b21c98" providerId="LiveId" clId="{A2C607C9-7858-422B-AA3B-69B3C1C9E05C}" dt="2022-03-01T14:44:35.594" v="314" actId="1076"/>
          <ac:picMkLst>
            <pc:docMk/>
            <pc:sldMk cId="421708404" sldId="302"/>
            <ac:picMk id="2" creationId="{515249CA-AE9E-4B4E-9B0A-185BB81E735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8A94F-0D29-3D45-A36D-4FCF85C67C85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F772C-0790-2C42-9F74-AF586204B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6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F9481-03E7-E34C-83E4-BBE070749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5906" y="1440000"/>
            <a:ext cx="4914094" cy="2631887"/>
          </a:xfrm>
        </p:spPr>
        <p:txBody>
          <a:bodyPr anchor="t" anchorCtr="0"/>
          <a:lstStyle>
            <a:lvl1pPr algn="l">
              <a:lnSpc>
                <a:spcPts val="4000"/>
              </a:lnSpc>
              <a:defRPr sz="3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B8C22-BD91-4949-953A-AE80FCD09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BEA2E8-97D0-144F-AA4A-300690A65976}"/>
              </a:ext>
            </a:extLst>
          </p:cNvPr>
          <p:cNvSpPr/>
          <p:nvPr userDrawn="1"/>
        </p:nvSpPr>
        <p:spPr>
          <a:xfrm>
            <a:off x="9025247" y="7006699"/>
            <a:ext cx="1277172" cy="296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elpAge-logo-RGB.png">
            <a:extLst>
              <a:ext uri="{FF2B5EF4-FFF2-40B4-BE49-F238E27FC236}">
                <a16:creationId xmlns:a16="http://schemas.microsoft.com/office/drawing/2014/main" id="{1C8CB277-675F-ED4D-93B0-400851FFE3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9605" y="6033255"/>
            <a:ext cx="1840208" cy="1023722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B26710E-4E03-434D-B39C-83935480D36F}"/>
              </a:ext>
            </a:extLst>
          </p:cNvPr>
          <p:cNvSpPr txBox="1">
            <a:spLocks/>
          </p:cNvSpPr>
          <p:nvPr userDrawn="1"/>
        </p:nvSpPr>
        <p:spPr>
          <a:xfrm>
            <a:off x="431811" y="6985300"/>
            <a:ext cx="4722079" cy="32990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kern="120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Registered charity no. 288180 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157392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F9481-03E7-E34C-83E4-BBE070749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230" y="4571881"/>
            <a:ext cx="9828189" cy="1183554"/>
          </a:xfrm>
        </p:spPr>
        <p:txBody>
          <a:bodyPr anchor="t" anchorCtr="0"/>
          <a:lstStyle>
            <a:lvl1pPr algn="l">
              <a:lnSpc>
                <a:spcPts val="4000"/>
              </a:lnSpc>
              <a:defRPr sz="3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BEA2E8-97D0-144F-AA4A-300690A65976}"/>
              </a:ext>
            </a:extLst>
          </p:cNvPr>
          <p:cNvSpPr/>
          <p:nvPr userDrawn="1"/>
        </p:nvSpPr>
        <p:spPr>
          <a:xfrm>
            <a:off x="9025247" y="7006699"/>
            <a:ext cx="1277172" cy="296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elpAge-logo-RGB.png">
            <a:extLst>
              <a:ext uri="{FF2B5EF4-FFF2-40B4-BE49-F238E27FC236}">
                <a16:creationId xmlns:a16="http://schemas.microsoft.com/office/drawing/2014/main" id="{1C8CB277-675F-ED4D-93B0-400851FFE3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9605" y="6033255"/>
            <a:ext cx="1840208" cy="1023722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B26710E-4E03-434D-B39C-83935480D36F}"/>
              </a:ext>
            </a:extLst>
          </p:cNvPr>
          <p:cNvSpPr txBox="1">
            <a:spLocks/>
          </p:cNvSpPr>
          <p:nvPr userDrawn="1"/>
        </p:nvSpPr>
        <p:spPr>
          <a:xfrm>
            <a:off x="431811" y="6985300"/>
            <a:ext cx="4722079" cy="32990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kern="120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Registered charity no. 288180  © HelpAge International 2021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0AB0E3-C280-0441-9D00-FBE573F7CF23}"/>
              </a:ext>
            </a:extLst>
          </p:cNvPr>
          <p:cNvSpPr/>
          <p:nvPr userDrawn="1"/>
        </p:nvSpPr>
        <p:spPr>
          <a:xfrm>
            <a:off x="9927771" y="261257"/>
            <a:ext cx="506186" cy="506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09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7835A-0020-EF40-9C89-BF2D7A1B2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6"/>
            <a:ext cx="8450743" cy="699637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76362-79CA-BE44-89E7-F11A4472A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00000"/>
            <a:ext cx="8450743" cy="4796544"/>
          </a:xfrm>
        </p:spPr>
        <p:txBody>
          <a:bodyPr>
            <a:noAutofit/>
          </a:bodyPr>
          <a:lstStyle>
            <a:lvl4pPr>
              <a:lnSpc>
                <a:spcPct val="120000"/>
              </a:lnSpc>
              <a:defRPr/>
            </a:lvl4pPr>
            <a:lvl5pPr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– 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6DF67-DB70-594F-B648-E111B8A39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Voice training </a:t>
            </a:r>
          </a:p>
          <a:p>
            <a:r>
              <a:rPr lang="en-GB" dirty="0">
                <a:solidFill>
                  <a:schemeClr val="accent3"/>
                </a:solidFill>
              </a:rPr>
              <a:t>Module 1: Introduction to Voice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410C0-9954-A44E-8C8B-AE28287F9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DB18921-EEA3-FB4F-A88A-AD7B062E8FBB}"/>
              </a:ext>
            </a:extLst>
          </p:cNvPr>
          <p:cNvSpPr txBox="1">
            <a:spLocks/>
          </p:cNvSpPr>
          <p:nvPr userDrawn="1"/>
        </p:nvSpPr>
        <p:spPr>
          <a:xfrm>
            <a:off x="432000" y="6984000"/>
            <a:ext cx="4211252" cy="297508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kern="120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Registered charity no. 288180 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126622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110CE-1B14-9F47-B391-2EB273774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6D312-968E-F44D-A219-726EE9A154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800000"/>
            <a:ext cx="4847083" cy="479654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1258EA-FAFC-0D49-B4A2-FD9F8E4C4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2730" y="1800000"/>
            <a:ext cx="4847083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36BF19-927A-6D49-96E8-39D01C6D8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Voice training </a:t>
            </a:r>
          </a:p>
          <a:p>
            <a:r>
              <a:rPr lang="en-GB" dirty="0">
                <a:solidFill>
                  <a:schemeClr val="accent3"/>
                </a:solidFill>
              </a:rPr>
              <a:t>Module 1: Introduction to Voice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5BA88-FF44-0246-A67E-5DD6220E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21B2E2C-EFB6-C148-8441-14E04362B922}"/>
              </a:ext>
            </a:extLst>
          </p:cNvPr>
          <p:cNvSpPr txBox="1">
            <a:spLocks/>
          </p:cNvSpPr>
          <p:nvPr userDrawn="1"/>
        </p:nvSpPr>
        <p:spPr>
          <a:xfrm>
            <a:off x="432000" y="6984000"/>
            <a:ext cx="3724364" cy="295574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kern="120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Registered charity no. 288180 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595419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9BAE8-9F44-D141-901F-FC49B4E3B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1800001"/>
            <a:ext cx="6132086" cy="2924400"/>
          </a:xfrm>
          <a:solidFill>
            <a:schemeClr val="accent1">
              <a:alpha val="91858"/>
            </a:schemeClr>
          </a:solidFill>
        </p:spPr>
        <p:txBody>
          <a:bodyPr lIns="360000" tIns="360000" rIns="360000" bIns="360000" anchor="t" anchorCtr="0"/>
          <a:lstStyle>
            <a:lvl1pPr algn="l">
              <a:lnSpc>
                <a:spcPts val="52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8F325-3EC2-434A-92FD-D962614D8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Voice training </a:t>
            </a:r>
          </a:p>
          <a:p>
            <a:r>
              <a:rPr lang="en-GB" dirty="0"/>
              <a:t>Module 1: Introduction to Voice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66FA9-C730-DF40-8AF9-31997C9FC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4DD2087-6D67-6446-B8B5-55D774009B0D}"/>
              </a:ext>
            </a:extLst>
          </p:cNvPr>
          <p:cNvSpPr txBox="1">
            <a:spLocks/>
          </p:cNvSpPr>
          <p:nvPr userDrawn="1"/>
        </p:nvSpPr>
        <p:spPr>
          <a:xfrm>
            <a:off x="432000" y="6984000"/>
            <a:ext cx="3606187" cy="320376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Reg charity no. 288180 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232863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9BAE8-9F44-D141-901F-FC49B4E3B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1800000"/>
            <a:ext cx="9828000" cy="5056153"/>
          </a:xfrm>
          <a:solidFill>
            <a:schemeClr val="accent1"/>
          </a:solidFill>
        </p:spPr>
        <p:txBody>
          <a:bodyPr lIns="360000" tIns="360000" rIns="360000" bIns="360000" anchor="t" anchorCtr="0"/>
          <a:lstStyle>
            <a:lvl1pPr algn="l">
              <a:lnSpc>
                <a:spcPts val="5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8F325-3EC2-434A-92FD-D962614D8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Voice training </a:t>
            </a:r>
          </a:p>
          <a:p>
            <a:r>
              <a:rPr lang="en-GB" dirty="0">
                <a:solidFill>
                  <a:schemeClr val="accent3"/>
                </a:solidFill>
              </a:rPr>
              <a:t>Module 1: Introduction to Voice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66FA9-C730-DF40-8AF9-31997C9FC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4DD2087-6D67-6446-B8B5-55D774009B0D}"/>
              </a:ext>
            </a:extLst>
          </p:cNvPr>
          <p:cNvSpPr txBox="1">
            <a:spLocks/>
          </p:cNvSpPr>
          <p:nvPr userDrawn="1"/>
        </p:nvSpPr>
        <p:spPr>
          <a:xfrm>
            <a:off x="432000" y="6984001"/>
            <a:ext cx="3617486" cy="295574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kern="120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Registered</a:t>
            </a:r>
            <a:r>
              <a:rPr lang="en-GB" sz="8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charity no. 288180 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1962084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4046E-880C-5B47-8866-C4C74BD9F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8963AA-A790-C840-942A-5C67477DC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Voice training </a:t>
            </a:r>
          </a:p>
          <a:p>
            <a:r>
              <a:rPr lang="en-GB" dirty="0">
                <a:solidFill>
                  <a:schemeClr val="accent3"/>
                </a:solidFill>
              </a:rPr>
              <a:t>Module 1: Introduction to Voice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C0F4E0-9997-0048-9306-C063A6B46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AEB81D6-8B7D-6C4E-AB5E-BA5C207EBB00}"/>
              </a:ext>
            </a:extLst>
          </p:cNvPr>
          <p:cNvSpPr txBox="1">
            <a:spLocks/>
          </p:cNvSpPr>
          <p:nvPr userDrawn="1"/>
        </p:nvSpPr>
        <p:spPr>
          <a:xfrm>
            <a:off x="432000" y="6984001"/>
            <a:ext cx="4056873" cy="366826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kern="120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Registered charity no. 288180 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146324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6F190D-0BA5-724D-980A-A92BF640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Voice training </a:t>
            </a:r>
          </a:p>
          <a:p>
            <a:r>
              <a:rPr lang="en-GB" dirty="0">
                <a:solidFill>
                  <a:schemeClr val="accent3"/>
                </a:solidFill>
              </a:rPr>
              <a:t>Module 1: Introduction to Voice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12DD3-DC42-A749-A702-93AA80CAB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08665F7-21ED-D346-AF84-2BFE65F2C187}"/>
              </a:ext>
            </a:extLst>
          </p:cNvPr>
          <p:cNvSpPr txBox="1">
            <a:spLocks/>
          </p:cNvSpPr>
          <p:nvPr userDrawn="1"/>
        </p:nvSpPr>
        <p:spPr>
          <a:xfrm>
            <a:off x="432000" y="6984000"/>
            <a:ext cx="3724364" cy="272875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kern="120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Registered charity no. 288180 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3782610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CFC2DC09-AFF1-1648-A90D-41B7BF50E9D0}"/>
              </a:ext>
            </a:extLst>
          </p:cNvPr>
          <p:cNvSpPr/>
          <p:nvPr userDrawn="1"/>
        </p:nvSpPr>
        <p:spPr>
          <a:xfrm>
            <a:off x="10015185" y="360000"/>
            <a:ext cx="288000" cy="28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429A1D-BB69-0448-97C8-EE05C7863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7"/>
            <a:ext cx="9827813" cy="684964"/>
          </a:xfrm>
          <a:prstGeom prst="rect">
            <a:avLst/>
          </a:prstGeom>
        </p:spPr>
        <p:txBody>
          <a:bodyPr vert="horz" lIns="0" tIns="0" rIns="0" bIns="0" numCol="1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C6C2B-3C2A-7148-BF0D-9A6C234DD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800000"/>
            <a:ext cx="9829600" cy="47965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1E722-B0A3-304E-B635-290F7C8353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2000" y="7006699"/>
            <a:ext cx="935694" cy="402483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07EC3-1CEB-164E-9BDA-EE712DA22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432000"/>
            <a:ext cx="4688640" cy="406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000"/>
              </a:lnSpc>
              <a:defRPr sz="85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Voice training</a:t>
            </a:r>
          </a:p>
          <a:p>
            <a:r>
              <a:rPr lang="en-GB" dirty="0">
                <a:solidFill>
                  <a:schemeClr val="accent3"/>
                </a:solidFill>
              </a:rPr>
              <a:t>Module 1: Introduction to Voice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B669D-1C1D-0446-9C29-5B52E6503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14419" y="434003"/>
            <a:ext cx="288000" cy="2045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850" b="1">
                <a:solidFill>
                  <a:schemeClr val="bg1"/>
                </a:solidFill>
              </a:defRPr>
            </a:lvl1pPr>
          </a:lstStyle>
          <a:p>
            <a:fld id="{50F209D7-C180-5B4A-A7C2-AD533727DA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4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2" r:id="rId4"/>
    <p:sldLayoutId id="2147483651" r:id="rId5"/>
    <p:sldLayoutId id="2147483656" r:id="rId6"/>
    <p:sldLayoutId id="2147483654" r:id="rId7"/>
    <p:sldLayoutId id="2147483655" r:id="rId8"/>
  </p:sldLayoutIdLst>
  <p:hf hdr="0" dt="0"/>
  <p:txStyles>
    <p:titleStyle>
      <a:lvl1pPr algn="l" defTabSz="801929" rtl="0" eaLnBrk="1" latinLnBrk="0" hangingPunct="1">
        <a:lnSpc>
          <a:spcPts val="3300"/>
        </a:lnSpc>
        <a:spcBef>
          <a:spcPct val="0"/>
        </a:spcBef>
        <a:buNone/>
        <a:defRPr sz="2800" b="1" kern="1200">
          <a:solidFill>
            <a:schemeClr val="accent3"/>
          </a:solidFill>
          <a:latin typeface="+mn-lt"/>
          <a:ea typeface="+mj-ea"/>
          <a:cs typeface="+mj-cs"/>
        </a:defRPr>
      </a:lvl1pPr>
    </p:titleStyle>
    <p:bodyStyle>
      <a:lvl1pPr marL="6350" indent="0" algn="l" defTabSz="801929" rtl="0" eaLnBrk="1" latinLnBrk="0" hangingPunct="1">
        <a:lnSpc>
          <a:spcPct val="90000"/>
        </a:lnSpc>
        <a:spcBef>
          <a:spcPts val="877"/>
        </a:spcBef>
        <a:buFontTx/>
        <a:buNone/>
        <a:tabLst/>
        <a:defRPr sz="22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11112" indent="0" algn="l" defTabSz="801929" rtl="0" eaLnBrk="1" latinLnBrk="0" hangingPunct="1">
        <a:lnSpc>
          <a:spcPct val="90000"/>
        </a:lnSpc>
        <a:spcBef>
          <a:spcPts val="439"/>
        </a:spcBef>
        <a:buFontTx/>
        <a:buNone/>
        <a:tabLst/>
        <a:defRPr sz="2000" b="1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112" indent="0" algn="l" defTabSz="801929" rtl="0" eaLnBrk="1" latinLnBrk="0" hangingPunct="1">
        <a:lnSpc>
          <a:spcPct val="90000"/>
        </a:lnSpc>
        <a:spcBef>
          <a:spcPts val="439"/>
        </a:spcBef>
        <a:buClr>
          <a:schemeClr val="accent1"/>
        </a:buClr>
        <a:buSzPct val="120000"/>
        <a:buFontTx/>
        <a:buNone/>
        <a:tabLst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11112" indent="0" algn="l" defTabSz="801929" rtl="0" eaLnBrk="1" latinLnBrk="0" hangingPunct="1">
        <a:lnSpc>
          <a:spcPct val="120000"/>
        </a:lnSpc>
        <a:spcBef>
          <a:spcPts val="1039"/>
        </a:spcBef>
        <a:buClr>
          <a:schemeClr val="accent1"/>
        </a:buClr>
        <a:buSzPct val="120000"/>
        <a:buFont typeface="Arial" panose="020B0604020202020204" pitchFamily="34" charset="0"/>
        <a:buNone/>
        <a:tabLst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1112" indent="0" algn="l" defTabSz="801929" rtl="0" eaLnBrk="1" latinLnBrk="0" hangingPunct="1">
        <a:lnSpc>
          <a:spcPct val="90000"/>
        </a:lnSpc>
        <a:spcBef>
          <a:spcPts val="439"/>
        </a:spcBef>
        <a:buClr>
          <a:schemeClr val="accent1"/>
        </a:buClr>
        <a:buSzPct val="120000"/>
        <a:buFontTx/>
        <a:buNone/>
        <a:tabLst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9D499C3-F5F4-B44D-8871-40E1F2C29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5906" y="1423958"/>
            <a:ext cx="4914094" cy="2631887"/>
          </a:xfrm>
        </p:spPr>
        <p:txBody>
          <a:bodyPr/>
          <a:lstStyle/>
          <a:p>
            <a:r>
              <a:rPr lang="ru-RU" dirty="0">
                <a:solidFill>
                  <a:schemeClr val="accent4"/>
                </a:solidFill>
              </a:rPr>
              <a:t>Тренинг по усилению голоса пожилых людей</a:t>
            </a:r>
            <a:br>
              <a:rPr lang="en-GB" dirty="0"/>
            </a:br>
            <a:r>
              <a:rPr lang="ru-RU" dirty="0"/>
              <a:t>Модуль</a:t>
            </a:r>
            <a:r>
              <a:rPr lang="en-GB" dirty="0"/>
              <a:t> 1:</a:t>
            </a:r>
            <a:br>
              <a:rPr lang="en-GB" dirty="0"/>
            </a:br>
            <a:r>
              <a:rPr lang="ru-RU" dirty="0"/>
              <a:t>Введение в Тренинг по усилению голоса пожилых людей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F039469-E6AD-5449-9EBF-6DE402CC5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E2DD49-7C1B-1F48-9974-DD93C7AFCF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4" b="184"/>
          <a:stretch/>
        </p:blipFill>
        <p:spPr>
          <a:xfrm>
            <a:off x="431812" y="402503"/>
            <a:ext cx="4722079" cy="6443376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E30A259-A4E1-414F-B05C-E3BE7679BAE0}"/>
              </a:ext>
            </a:extLst>
          </p:cNvPr>
          <p:cNvSpPr txBox="1">
            <a:spLocks/>
          </p:cNvSpPr>
          <p:nvPr/>
        </p:nvSpPr>
        <p:spPr>
          <a:xfrm rot="16200000">
            <a:off x="-899003" y="1927324"/>
            <a:ext cx="2972046" cy="187664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00" dirty="0">
                <a:solidFill>
                  <a:schemeClr val="bg1"/>
                </a:solidFill>
              </a:rPr>
              <a:t>Malik </a:t>
            </a:r>
            <a:r>
              <a:rPr lang="en-GB" sz="800" dirty="0" err="1">
                <a:solidFill>
                  <a:schemeClr val="bg1"/>
                </a:solidFill>
              </a:rPr>
              <a:t>Alymkulov</a:t>
            </a:r>
            <a:r>
              <a:rPr lang="en-GB" sz="800" dirty="0">
                <a:solidFill>
                  <a:schemeClr val="bg1"/>
                </a:solidFill>
              </a:rPr>
              <a:t>/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HelpAge International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6576F3F-75B1-48F1-B9FE-DE8C56C347C0}"/>
              </a:ext>
            </a:extLst>
          </p:cNvPr>
          <p:cNvSpPr txBox="1">
            <a:spLocks/>
          </p:cNvSpPr>
          <p:nvPr/>
        </p:nvSpPr>
        <p:spPr>
          <a:xfrm>
            <a:off x="432000" y="7008091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</p:spTree>
    <p:extLst>
      <p:ext uri="{BB962C8B-B14F-4D97-AF65-F5344CB8AC3E}">
        <p14:creationId xmlns:p14="http://schemas.microsoft.com/office/powerpoint/2010/main" val="2993753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8E5CA-64CC-2B40-80AA-5DBDC1D5E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Обсуждение в группах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3029-67A1-9A47-87FF-EFA8BCA26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00000"/>
            <a:ext cx="8341886" cy="4796544"/>
          </a:xfrm>
        </p:spPr>
        <p:txBody>
          <a:bodyPr/>
          <a:lstStyle/>
          <a:p>
            <a:pPr lvl="3"/>
            <a:r>
              <a:rPr lang="ru-RU" dirty="0"/>
              <a:t>Что приходит вам на ум, когда вы думаете о понятии «голос»? (по отношению к сообществу или человеку)?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1CEDCD-A6DA-324C-A1F6-EFA57FD1E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72CB4EB-BEA2-6440-809E-F22A16277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806" y="3840536"/>
            <a:ext cx="3429794" cy="2604103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0D2104D-A94F-4B26-8C4B-837933C29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02503"/>
            <a:ext cx="4688640" cy="406200"/>
          </a:xfrm>
        </p:spPr>
        <p:txBody>
          <a:bodyPr/>
          <a:lstStyle/>
          <a:p>
            <a:r>
              <a:rPr lang="ru-RU" dirty="0"/>
              <a:t>Тренинг по усилению голоса пожилых людей</a:t>
            </a:r>
          </a:p>
          <a:p>
            <a:r>
              <a:rPr lang="ru-RU" dirty="0">
                <a:solidFill>
                  <a:schemeClr val="accent3"/>
                </a:solidFill>
              </a:rPr>
              <a:t>Модуль 1: Введение в Тренинг по усилению голоса пожилых людей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9B09145-9DE1-48E1-978F-501C186033F0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</p:spTree>
    <p:extLst>
      <p:ext uri="{BB962C8B-B14F-4D97-AF65-F5344CB8AC3E}">
        <p14:creationId xmlns:p14="http://schemas.microsoft.com/office/powerpoint/2010/main" val="1125881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A44069-AB0A-8542-9243-CD0119D7B81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ru-RU" dirty="0"/>
              <a:t>Связь работы по усилению голоса пожилых людей и Стратегией до 2030 года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81D019-5757-1848-9954-CACAED77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27CE04-3884-4BCA-86DC-53BAF8CE1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94" y="413001"/>
            <a:ext cx="4761389" cy="451143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DE0055E-1CB4-4392-B999-D70481C62B77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</p:spTree>
    <p:extLst>
      <p:ext uri="{BB962C8B-B14F-4D97-AF65-F5344CB8AC3E}">
        <p14:creationId xmlns:p14="http://schemas.microsoft.com/office/powerpoint/2010/main" val="1023395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333C7-8E7C-C241-8B86-53670D426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7"/>
            <a:ext cx="9827813" cy="684964"/>
          </a:xfrm>
        </p:spPr>
        <p:txBody>
          <a:bodyPr/>
          <a:lstStyle/>
          <a:p>
            <a:r>
              <a:rPr lang="ru-RU" dirty="0"/>
              <a:t>Как этот тренинг согласуется с последними идеями организации?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5000E-DF37-FF48-9316-A776591A4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176567"/>
            <a:ext cx="8879640" cy="1365787"/>
          </a:xfrm>
        </p:spPr>
        <p:txBody>
          <a:bodyPr>
            <a:noAutofit/>
          </a:bodyPr>
          <a:lstStyle/>
          <a:p>
            <a:pPr lvl="3"/>
            <a:r>
              <a:rPr lang="ru-RU" dirty="0"/>
              <a:t>Миссия организации </a:t>
            </a:r>
            <a:r>
              <a:rPr lang="ru-RU" dirty="0" err="1"/>
              <a:t>HelpAge</a:t>
            </a:r>
            <a:r>
              <a:rPr lang="ru-RU" dirty="0"/>
              <a:t> International: Наша миссия заключается в содействии благополучию и интеграции пожилых женщин и мужчин, а также в снижении уровня бедности и дискриминации в последующей жизни.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BF712E-67D2-6C42-9790-3DD3A70C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93B43-E205-CB49-9F94-47B227C25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72" y="3665869"/>
            <a:ext cx="5291668" cy="3135313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6847550-DA27-4767-AE9A-A8C183784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02503"/>
            <a:ext cx="4688640" cy="406200"/>
          </a:xfrm>
        </p:spPr>
        <p:txBody>
          <a:bodyPr/>
          <a:lstStyle/>
          <a:p>
            <a:r>
              <a:rPr lang="ru-RU" dirty="0"/>
              <a:t>Тренинг по усилению голоса пожилых людей</a:t>
            </a:r>
          </a:p>
          <a:p>
            <a:r>
              <a:rPr lang="ru-RU" dirty="0">
                <a:solidFill>
                  <a:schemeClr val="accent3"/>
                </a:solidFill>
              </a:rPr>
              <a:t>Модуль 1: Введение в Тренинг по усилению голоса пожилых людей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23A3A5-A303-4BA1-B580-18DAF9E7E8E7}"/>
              </a:ext>
            </a:extLst>
          </p:cNvPr>
          <p:cNvSpPr txBox="1"/>
          <p:nvPr/>
        </p:nvSpPr>
        <p:spPr>
          <a:xfrm>
            <a:off x="1462556" y="3665869"/>
            <a:ext cx="681852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Мы хотим, чтобы каждый пожилой человек, находясь в любом месте, мог сказать: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3FC957-B2FD-46B8-9111-83D8309A0C74}"/>
              </a:ext>
            </a:extLst>
          </p:cNvPr>
          <p:cNvSpPr txBox="1"/>
          <p:nvPr/>
        </p:nvSpPr>
        <p:spPr>
          <a:xfrm>
            <a:off x="6021919" y="4929411"/>
            <a:ext cx="195377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«Мой голос услышан»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397E2F-0D2E-414F-909C-42074325D99D}"/>
              </a:ext>
            </a:extLst>
          </p:cNvPr>
          <p:cNvSpPr txBox="1"/>
          <p:nvPr/>
        </p:nvSpPr>
        <p:spPr>
          <a:xfrm>
            <a:off x="3548688" y="4462658"/>
            <a:ext cx="250481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«Со мной обращаются достойно»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DEBDD6-275F-4839-8275-2A69CAA3F503}"/>
              </a:ext>
            </a:extLst>
          </p:cNvPr>
          <p:cNvSpPr txBox="1"/>
          <p:nvPr/>
        </p:nvSpPr>
        <p:spPr>
          <a:xfrm>
            <a:off x="2819089" y="5536376"/>
            <a:ext cx="1953779" cy="8771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chemeClr val="accent2">
                    <a:lumMod val="75000"/>
                  </a:schemeClr>
                </a:solidFill>
              </a:rPr>
              <a:t>«Я благополучен (-на)»</a:t>
            </a:r>
            <a:endParaRPr lang="en-US" sz="17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7D758008-0E7E-49CD-82BA-2B27089C5019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</p:spTree>
    <p:extLst>
      <p:ext uri="{BB962C8B-B14F-4D97-AF65-F5344CB8AC3E}">
        <p14:creationId xmlns:p14="http://schemas.microsoft.com/office/powerpoint/2010/main" val="1726364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2CE34-1C63-3C47-B4BD-5B51CBF20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7"/>
            <a:ext cx="9827813" cy="684964"/>
          </a:xfrm>
        </p:spPr>
        <p:txBody>
          <a:bodyPr/>
          <a:lstStyle/>
          <a:p>
            <a:r>
              <a:rPr lang="ru-RU" dirty="0"/>
              <a:t>Три ключевые функции </a:t>
            </a:r>
            <a:r>
              <a:rPr lang="en-US" dirty="0"/>
              <a:t>HelpAge International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28A92-BBE1-F64B-A882-8CF512792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268000"/>
            <a:ext cx="3024000" cy="2566379"/>
          </a:xfrm>
          <a:solidFill>
            <a:schemeClr val="accent3"/>
          </a:solidFill>
        </p:spPr>
        <p:txBody>
          <a:bodyPr lIns="72000" tIns="144000" rIns="72000" bIns="72000"/>
          <a:lstStyle/>
          <a:p>
            <a:pPr marL="108000" lvl="3">
              <a:lnSpc>
                <a:spcPts val="2600"/>
              </a:lnSpc>
              <a:buSzPct val="100000"/>
            </a:pPr>
            <a:r>
              <a:rPr lang="en-US" b="1" dirty="0">
                <a:solidFill>
                  <a:schemeClr val="bg1"/>
                </a:solidFill>
              </a:rPr>
              <a:t>1. </a:t>
            </a:r>
            <a:r>
              <a:rPr lang="ru-RU" b="1" dirty="0">
                <a:solidFill>
                  <a:schemeClr val="bg1"/>
                </a:solidFill>
              </a:rPr>
              <a:t>Сторонник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Поддержка членов сети (финансирование, обмен опытом, совместные действия)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52018-C532-6942-BCD9-34346AC08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13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93AD53-9116-5749-8BB9-B246836756E5}"/>
              </a:ext>
            </a:extLst>
          </p:cNvPr>
          <p:cNvSpPr txBox="1">
            <a:spLocks/>
          </p:cNvSpPr>
          <p:nvPr/>
        </p:nvSpPr>
        <p:spPr>
          <a:xfrm>
            <a:off x="3634125" y="2268000"/>
            <a:ext cx="3024000" cy="2566378"/>
          </a:xfrm>
          <a:prstGeom prst="rect">
            <a:avLst/>
          </a:prstGeom>
          <a:solidFill>
            <a:schemeClr val="accent2"/>
          </a:solidFill>
        </p:spPr>
        <p:txBody>
          <a:bodyPr vert="horz" lIns="72000" tIns="144000" rIns="72000" bIns="72000" rtlCol="0">
            <a:noAutofit/>
          </a:bodyPr>
          <a:lstStyle>
            <a:lvl1pPr marL="635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  <a:tabLst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112" indent="0" algn="l" defTabSz="801929" rtl="0" eaLnBrk="1" latinLnBrk="0" hangingPunct="1">
              <a:lnSpc>
                <a:spcPct val="120000"/>
              </a:lnSpc>
              <a:spcBef>
                <a:spcPts val="1039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lvl="3">
              <a:lnSpc>
                <a:spcPts val="2600"/>
              </a:lnSpc>
              <a:buSzPct val="100000"/>
            </a:pPr>
            <a:r>
              <a:rPr lang="en-US" b="1" dirty="0">
                <a:solidFill>
                  <a:schemeClr val="bg1"/>
                </a:solidFill>
              </a:rPr>
              <a:t>2. </a:t>
            </a:r>
            <a:r>
              <a:rPr lang="ru-RU" b="1" dirty="0">
                <a:solidFill>
                  <a:schemeClr val="bg1"/>
                </a:solidFill>
              </a:rPr>
              <a:t>Организатор</a:t>
            </a:r>
            <a:r>
              <a:rPr lang="en-US" dirty="0">
                <a:solidFill>
                  <a:schemeClr val="bg1"/>
                </a:solidFill>
              </a:rPr>
              <a:t> 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Объединение заинтересованных сторон, содействие обучению, обмену опытом и сотрудничеству</a:t>
            </a:r>
          </a:p>
          <a:p>
            <a:pPr marL="108000" lvl="3">
              <a:lnSpc>
                <a:spcPts val="2600"/>
              </a:lnSpc>
              <a:buSzPct val="100000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5D513D-6995-2243-811C-32E02B6B8080}"/>
              </a:ext>
            </a:extLst>
          </p:cNvPr>
          <p:cNvSpPr txBox="1">
            <a:spLocks/>
          </p:cNvSpPr>
          <p:nvPr/>
        </p:nvSpPr>
        <p:spPr>
          <a:xfrm>
            <a:off x="6824375" y="2268000"/>
            <a:ext cx="3024000" cy="2566378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144000" rIns="72000" bIns="72000" rtlCol="0">
            <a:noAutofit/>
          </a:bodyPr>
          <a:lstStyle>
            <a:lvl1pPr marL="635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  <a:tabLst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112" indent="0" algn="l" defTabSz="801929" rtl="0" eaLnBrk="1" latinLnBrk="0" hangingPunct="1">
              <a:lnSpc>
                <a:spcPct val="120000"/>
              </a:lnSpc>
              <a:spcBef>
                <a:spcPts val="1039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lvl="3">
              <a:lnSpc>
                <a:spcPts val="2600"/>
              </a:lnSpc>
              <a:buSzPct val="100000"/>
            </a:pPr>
            <a:r>
              <a:rPr lang="en-US" b="1" dirty="0">
                <a:solidFill>
                  <a:schemeClr val="bg1"/>
                </a:solidFill>
              </a:rPr>
              <a:t>3. </a:t>
            </a:r>
            <a:r>
              <a:rPr lang="ru-RU" b="1" dirty="0">
                <a:solidFill>
                  <a:schemeClr val="bg1"/>
                </a:solidFill>
              </a:rPr>
              <a:t>Лидер мысли</a:t>
            </a:r>
            <a:r>
              <a:rPr lang="en-US" b="1" dirty="0">
                <a:solidFill>
                  <a:schemeClr val="bg1"/>
                </a:solidFill>
              </a:rPr>
              <a:t>  </a:t>
            </a:r>
            <a:r>
              <a:rPr lang="ru-RU" dirty="0">
                <a:solidFill>
                  <a:schemeClr val="bg1"/>
                </a:solidFill>
              </a:rPr>
              <a:t>Развитие нового мышления, подкрепленного практическими решениями</a:t>
            </a:r>
          </a:p>
          <a:p>
            <a:pPr marL="108000" lvl="3">
              <a:lnSpc>
                <a:spcPts val="2600"/>
              </a:lnSpc>
              <a:buSzPct val="100000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B7822E90-BB37-43B0-9B67-F7270FE83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02503"/>
            <a:ext cx="4688640" cy="406200"/>
          </a:xfrm>
        </p:spPr>
        <p:txBody>
          <a:bodyPr/>
          <a:lstStyle/>
          <a:p>
            <a:r>
              <a:rPr lang="ru-RU" dirty="0"/>
              <a:t>Тренинг по усилению голоса пожилых людей</a:t>
            </a:r>
          </a:p>
          <a:p>
            <a:r>
              <a:rPr lang="ru-RU" dirty="0">
                <a:solidFill>
                  <a:schemeClr val="accent3"/>
                </a:solidFill>
              </a:rPr>
              <a:t>Модуль 1: Введение в Тренинг по усилению голоса пожилых людей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9EDC9AB-0E3D-4729-A35B-A6A40CD6CDA3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</p:spTree>
    <p:extLst>
      <p:ext uri="{BB962C8B-B14F-4D97-AF65-F5344CB8AC3E}">
        <p14:creationId xmlns:p14="http://schemas.microsoft.com/office/powerpoint/2010/main" val="2493773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07814-A255-6545-8418-5EF6AEE0F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10 основных направлений Стратегии до 2030 года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733A1-AD4C-DF43-9611-1AF9764FC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F76A70-1D06-054E-B851-F059DB7B7C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11956" y="2268000"/>
            <a:ext cx="9867900" cy="3098800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E85532-2F8A-4AB4-B70F-79BDFBA84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02503"/>
            <a:ext cx="4688640" cy="406200"/>
          </a:xfrm>
        </p:spPr>
        <p:txBody>
          <a:bodyPr/>
          <a:lstStyle/>
          <a:p>
            <a:r>
              <a:rPr lang="ru-RU" dirty="0"/>
              <a:t>Тренинг по усилению голоса пожилых людей</a:t>
            </a:r>
          </a:p>
          <a:p>
            <a:r>
              <a:rPr lang="ru-RU" dirty="0">
                <a:solidFill>
                  <a:schemeClr val="accent3"/>
                </a:solidFill>
              </a:rPr>
              <a:t>Модуль 1: Введение в Тренинг по усилению голоса пожилых людей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45987A-0BD1-467A-90C4-D292E15EF432}"/>
              </a:ext>
            </a:extLst>
          </p:cNvPr>
          <p:cNvSpPr txBox="1"/>
          <p:nvPr/>
        </p:nvSpPr>
        <p:spPr>
          <a:xfrm>
            <a:off x="448546" y="3299844"/>
            <a:ext cx="18091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Вдохновение движения для изменений</a:t>
            </a:r>
            <a:endParaRPr 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E1F828-7392-42E3-8106-E13EA1A19626}"/>
              </a:ext>
            </a:extLst>
          </p:cNvPr>
          <p:cNvSpPr txBox="1"/>
          <p:nvPr/>
        </p:nvSpPr>
        <p:spPr>
          <a:xfrm>
            <a:off x="2464160" y="3304522"/>
            <a:ext cx="18091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Создание общества для всех возрастов</a:t>
            </a:r>
            <a:endParaRPr lang="en-US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67E975-324C-41E5-BB19-6780A12E5D14}"/>
              </a:ext>
            </a:extLst>
          </p:cNvPr>
          <p:cNvSpPr txBox="1"/>
          <p:nvPr/>
        </p:nvSpPr>
        <p:spPr>
          <a:xfrm>
            <a:off x="4451170" y="3297226"/>
            <a:ext cx="18091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Повышение безопасности доходов</a:t>
            </a:r>
            <a:endParaRPr lang="en-US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2A2125-30FC-4CF1-89AF-685FE20EE940}"/>
              </a:ext>
            </a:extLst>
          </p:cNvPr>
          <p:cNvSpPr txBox="1"/>
          <p:nvPr/>
        </p:nvSpPr>
        <p:spPr>
          <a:xfrm>
            <a:off x="6448012" y="3325468"/>
            <a:ext cx="1809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Проведение инклюзивных гуманитарных действий</a:t>
            </a:r>
            <a:endParaRPr lang="en-US" sz="9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D52B4F-FFEB-4A8E-BA16-5383C5E59E7E}"/>
              </a:ext>
            </a:extLst>
          </p:cNvPr>
          <p:cNvSpPr txBox="1"/>
          <p:nvPr/>
        </p:nvSpPr>
        <p:spPr>
          <a:xfrm>
            <a:off x="8434131" y="3295771"/>
            <a:ext cx="1809136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Продвижение систем, учитывающих потребности возраста</a:t>
            </a:r>
            <a:endParaRPr lang="en-US" sz="9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762678-BC1F-485B-887C-4BFE37029F23}"/>
              </a:ext>
            </a:extLst>
          </p:cNvPr>
          <p:cNvSpPr txBox="1"/>
          <p:nvPr/>
        </p:nvSpPr>
        <p:spPr>
          <a:xfrm>
            <a:off x="448546" y="4920600"/>
            <a:ext cx="18091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Поддержка здорового старения</a:t>
            </a:r>
            <a:endParaRPr lang="en-US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D84F13-AE3D-41E4-833C-4DF37933B5B7}"/>
              </a:ext>
            </a:extLst>
          </p:cNvPr>
          <p:cNvSpPr txBox="1"/>
          <p:nvPr/>
        </p:nvSpPr>
        <p:spPr>
          <a:xfrm>
            <a:off x="2464160" y="4854041"/>
            <a:ext cx="1809136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Борьба с насилием, жестоким обращением и пренебрежением </a:t>
            </a:r>
            <a:endParaRPr lang="en-US" sz="9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9F63E6-96B0-4321-9A2A-CDBCB129D00D}"/>
              </a:ext>
            </a:extLst>
          </p:cNvPr>
          <p:cNvSpPr txBox="1"/>
          <p:nvPr/>
        </p:nvSpPr>
        <p:spPr>
          <a:xfrm>
            <a:off x="4451170" y="4901029"/>
            <a:ext cx="18091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Противостояние эйджизму</a:t>
            </a:r>
            <a:endParaRPr lang="en-US" sz="1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404BB4-F7D1-4820-8551-58177FBEE324}"/>
              </a:ext>
            </a:extLst>
          </p:cNvPr>
          <p:cNvSpPr txBox="1"/>
          <p:nvPr/>
        </p:nvSpPr>
        <p:spPr>
          <a:xfrm>
            <a:off x="6451113" y="4907823"/>
            <a:ext cx="18091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Использование технологий</a:t>
            </a:r>
            <a:endParaRPr lang="en-US" sz="1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B33231-EE1B-4779-8D19-B003FF07879C}"/>
              </a:ext>
            </a:extLst>
          </p:cNvPr>
          <p:cNvSpPr txBox="1"/>
          <p:nvPr/>
        </p:nvSpPr>
        <p:spPr>
          <a:xfrm>
            <a:off x="8434131" y="4913477"/>
            <a:ext cx="1809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Содействие обучению на протяжение всей жизни</a:t>
            </a:r>
            <a:endParaRPr lang="en-US" sz="900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80DFDF35-2D22-4BC4-9671-084AEE01756D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</p:spTree>
    <p:extLst>
      <p:ext uri="{BB962C8B-B14F-4D97-AF65-F5344CB8AC3E}">
        <p14:creationId xmlns:p14="http://schemas.microsoft.com/office/powerpoint/2010/main" val="1554832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A44069-AB0A-8542-9243-CD0119D7B81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ru-RU" dirty="0"/>
              <a:t>Ключевые понятия, лежащие в основе работы по усилению голоса пожилых людей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81D019-5757-1848-9954-CACAED77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A8F5BC-6D9B-4838-A322-627C95681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1" y="434003"/>
            <a:ext cx="4761389" cy="451143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4FF6D32-C5A6-40CC-849E-3554C8DDC985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</p:spTree>
    <p:extLst>
      <p:ext uri="{BB962C8B-B14F-4D97-AF65-F5344CB8AC3E}">
        <p14:creationId xmlns:p14="http://schemas.microsoft.com/office/powerpoint/2010/main" val="1976807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0265C49-7038-EE4A-9532-382667502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7" y="816835"/>
            <a:ext cx="9827813" cy="684964"/>
          </a:xfrm>
        </p:spPr>
        <p:txBody>
          <a:bodyPr/>
          <a:lstStyle/>
          <a:p>
            <a:r>
              <a:rPr lang="ru-RU" dirty="0"/>
              <a:t>Ключевые понятия, лежащие в основе работы по усилению голоса пожилых людей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57238-C048-9E4B-9BFE-4993175B7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16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FBEACA-A5FC-3845-A2D5-D78B7D8DC73F}"/>
              </a:ext>
            </a:extLst>
          </p:cNvPr>
          <p:cNvGrpSpPr/>
          <p:nvPr/>
        </p:nvGrpSpPr>
        <p:grpSpPr>
          <a:xfrm>
            <a:off x="324105" y="1829497"/>
            <a:ext cx="10043603" cy="4687850"/>
            <a:chOff x="32005" y="1864449"/>
            <a:chExt cx="10043603" cy="4687850"/>
          </a:xfrm>
        </p:grpSpPr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06FF9615-ED98-4B4C-B488-71CDEC3E286B}"/>
                </a:ext>
              </a:extLst>
            </p:cNvPr>
            <p:cNvSpPr txBox="1">
              <a:spLocks/>
            </p:cNvSpPr>
            <p:nvPr/>
          </p:nvSpPr>
          <p:spPr>
            <a:xfrm>
              <a:off x="830848" y="1864449"/>
              <a:ext cx="2873020" cy="547574"/>
            </a:xfrm>
            <a:prstGeom prst="rect">
              <a:avLst/>
            </a:prstGeom>
            <a:solidFill>
              <a:schemeClr val="tx2">
                <a:alpha val="14000"/>
              </a:schemeClr>
            </a:solidFill>
          </p:spPr>
          <p:txBody>
            <a:bodyPr vert="horz" lIns="72000" tIns="72000" rIns="72000" bIns="72000" rtlCol="0">
              <a:noAutofit/>
            </a:bodyPr>
            <a:lstStyle>
              <a:lvl1pPr marL="6350" indent="0" algn="l" defTabSz="801929" rtl="0" eaLnBrk="1" latinLnBrk="0" hangingPunct="1">
                <a:lnSpc>
                  <a:spcPct val="90000"/>
                </a:lnSpc>
                <a:spcBef>
                  <a:spcPts val="877"/>
                </a:spcBef>
                <a:buFontTx/>
                <a:buNone/>
                <a:tabLst/>
                <a:defRPr sz="2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Tx/>
                <a:buNone/>
                <a:tabLst/>
                <a:defRPr sz="20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2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112" indent="0" algn="l" defTabSz="801929" rtl="0" eaLnBrk="1" latinLnBrk="0" hangingPunct="1">
                <a:lnSpc>
                  <a:spcPct val="120000"/>
                </a:lnSpc>
                <a:spcBef>
                  <a:spcPts val="1039"/>
                </a:spcBef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tabLst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05304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6269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07233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08197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>
                <a:buSzPct val="100000"/>
              </a:pPr>
              <a:r>
                <a:rPr lang="ru-RU" b="1" dirty="0">
                  <a:solidFill>
                    <a:schemeClr val="accent1"/>
                  </a:solidFill>
                </a:rPr>
                <a:t>Свобода действий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79ED5F14-DD27-FC4A-A4EE-04151C422F72}"/>
                </a:ext>
              </a:extLst>
            </p:cNvPr>
            <p:cNvSpPr txBox="1">
              <a:spLocks/>
            </p:cNvSpPr>
            <p:nvPr/>
          </p:nvSpPr>
          <p:spPr>
            <a:xfrm>
              <a:off x="43907" y="2554495"/>
              <a:ext cx="3056917" cy="547574"/>
            </a:xfrm>
            <a:prstGeom prst="rect">
              <a:avLst/>
            </a:prstGeom>
            <a:solidFill>
              <a:schemeClr val="tx2">
                <a:alpha val="14000"/>
              </a:schemeClr>
            </a:solidFill>
          </p:spPr>
          <p:txBody>
            <a:bodyPr vert="horz" lIns="72000" tIns="72000" rIns="72000" bIns="72000" rtlCol="0">
              <a:noAutofit/>
            </a:bodyPr>
            <a:lstStyle>
              <a:lvl1pPr marL="6350" indent="0" algn="l" defTabSz="801929" rtl="0" eaLnBrk="1" latinLnBrk="0" hangingPunct="1">
                <a:lnSpc>
                  <a:spcPct val="90000"/>
                </a:lnSpc>
                <a:spcBef>
                  <a:spcPts val="877"/>
                </a:spcBef>
                <a:buFontTx/>
                <a:buNone/>
                <a:tabLst/>
                <a:defRPr sz="2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Tx/>
                <a:buNone/>
                <a:tabLst/>
                <a:defRPr sz="20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2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112" indent="0" algn="l" defTabSz="801929" rtl="0" eaLnBrk="1" latinLnBrk="0" hangingPunct="1">
                <a:lnSpc>
                  <a:spcPct val="120000"/>
                </a:lnSpc>
                <a:spcBef>
                  <a:spcPts val="1039"/>
                </a:spcBef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tabLst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05304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6269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07233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08197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 algn="ctr">
                <a:buSzPct val="100000"/>
              </a:pPr>
              <a:r>
                <a:rPr lang="ru-RU" b="1" dirty="0">
                  <a:solidFill>
                    <a:schemeClr val="accent2"/>
                  </a:solidFill>
                </a:rPr>
                <a:t>Автономность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3822826D-F82C-114B-AF64-81AA68AF7D1D}"/>
                </a:ext>
              </a:extLst>
            </p:cNvPr>
            <p:cNvSpPr txBox="1">
              <a:spLocks/>
            </p:cNvSpPr>
            <p:nvPr/>
          </p:nvSpPr>
          <p:spPr>
            <a:xfrm>
              <a:off x="1440171" y="3244541"/>
              <a:ext cx="2097444" cy="547574"/>
            </a:xfrm>
            <a:prstGeom prst="rect">
              <a:avLst/>
            </a:prstGeom>
            <a:solidFill>
              <a:schemeClr val="tx2">
                <a:alpha val="14000"/>
              </a:schemeClr>
            </a:solidFill>
          </p:spPr>
          <p:txBody>
            <a:bodyPr vert="horz" lIns="72000" tIns="72000" rIns="72000" bIns="72000" rtlCol="0">
              <a:noAutofit/>
            </a:bodyPr>
            <a:lstStyle>
              <a:lvl1pPr marL="6350" indent="0" algn="l" defTabSz="801929" rtl="0" eaLnBrk="1" latinLnBrk="0" hangingPunct="1">
                <a:lnSpc>
                  <a:spcPct val="90000"/>
                </a:lnSpc>
                <a:spcBef>
                  <a:spcPts val="877"/>
                </a:spcBef>
                <a:buFontTx/>
                <a:buNone/>
                <a:tabLst/>
                <a:defRPr sz="2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Tx/>
                <a:buNone/>
                <a:tabLst/>
                <a:defRPr sz="20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2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112" indent="0" algn="l" defTabSz="801929" rtl="0" eaLnBrk="1" latinLnBrk="0" hangingPunct="1">
                <a:lnSpc>
                  <a:spcPct val="120000"/>
                </a:lnSpc>
                <a:spcBef>
                  <a:spcPts val="1039"/>
                </a:spcBef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tabLst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05304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6269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07233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08197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>
                <a:buSzPct val="100000"/>
              </a:pPr>
              <a:r>
                <a:rPr lang="ru-RU" b="1" dirty="0">
                  <a:solidFill>
                    <a:schemeClr val="accent3"/>
                  </a:solidFill>
                </a:rPr>
                <a:t>Гражданство</a:t>
              </a:r>
              <a:endParaRPr lang="en-US" b="1" dirty="0">
                <a:solidFill>
                  <a:schemeClr val="accent3"/>
                </a:solidFill>
              </a:endParaRPr>
            </a:p>
          </p:txBody>
        </p:sp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20D5F7CD-98BB-314F-86E5-F6AD03768C4D}"/>
                </a:ext>
              </a:extLst>
            </p:cNvPr>
            <p:cNvSpPr txBox="1">
              <a:spLocks/>
            </p:cNvSpPr>
            <p:nvPr/>
          </p:nvSpPr>
          <p:spPr>
            <a:xfrm>
              <a:off x="32005" y="3887864"/>
              <a:ext cx="1408166" cy="547574"/>
            </a:xfrm>
            <a:prstGeom prst="rect">
              <a:avLst/>
            </a:prstGeom>
            <a:solidFill>
              <a:schemeClr val="tx2">
                <a:alpha val="14000"/>
              </a:schemeClr>
            </a:solidFill>
          </p:spPr>
          <p:txBody>
            <a:bodyPr vert="horz" lIns="72000" tIns="72000" rIns="72000" bIns="72000" rtlCol="0">
              <a:noAutofit/>
            </a:bodyPr>
            <a:lstStyle>
              <a:lvl1pPr marL="6350" indent="0" algn="l" defTabSz="801929" rtl="0" eaLnBrk="1" latinLnBrk="0" hangingPunct="1">
                <a:lnSpc>
                  <a:spcPct val="90000"/>
                </a:lnSpc>
                <a:spcBef>
                  <a:spcPts val="877"/>
                </a:spcBef>
                <a:buFontTx/>
                <a:buNone/>
                <a:tabLst/>
                <a:defRPr sz="2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Tx/>
                <a:buNone/>
                <a:tabLst/>
                <a:defRPr sz="20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2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112" indent="0" algn="l" defTabSz="801929" rtl="0" eaLnBrk="1" latinLnBrk="0" hangingPunct="1">
                <a:lnSpc>
                  <a:spcPct val="120000"/>
                </a:lnSpc>
                <a:spcBef>
                  <a:spcPts val="1039"/>
                </a:spcBef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tabLst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05304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6269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07233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08197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>
                <a:buSzPct val="100000"/>
              </a:pPr>
              <a:r>
                <a:rPr lang="ru-RU" sz="1900" b="1" dirty="0">
                  <a:solidFill>
                    <a:schemeClr val="tx2"/>
                  </a:solidFill>
                </a:rPr>
                <a:t>Участие</a:t>
              </a:r>
              <a:endParaRPr lang="en-US" sz="1900" b="1" dirty="0">
                <a:solidFill>
                  <a:schemeClr val="tx2"/>
                </a:solidFill>
              </a:endParaRPr>
            </a:p>
          </p:txBody>
        </p:sp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3D0CDAD2-6826-AF4E-8C00-0B5517BCF1EF}"/>
                </a:ext>
              </a:extLst>
            </p:cNvPr>
            <p:cNvSpPr txBox="1">
              <a:spLocks/>
            </p:cNvSpPr>
            <p:nvPr/>
          </p:nvSpPr>
          <p:spPr>
            <a:xfrm>
              <a:off x="43907" y="4624633"/>
              <a:ext cx="4287463" cy="547574"/>
            </a:xfrm>
            <a:prstGeom prst="rect">
              <a:avLst/>
            </a:prstGeom>
            <a:solidFill>
              <a:schemeClr val="tx2">
                <a:alpha val="14000"/>
              </a:schemeClr>
            </a:solidFill>
          </p:spPr>
          <p:txBody>
            <a:bodyPr vert="horz" lIns="72000" tIns="72000" rIns="72000" bIns="72000" rtlCol="0">
              <a:noAutofit/>
            </a:bodyPr>
            <a:lstStyle>
              <a:lvl1pPr marL="6350" indent="0" algn="l" defTabSz="801929" rtl="0" eaLnBrk="1" latinLnBrk="0" hangingPunct="1">
                <a:lnSpc>
                  <a:spcPct val="90000"/>
                </a:lnSpc>
                <a:spcBef>
                  <a:spcPts val="877"/>
                </a:spcBef>
                <a:buFontTx/>
                <a:buNone/>
                <a:tabLst/>
                <a:defRPr sz="2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Tx/>
                <a:buNone/>
                <a:tabLst/>
                <a:defRPr sz="20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2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112" indent="0" algn="l" defTabSz="801929" rtl="0" eaLnBrk="1" latinLnBrk="0" hangingPunct="1">
                <a:lnSpc>
                  <a:spcPct val="120000"/>
                </a:lnSpc>
                <a:spcBef>
                  <a:spcPts val="1039"/>
                </a:spcBef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tabLst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05304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6269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07233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08197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>
                <a:buSzPct val="100000"/>
              </a:pPr>
              <a:r>
                <a:rPr lang="ru-RU" b="1" dirty="0">
                  <a:solidFill>
                    <a:schemeClr val="accent1"/>
                  </a:solidFill>
                </a:rPr>
                <a:t>Наделение полномочиями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7756CA15-1670-2146-8874-2576683B0FBF}"/>
                </a:ext>
              </a:extLst>
            </p:cNvPr>
            <p:cNvSpPr txBox="1">
              <a:spLocks/>
            </p:cNvSpPr>
            <p:nvPr/>
          </p:nvSpPr>
          <p:spPr>
            <a:xfrm>
              <a:off x="2245887" y="5314679"/>
              <a:ext cx="1171170" cy="547574"/>
            </a:xfrm>
            <a:prstGeom prst="rect">
              <a:avLst/>
            </a:prstGeom>
            <a:solidFill>
              <a:schemeClr val="tx2">
                <a:alpha val="14000"/>
              </a:schemeClr>
            </a:solidFill>
          </p:spPr>
          <p:txBody>
            <a:bodyPr vert="horz" lIns="72000" tIns="72000" rIns="72000" bIns="72000" rtlCol="0">
              <a:noAutofit/>
            </a:bodyPr>
            <a:lstStyle>
              <a:lvl1pPr marL="6350" indent="0" algn="l" defTabSz="801929" rtl="0" eaLnBrk="1" latinLnBrk="0" hangingPunct="1">
                <a:lnSpc>
                  <a:spcPct val="90000"/>
                </a:lnSpc>
                <a:spcBef>
                  <a:spcPts val="877"/>
                </a:spcBef>
                <a:buFontTx/>
                <a:buNone/>
                <a:tabLst/>
                <a:defRPr sz="2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Tx/>
                <a:buNone/>
                <a:tabLst/>
                <a:defRPr sz="20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2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112" indent="0" algn="l" defTabSz="801929" rtl="0" eaLnBrk="1" latinLnBrk="0" hangingPunct="1">
                <a:lnSpc>
                  <a:spcPct val="120000"/>
                </a:lnSpc>
                <a:spcBef>
                  <a:spcPts val="1039"/>
                </a:spcBef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tabLst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05304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6269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07233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08197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>
                <a:buSzPct val="100000"/>
              </a:pPr>
              <a:r>
                <a:rPr lang="ru-RU" b="1" dirty="0">
                  <a:solidFill>
                    <a:schemeClr val="accent2"/>
                  </a:solidFill>
                </a:rPr>
                <a:t>Сила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7AD4A978-8530-2D4F-A0A4-4FACC69CDD75}"/>
                </a:ext>
              </a:extLst>
            </p:cNvPr>
            <p:cNvSpPr txBox="1">
              <a:spLocks/>
            </p:cNvSpPr>
            <p:nvPr/>
          </p:nvSpPr>
          <p:spPr>
            <a:xfrm>
              <a:off x="2712633" y="6004725"/>
              <a:ext cx="2287450" cy="547574"/>
            </a:xfrm>
            <a:prstGeom prst="rect">
              <a:avLst/>
            </a:prstGeom>
            <a:solidFill>
              <a:schemeClr val="tx2">
                <a:alpha val="14000"/>
              </a:schemeClr>
            </a:solidFill>
          </p:spPr>
          <p:txBody>
            <a:bodyPr vert="horz" lIns="72000" tIns="72000" rIns="72000" bIns="72000" rtlCol="0">
              <a:noAutofit/>
            </a:bodyPr>
            <a:lstStyle>
              <a:lvl1pPr marL="6350" indent="0" algn="l" defTabSz="801929" rtl="0" eaLnBrk="1" latinLnBrk="0" hangingPunct="1">
                <a:lnSpc>
                  <a:spcPct val="90000"/>
                </a:lnSpc>
                <a:spcBef>
                  <a:spcPts val="877"/>
                </a:spcBef>
                <a:buFontTx/>
                <a:buNone/>
                <a:tabLst/>
                <a:defRPr sz="2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Tx/>
                <a:buNone/>
                <a:tabLst/>
                <a:defRPr sz="20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2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112" indent="0" algn="l" defTabSz="801929" rtl="0" eaLnBrk="1" latinLnBrk="0" hangingPunct="1">
                <a:lnSpc>
                  <a:spcPct val="120000"/>
                </a:lnSpc>
                <a:spcBef>
                  <a:spcPts val="1039"/>
                </a:spcBef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tabLst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05304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6269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07233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08197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>
                <a:buSzPct val="100000"/>
              </a:pPr>
              <a:r>
                <a:rPr lang="ru-RU" sz="1800" b="1" dirty="0">
                  <a:solidFill>
                    <a:schemeClr val="accent3"/>
                  </a:solidFill>
                </a:rPr>
                <a:t>Независимость</a:t>
              </a:r>
              <a:endParaRPr lang="en-US" sz="1800" b="1" dirty="0">
                <a:solidFill>
                  <a:schemeClr val="accent3"/>
                </a:solidFill>
              </a:endParaRPr>
            </a:p>
          </p:txBody>
        </p:sp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97CF220A-7FDA-6242-B3EF-1FDD4F0F33FF}"/>
                </a:ext>
              </a:extLst>
            </p:cNvPr>
            <p:cNvSpPr txBox="1">
              <a:spLocks/>
            </p:cNvSpPr>
            <p:nvPr/>
          </p:nvSpPr>
          <p:spPr>
            <a:xfrm>
              <a:off x="3824424" y="1864449"/>
              <a:ext cx="5637076" cy="547574"/>
            </a:xfrm>
            <a:prstGeom prst="rect">
              <a:avLst/>
            </a:prstGeom>
            <a:solidFill>
              <a:schemeClr val="tx2">
                <a:alpha val="14000"/>
              </a:schemeClr>
            </a:solidFill>
          </p:spPr>
          <p:txBody>
            <a:bodyPr vert="horz" lIns="72000" tIns="72000" rIns="72000" bIns="72000" rtlCol="0">
              <a:noAutofit/>
            </a:bodyPr>
            <a:lstStyle>
              <a:lvl1pPr marL="6350" indent="0" algn="l" defTabSz="801929" rtl="0" eaLnBrk="1" latinLnBrk="0" hangingPunct="1">
                <a:lnSpc>
                  <a:spcPct val="90000"/>
                </a:lnSpc>
                <a:spcBef>
                  <a:spcPts val="877"/>
                </a:spcBef>
                <a:buFontTx/>
                <a:buNone/>
                <a:tabLst/>
                <a:defRPr sz="2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Tx/>
                <a:buNone/>
                <a:tabLst/>
                <a:defRPr sz="20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2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112" indent="0" algn="l" defTabSz="801929" rtl="0" eaLnBrk="1" latinLnBrk="0" hangingPunct="1">
                <a:lnSpc>
                  <a:spcPct val="120000"/>
                </a:lnSpc>
                <a:spcBef>
                  <a:spcPts val="1039"/>
                </a:spcBef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tabLst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05304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6269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07233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08197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>
                <a:buSzPct val="100000"/>
              </a:pPr>
              <a:r>
                <a:rPr lang="ru-RU" b="1" dirty="0">
                  <a:solidFill>
                    <a:schemeClr val="tx2"/>
                  </a:solidFill>
                </a:rPr>
                <a:t>Основанный на правах подход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68A91848-6330-3A43-B9CC-F1A50B1F4971}"/>
                </a:ext>
              </a:extLst>
            </p:cNvPr>
            <p:cNvSpPr txBox="1">
              <a:spLocks/>
            </p:cNvSpPr>
            <p:nvPr/>
          </p:nvSpPr>
          <p:spPr>
            <a:xfrm>
              <a:off x="3221380" y="2554495"/>
              <a:ext cx="6711583" cy="547574"/>
            </a:xfrm>
            <a:prstGeom prst="rect">
              <a:avLst/>
            </a:prstGeom>
            <a:solidFill>
              <a:schemeClr val="tx2">
                <a:alpha val="14000"/>
              </a:schemeClr>
            </a:solidFill>
          </p:spPr>
          <p:txBody>
            <a:bodyPr vert="horz" lIns="72000" tIns="72000" rIns="72000" bIns="72000" rtlCol="0">
              <a:noAutofit/>
            </a:bodyPr>
            <a:lstStyle>
              <a:lvl1pPr marL="6350" indent="0" algn="l" defTabSz="801929" rtl="0" eaLnBrk="1" latinLnBrk="0" hangingPunct="1">
                <a:lnSpc>
                  <a:spcPct val="90000"/>
                </a:lnSpc>
                <a:spcBef>
                  <a:spcPts val="877"/>
                </a:spcBef>
                <a:buFontTx/>
                <a:buNone/>
                <a:tabLst/>
                <a:defRPr sz="2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Tx/>
                <a:buNone/>
                <a:tabLst/>
                <a:defRPr sz="20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2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112" indent="0" algn="l" defTabSz="801929" rtl="0" eaLnBrk="1" latinLnBrk="0" hangingPunct="1">
                <a:lnSpc>
                  <a:spcPct val="120000"/>
                </a:lnSpc>
                <a:spcBef>
                  <a:spcPts val="1039"/>
                </a:spcBef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tabLst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05304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6269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07233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08197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>
                <a:buSzPct val="100000"/>
              </a:pPr>
              <a:r>
                <a:rPr lang="ru-RU" sz="1900" b="1" dirty="0">
                  <a:solidFill>
                    <a:schemeClr val="accent1"/>
                  </a:solidFill>
                </a:rPr>
                <a:t>Управление и надлежащее управление</a:t>
              </a:r>
              <a:endParaRPr lang="en-US" sz="1900" b="1" dirty="0">
                <a:solidFill>
                  <a:schemeClr val="accent1"/>
                </a:solidFill>
              </a:endParaRPr>
            </a:p>
          </p:txBody>
        </p:sp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474A5995-7105-D54E-B84C-44CBDC37E175}"/>
                </a:ext>
              </a:extLst>
            </p:cNvPr>
            <p:cNvSpPr txBox="1">
              <a:spLocks/>
            </p:cNvSpPr>
            <p:nvPr/>
          </p:nvSpPr>
          <p:spPr>
            <a:xfrm>
              <a:off x="3658171" y="3244541"/>
              <a:ext cx="6274793" cy="547574"/>
            </a:xfrm>
            <a:prstGeom prst="rect">
              <a:avLst/>
            </a:prstGeom>
            <a:solidFill>
              <a:schemeClr val="tx2">
                <a:alpha val="14000"/>
              </a:schemeClr>
            </a:solidFill>
          </p:spPr>
          <p:txBody>
            <a:bodyPr vert="horz" lIns="72000" tIns="72000" rIns="72000" bIns="72000" rtlCol="0">
              <a:noAutofit/>
            </a:bodyPr>
            <a:lstStyle>
              <a:lvl1pPr marL="6350" indent="0" algn="l" defTabSz="801929" rtl="0" eaLnBrk="1" latinLnBrk="0" hangingPunct="1">
                <a:lnSpc>
                  <a:spcPct val="90000"/>
                </a:lnSpc>
                <a:spcBef>
                  <a:spcPts val="877"/>
                </a:spcBef>
                <a:buFontTx/>
                <a:buNone/>
                <a:tabLst/>
                <a:defRPr sz="2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Tx/>
                <a:buNone/>
                <a:tabLst/>
                <a:defRPr sz="20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2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112" indent="0" algn="l" defTabSz="801929" rtl="0" eaLnBrk="1" latinLnBrk="0" hangingPunct="1">
                <a:lnSpc>
                  <a:spcPct val="120000"/>
                </a:lnSpc>
                <a:spcBef>
                  <a:spcPts val="1039"/>
                </a:spcBef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tabLst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05304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6269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07233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08197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>
                <a:buSzPct val="100000"/>
              </a:pPr>
              <a:r>
                <a:rPr lang="ru-RU" sz="1700" b="1" dirty="0">
                  <a:solidFill>
                    <a:schemeClr val="accent2"/>
                  </a:solidFill>
                </a:rPr>
                <a:t>Пространства (формальные и  неформальные)</a:t>
              </a:r>
              <a:endParaRPr lang="en-US" sz="1700" b="1" dirty="0">
                <a:solidFill>
                  <a:schemeClr val="accent2"/>
                </a:solidFill>
              </a:endParaRPr>
            </a:p>
          </p:txBody>
        </p:sp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B61E647C-B506-3140-BD79-E342CD84FE59}"/>
                </a:ext>
              </a:extLst>
            </p:cNvPr>
            <p:cNvSpPr txBox="1">
              <a:spLocks/>
            </p:cNvSpPr>
            <p:nvPr/>
          </p:nvSpPr>
          <p:spPr>
            <a:xfrm>
              <a:off x="1572365" y="3887864"/>
              <a:ext cx="8503243" cy="547574"/>
            </a:xfrm>
            <a:prstGeom prst="rect">
              <a:avLst/>
            </a:prstGeom>
            <a:solidFill>
              <a:schemeClr val="tx2">
                <a:alpha val="14000"/>
              </a:schemeClr>
            </a:solidFill>
          </p:spPr>
          <p:txBody>
            <a:bodyPr vert="horz" lIns="72000" tIns="72000" rIns="72000" bIns="72000" rtlCol="0">
              <a:noAutofit/>
            </a:bodyPr>
            <a:lstStyle>
              <a:lvl1pPr marL="6350" indent="0" algn="l" defTabSz="801929" rtl="0" eaLnBrk="1" latinLnBrk="0" hangingPunct="1">
                <a:lnSpc>
                  <a:spcPct val="90000"/>
                </a:lnSpc>
                <a:spcBef>
                  <a:spcPts val="877"/>
                </a:spcBef>
                <a:buFontTx/>
                <a:buNone/>
                <a:tabLst/>
                <a:defRPr sz="2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Tx/>
                <a:buNone/>
                <a:tabLst/>
                <a:defRPr sz="20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2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112" indent="0" algn="l" defTabSz="801929" rtl="0" eaLnBrk="1" latinLnBrk="0" hangingPunct="1">
                <a:lnSpc>
                  <a:spcPct val="120000"/>
                </a:lnSpc>
                <a:spcBef>
                  <a:spcPts val="1039"/>
                </a:spcBef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tabLst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05304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6269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07233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08197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>
                <a:buSzPct val="100000"/>
              </a:pPr>
              <a:r>
                <a:rPr lang="ru-RU" sz="1800" b="1" dirty="0">
                  <a:solidFill>
                    <a:schemeClr val="accent3"/>
                  </a:solidFill>
                </a:rPr>
                <a:t>Подотчетность, реагирование и готовность к ответственности</a:t>
              </a:r>
              <a:endParaRPr lang="en-US" sz="1800" b="1" dirty="0">
                <a:solidFill>
                  <a:schemeClr val="accent3"/>
                </a:solidFill>
              </a:endParaRPr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C99B8262-848E-4B4A-98FD-69402551EF79}"/>
                </a:ext>
              </a:extLst>
            </p:cNvPr>
            <p:cNvSpPr txBox="1">
              <a:spLocks/>
            </p:cNvSpPr>
            <p:nvPr/>
          </p:nvSpPr>
          <p:spPr>
            <a:xfrm>
              <a:off x="4451927" y="4624633"/>
              <a:ext cx="3978234" cy="547574"/>
            </a:xfrm>
            <a:prstGeom prst="rect">
              <a:avLst/>
            </a:prstGeom>
            <a:solidFill>
              <a:schemeClr val="tx2">
                <a:alpha val="14000"/>
              </a:schemeClr>
            </a:solidFill>
          </p:spPr>
          <p:txBody>
            <a:bodyPr vert="horz" lIns="72000" tIns="72000" rIns="72000" bIns="72000" rtlCol="0">
              <a:noAutofit/>
            </a:bodyPr>
            <a:lstStyle>
              <a:lvl1pPr marL="6350" indent="0" algn="l" defTabSz="801929" rtl="0" eaLnBrk="1" latinLnBrk="0" hangingPunct="1">
                <a:lnSpc>
                  <a:spcPct val="90000"/>
                </a:lnSpc>
                <a:spcBef>
                  <a:spcPts val="877"/>
                </a:spcBef>
                <a:buFontTx/>
                <a:buNone/>
                <a:tabLst/>
                <a:defRPr sz="2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Tx/>
                <a:buNone/>
                <a:tabLst/>
                <a:defRPr sz="20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2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112" indent="0" algn="l" defTabSz="801929" rtl="0" eaLnBrk="1" latinLnBrk="0" hangingPunct="1">
                <a:lnSpc>
                  <a:spcPct val="120000"/>
                </a:lnSpc>
                <a:spcBef>
                  <a:spcPts val="1039"/>
                </a:spcBef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tabLst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05304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6269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07233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08197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>
                <a:buSzPct val="100000"/>
              </a:pPr>
              <a:r>
                <a:rPr lang="ru-RU" b="1" dirty="0">
                  <a:solidFill>
                    <a:schemeClr val="tx2"/>
                  </a:solidFill>
                </a:rPr>
                <a:t>Доступ к информации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0C84E518-0592-504F-B873-D3727D036CF2}"/>
                </a:ext>
              </a:extLst>
            </p:cNvPr>
            <p:cNvSpPr txBox="1">
              <a:spLocks/>
            </p:cNvSpPr>
            <p:nvPr/>
          </p:nvSpPr>
          <p:spPr>
            <a:xfrm>
              <a:off x="3537614" y="5314679"/>
              <a:ext cx="5105739" cy="547574"/>
            </a:xfrm>
            <a:prstGeom prst="rect">
              <a:avLst/>
            </a:prstGeom>
            <a:solidFill>
              <a:schemeClr val="tx2">
                <a:alpha val="14000"/>
              </a:schemeClr>
            </a:solidFill>
          </p:spPr>
          <p:txBody>
            <a:bodyPr vert="horz" lIns="72000" tIns="72000" rIns="72000" bIns="72000" rtlCol="0">
              <a:noAutofit/>
            </a:bodyPr>
            <a:lstStyle>
              <a:lvl1pPr marL="6350" indent="0" algn="l" defTabSz="801929" rtl="0" eaLnBrk="1" latinLnBrk="0" hangingPunct="1">
                <a:lnSpc>
                  <a:spcPct val="90000"/>
                </a:lnSpc>
                <a:spcBef>
                  <a:spcPts val="877"/>
                </a:spcBef>
                <a:buFontTx/>
                <a:buNone/>
                <a:tabLst/>
                <a:defRPr sz="2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Tx/>
                <a:buNone/>
                <a:tabLst/>
                <a:defRPr sz="20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2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112" indent="0" algn="l" defTabSz="801929" rtl="0" eaLnBrk="1" latinLnBrk="0" hangingPunct="1">
                <a:lnSpc>
                  <a:spcPct val="120000"/>
                </a:lnSpc>
                <a:spcBef>
                  <a:spcPts val="1039"/>
                </a:spcBef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tabLst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05304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6269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07233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08197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>
                <a:buSzPct val="100000"/>
              </a:pPr>
              <a:r>
                <a:rPr lang="ru-RU" sz="1800" b="1" dirty="0" err="1">
                  <a:solidFill>
                    <a:schemeClr val="accent1"/>
                  </a:solidFill>
                </a:rPr>
                <a:t>Адвокация</a:t>
              </a:r>
              <a:r>
                <a:rPr lang="ru-RU" sz="1800" b="1" dirty="0">
                  <a:solidFill>
                    <a:schemeClr val="accent1"/>
                  </a:solidFill>
                </a:rPr>
                <a:t> и проведение кампаний</a:t>
              </a:r>
              <a:endParaRPr lang="en-US" sz="1800" b="1" dirty="0">
                <a:solidFill>
                  <a:schemeClr val="accent1"/>
                </a:solidFill>
              </a:endParaRPr>
            </a:p>
          </p:txBody>
        </p:sp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67FAD882-F34E-4B46-B36D-5CCAB1FE2BD7}"/>
                </a:ext>
              </a:extLst>
            </p:cNvPr>
            <p:cNvSpPr txBox="1">
              <a:spLocks/>
            </p:cNvSpPr>
            <p:nvPr/>
          </p:nvSpPr>
          <p:spPr>
            <a:xfrm>
              <a:off x="5120640" y="6004725"/>
              <a:ext cx="1848063" cy="547574"/>
            </a:xfrm>
            <a:prstGeom prst="rect">
              <a:avLst/>
            </a:prstGeom>
            <a:solidFill>
              <a:schemeClr val="tx2">
                <a:alpha val="14000"/>
              </a:schemeClr>
            </a:solidFill>
          </p:spPr>
          <p:txBody>
            <a:bodyPr vert="horz" lIns="72000" tIns="72000" rIns="72000" bIns="72000" rtlCol="0">
              <a:noAutofit/>
            </a:bodyPr>
            <a:lstStyle>
              <a:lvl1pPr marL="6350" indent="0" algn="l" defTabSz="801929" rtl="0" eaLnBrk="1" latinLnBrk="0" hangingPunct="1">
                <a:lnSpc>
                  <a:spcPct val="90000"/>
                </a:lnSpc>
                <a:spcBef>
                  <a:spcPts val="877"/>
                </a:spcBef>
                <a:buFontTx/>
                <a:buNone/>
                <a:tabLst/>
                <a:defRPr sz="2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Tx/>
                <a:buNone/>
                <a:tabLst/>
                <a:defRPr sz="20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2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112" indent="0" algn="l" defTabSz="801929" rtl="0" eaLnBrk="1" latinLnBrk="0" hangingPunct="1">
                <a:lnSpc>
                  <a:spcPct val="120000"/>
                </a:lnSpc>
                <a:spcBef>
                  <a:spcPts val="1039"/>
                </a:spcBef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tabLst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05304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6269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07233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08197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>
                <a:buSzPct val="100000"/>
              </a:pPr>
              <a:r>
                <a:rPr lang="ru-RU" sz="1800" b="1" dirty="0">
                  <a:solidFill>
                    <a:schemeClr val="accent2"/>
                  </a:solidFill>
                </a:rPr>
                <a:t>Лидерство</a:t>
              </a:r>
              <a:endParaRPr lang="en-US" sz="18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FD1A2843-7753-4514-A632-EB3B9D622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02503"/>
            <a:ext cx="4688640" cy="406200"/>
          </a:xfrm>
        </p:spPr>
        <p:txBody>
          <a:bodyPr/>
          <a:lstStyle/>
          <a:p>
            <a:r>
              <a:rPr lang="ru-RU" dirty="0"/>
              <a:t>Тренинг по усилению голоса пожилых людей</a:t>
            </a:r>
          </a:p>
          <a:p>
            <a:r>
              <a:rPr lang="ru-RU" dirty="0">
                <a:solidFill>
                  <a:schemeClr val="accent3"/>
                </a:solidFill>
              </a:rPr>
              <a:t>Модуль 1: Введение в Тренинг по усилению голоса пожилых людей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FFF7BF27-D898-43C7-8C82-6C79A1F5E680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</p:spTree>
    <p:extLst>
      <p:ext uri="{BB962C8B-B14F-4D97-AF65-F5344CB8AC3E}">
        <p14:creationId xmlns:p14="http://schemas.microsoft.com/office/powerpoint/2010/main" val="2274421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A44069-AB0A-8542-9243-CD0119D7B81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ru-RU" dirty="0"/>
              <a:t>Подведение итогов Модуля</a:t>
            </a:r>
            <a:r>
              <a:rPr lang="en-GB" dirty="0"/>
              <a:t> 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81D019-5757-1848-9954-CACAED77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5249CA-AE9E-4B4E-9B0A-185BB81E7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1" y="310716"/>
            <a:ext cx="4761389" cy="451143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B59F278B-B4EC-4D5C-8192-47EB20D47FAA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</p:spTree>
    <p:extLst>
      <p:ext uri="{BB962C8B-B14F-4D97-AF65-F5344CB8AC3E}">
        <p14:creationId xmlns:p14="http://schemas.microsoft.com/office/powerpoint/2010/main" val="421708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CA60E-D423-1946-894E-5A615429B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954533"/>
            <a:ext cx="8450743" cy="699637"/>
          </a:xfrm>
        </p:spPr>
        <p:txBody>
          <a:bodyPr/>
          <a:lstStyle/>
          <a:p>
            <a:r>
              <a:rPr lang="ru-RU" dirty="0"/>
              <a:t>Модуль</a:t>
            </a:r>
            <a:r>
              <a:rPr lang="en-US" dirty="0"/>
              <a:t> 1: </a:t>
            </a:r>
            <a:r>
              <a:rPr lang="ru-RU" dirty="0"/>
              <a:t>Введение в Тренинг по усилению голоса пожилых людей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5BAE2-C161-D848-BF88-0DE0E1CCA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endParaRPr lang="ru-RU" dirty="0"/>
          </a:p>
          <a:p>
            <a:pPr lvl="3"/>
            <a:r>
              <a:rPr lang="ru-RU" dirty="0"/>
              <a:t>Пакет учебных материалов «Усиление голоса пожилых людей» был разработан для обучения сотрудников </a:t>
            </a:r>
            <a:r>
              <a:rPr lang="ru-RU" dirty="0" err="1"/>
              <a:t>HelpAge</a:t>
            </a:r>
            <a:r>
              <a:rPr lang="ru-RU" dirty="0"/>
              <a:t> и членов сети ключевым элементам Структуры усиления голоса пожилых людей и понятиям, лежащих в ее основе, а также для укрепления их способности осуществлять соответствующую деятельность. </a:t>
            </a:r>
          </a:p>
          <a:p>
            <a:pPr lvl="3"/>
            <a:r>
              <a:rPr lang="ru-RU" b="1" dirty="0"/>
              <a:t>Это первый из четырех модулей PowerPoint, разработанных для сопровождения Руководства фасилитатора при проведении сессий. Модуль 1 - это вводный модуль, в нем рассматриваются цели тренинга и ключевые понятия.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3076C4-3015-7F43-9DB2-0F7B715DD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02503"/>
            <a:ext cx="4688640" cy="406200"/>
          </a:xfrm>
        </p:spPr>
        <p:txBody>
          <a:bodyPr/>
          <a:lstStyle/>
          <a:p>
            <a:r>
              <a:rPr lang="ru-RU" dirty="0"/>
              <a:t>Тренинг по усилению голоса пожилых людей</a:t>
            </a:r>
          </a:p>
          <a:p>
            <a:r>
              <a:rPr lang="ru-RU" dirty="0">
                <a:solidFill>
                  <a:schemeClr val="accent3"/>
                </a:solidFill>
              </a:rPr>
              <a:t>Модуль 1: Введение в Тренинг по усилению голоса пожилых людей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E1510D-DFDA-2E4D-8D5F-DD67F3572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2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BD7CD1D-A411-494C-B7A4-CAE7021186F2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</p:spTree>
    <p:extLst>
      <p:ext uri="{BB962C8B-B14F-4D97-AF65-F5344CB8AC3E}">
        <p14:creationId xmlns:p14="http://schemas.microsoft.com/office/powerpoint/2010/main" val="2308858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5F5092-F0FB-AF40-B19C-A76B5D33ABF2}"/>
              </a:ext>
            </a:extLst>
          </p:cNvPr>
          <p:cNvSpPr/>
          <p:nvPr/>
        </p:nvSpPr>
        <p:spPr>
          <a:xfrm>
            <a:off x="432000" y="1799999"/>
            <a:ext cx="9827813" cy="5025083"/>
          </a:xfrm>
          <a:prstGeom prst="rect">
            <a:avLst/>
          </a:prstGeom>
          <a:solidFill>
            <a:schemeClr val="tx2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CA60E-D423-1946-894E-5A615429B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Модуль</a:t>
            </a:r>
            <a:r>
              <a:rPr lang="en-GB" dirty="0"/>
              <a:t> 1: </a:t>
            </a:r>
            <a:r>
              <a:rPr lang="ru-RU" dirty="0"/>
              <a:t>Структура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5BAE2-C161-D848-BF88-0DE0E1CCA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2016000"/>
            <a:ext cx="5065747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Цели тренинга</a:t>
            </a:r>
            <a:endParaRPr lang="en-US" dirty="0"/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Ключевые группы участников</a:t>
            </a:r>
            <a:endParaRPr lang="en-US" dirty="0"/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История нашей работы. Текущая направленность</a:t>
            </a:r>
            <a:endParaRPr lang="en-US" dirty="0"/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Ключевые понятия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3076C4-3015-7F43-9DB2-0F7B715DD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02503"/>
            <a:ext cx="4688640" cy="406200"/>
          </a:xfrm>
        </p:spPr>
        <p:txBody>
          <a:bodyPr/>
          <a:lstStyle/>
          <a:p>
            <a:r>
              <a:rPr lang="ru-RU" dirty="0"/>
              <a:t>Тренинг по усилению голоса пожилых людей</a:t>
            </a:r>
          </a:p>
          <a:p>
            <a:r>
              <a:rPr lang="ru-RU" dirty="0">
                <a:solidFill>
                  <a:schemeClr val="accent3"/>
                </a:solidFill>
              </a:rPr>
              <a:t>Модуль 1: Введение в Тренинг по усилению голоса пожилых людей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E1510D-DFDA-2E4D-8D5F-DD67F3572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3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8EDE76D4-5D0C-48F7-AA13-FA70579EDD2A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</p:spTree>
    <p:extLst>
      <p:ext uri="{BB962C8B-B14F-4D97-AF65-F5344CB8AC3E}">
        <p14:creationId xmlns:p14="http://schemas.microsoft.com/office/powerpoint/2010/main" val="154354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1148B8-5CD6-724C-86D7-FA2FA51E00D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ru-RU" dirty="0"/>
              <a:t>Цели и ожидания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40F03-85B4-1E43-929A-5963FBD7F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4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E186B9F-12F0-4548-990C-0573AAF40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Тренинг по усилению голоса пожилых людей</a:t>
            </a:r>
          </a:p>
          <a:p>
            <a:r>
              <a:rPr lang="ru-RU" dirty="0">
                <a:solidFill>
                  <a:srgbClr val="FF0000"/>
                </a:solidFill>
              </a:rPr>
              <a:t>Модуль 1: Введение в Тренинг по усилению голоса пожилых людей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D89F1BF-2143-46F9-BB20-68D41AF1A562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</p:spTree>
    <p:extLst>
      <p:ext uri="{BB962C8B-B14F-4D97-AF65-F5344CB8AC3E}">
        <p14:creationId xmlns:p14="http://schemas.microsoft.com/office/powerpoint/2010/main" val="3532464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0FDBD4-0890-FC42-BDA2-C34FA6267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92593E-2A67-3F4A-B675-19F0CBA13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1" y="1800000"/>
            <a:ext cx="7315000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Раскрыть, что понятие «голос» означает для </a:t>
            </a:r>
            <a:r>
              <a:rPr lang="en-US" dirty="0"/>
              <a:t>HelpAge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Изучить понятия, лежащие в основе Структуры усиления голоса пожилых людей</a:t>
            </a:r>
            <a:endParaRPr lang="en-US" dirty="0"/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Изучить ключевые подходы к социальной подотчетности и работе по усилению голоса</a:t>
            </a:r>
            <a:r>
              <a:rPr lang="en-US" dirty="0"/>
              <a:t> (</a:t>
            </a:r>
            <a:r>
              <a:rPr lang="ru-RU" dirty="0"/>
              <a:t>особенно в целях проектной деятельности</a:t>
            </a:r>
            <a:r>
              <a:rPr lang="en-US" dirty="0"/>
              <a:t>)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Ознакомиться с инструментами и подходами для планирования и мониторинга проектов, основанных на Структуре усиления голоса пожилых людей: мониторинг, оценка и обучение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CE943-4D50-B64F-BBE1-BCE4641B6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 descr="Shape, icon&#10;&#10;Description automatically generated">
            <a:extLst>
              <a:ext uri="{FF2B5EF4-FFF2-40B4-BE49-F238E27FC236}">
                <a16:creationId xmlns:a16="http://schemas.microsoft.com/office/drawing/2014/main" id="{C1C4CA76-E35F-8A4C-AB9C-29F1C5D73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018" y="1831797"/>
            <a:ext cx="1937449" cy="2373811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D5AE656-6802-41AD-A9D9-ECA65AA15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02503"/>
            <a:ext cx="4688640" cy="406200"/>
          </a:xfrm>
        </p:spPr>
        <p:txBody>
          <a:bodyPr/>
          <a:lstStyle/>
          <a:p>
            <a:r>
              <a:rPr lang="ru-RU" dirty="0"/>
              <a:t>Тренинг по усилению голоса пожилых людей</a:t>
            </a:r>
          </a:p>
          <a:p>
            <a:r>
              <a:rPr lang="ru-RU" dirty="0">
                <a:solidFill>
                  <a:schemeClr val="accent3"/>
                </a:solidFill>
              </a:rPr>
              <a:t>Модуль 1: Введение в Тренинг по усилению голоса пожилых людей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77FE91F1-6F5B-43F6-8C1E-4DD29C04B21D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</p:spTree>
    <p:extLst>
      <p:ext uri="{BB962C8B-B14F-4D97-AF65-F5344CB8AC3E}">
        <p14:creationId xmlns:p14="http://schemas.microsoft.com/office/powerpoint/2010/main" val="162185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1148B8-5CD6-724C-86D7-FA2FA51E00D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ru-RU" dirty="0"/>
              <a:t>Ключевые группы участников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40F03-85B4-1E43-929A-5963FBD7F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CB8FA9-D7AF-468B-83A4-91D79B605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94" y="477950"/>
            <a:ext cx="4761389" cy="451143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99EAB74-42B1-4683-99F2-A3E066FE111F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</p:spTree>
    <p:extLst>
      <p:ext uri="{BB962C8B-B14F-4D97-AF65-F5344CB8AC3E}">
        <p14:creationId xmlns:p14="http://schemas.microsoft.com/office/powerpoint/2010/main" val="529501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FCB5C-1699-CC4D-8641-91DAC2672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Ключевые группы участников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41E1E-087C-854F-95B9-731B13E99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Сотрудники международной сети </a:t>
            </a:r>
            <a:r>
              <a:rPr lang="ru-RU" dirty="0" err="1"/>
              <a:t>HelpAge</a:t>
            </a:r>
            <a:r>
              <a:rPr lang="ru-RU" dirty="0"/>
              <a:t> International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Сотрудники организаций-членов глобальной сети </a:t>
            </a:r>
            <a:r>
              <a:rPr lang="ru-RU" dirty="0" err="1"/>
              <a:t>HelpAge</a:t>
            </a:r>
            <a:endParaRPr lang="ru-RU" dirty="0"/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Члены ассоциаций пожилых людей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Национальные платформы и федерации пожилых людей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Общественные организации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Представители правительства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6DBE21-894C-FE41-A3D3-ED04B00BE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5F5FEB4-7147-4B43-93DC-CA781016F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405" y="3970336"/>
            <a:ext cx="2794861" cy="2163763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4C09D05-20C9-4696-A4DD-C7F61F042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02503"/>
            <a:ext cx="4688640" cy="406200"/>
          </a:xfrm>
        </p:spPr>
        <p:txBody>
          <a:bodyPr/>
          <a:lstStyle/>
          <a:p>
            <a:r>
              <a:rPr lang="ru-RU" dirty="0"/>
              <a:t>Тренинг по усилению голоса пожилых людей</a:t>
            </a:r>
          </a:p>
          <a:p>
            <a:r>
              <a:rPr lang="ru-RU" dirty="0">
                <a:solidFill>
                  <a:schemeClr val="accent3"/>
                </a:solidFill>
              </a:rPr>
              <a:t>Модуль 1: Введение в Тренинг по усилению голоса пожилых людей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33DB34B-31F5-4B43-A0D2-DCC3F0E47645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</p:spTree>
    <p:extLst>
      <p:ext uri="{BB962C8B-B14F-4D97-AF65-F5344CB8AC3E}">
        <p14:creationId xmlns:p14="http://schemas.microsoft.com/office/powerpoint/2010/main" val="1677885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1148B8-5CD6-724C-86D7-FA2FA51E00D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ru-RU" dirty="0"/>
              <a:t>Понимание понятия голоса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40F03-85B4-1E43-929A-5963FBD7F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DB448B-F10E-4B03-8AE9-8FA8F58B3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94" y="434003"/>
            <a:ext cx="4761389" cy="451143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669427E-F285-4D6C-96C7-9A028A21B3DE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</p:spTree>
    <p:extLst>
      <p:ext uri="{BB962C8B-B14F-4D97-AF65-F5344CB8AC3E}">
        <p14:creationId xmlns:p14="http://schemas.microsoft.com/office/powerpoint/2010/main" val="202354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2F1E6D4-EA50-0A4A-B8BD-B49ADEE04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696" y="808703"/>
            <a:ext cx="9870419" cy="698357"/>
          </a:xfrm>
        </p:spPr>
        <p:txBody>
          <a:bodyPr/>
          <a:lstStyle/>
          <a:p>
            <a:r>
              <a:rPr lang="ru-RU" dirty="0"/>
              <a:t>История нашей работы. Текущая направленность</a:t>
            </a:r>
            <a:br>
              <a:rPr lang="ru-RU" dirty="0"/>
            </a:b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B0BFD3-73CB-9549-BC40-14EFB9C89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696" y="1719632"/>
            <a:ext cx="9743957" cy="4796544"/>
          </a:xfrm>
        </p:spPr>
        <p:txBody>
          <a:bodyPr>
            <a:noAutofit/>
          </a:bodyPr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sz="1900" dirty="0" err="1"/>
              <a:t>HelpAge</a:t>
            </a:r>
            <a:r>
              <a:rPr lang="ru-RU" sz="1900" dirty="0"/>
              <a:t> International и члены сети осуществляют деятельность по усилению голоса пожилых людей на протяжении многих лет. Структура усиления голоса пожилых людей основана на этой работе.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sz="1900" dirty="0"/>
              <a:t>В</a:t>
            </a:r>
            <a:r>
              <a:rPr lang="en-US" sz="1900" dirty="0"/>
              <a:t> HelpAge</a:t>
            </a:r>
            <a:r>
              <a:rPr lang="ru-RU" sz="1900" dirty="0"/>
              <a:t> слово «голос» используется как общий термин, охватывающий участие, расширение прав и возможностей, свободу действий, автономность и подотчетность</a:t>
            </a:r>
            <a:r>
              <a:rPr lang="en-US" sz="1900" dirty="0"/>
              <a:t>.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sz="1900" dirty="0"/>
              <a:t>Мы проводили консультации с пожилыми людьми в 2020 году о том, как пандемия COVID-19 повлияла на их способность реализовать свое право на голос.</a:t>
            </a:r>
            <a:endParaRPr lang="en-US" sz="1900" dirty="0"/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sz="1900" dirty="0"/>
              <a:t>Стратегия </a:t>
            </a:r>
            <a:r>
              <a:rPr lang="ru-RU" sz="1900" dirty="0" err="1"/>
              <a:t>HelpAge</a:t>
            </a:r>
            <a:r>
              <a:rPr lang="ru-RU" sz="1900" dirty="0"/>
              <a:t> International до 2030 года включает усиление голоса в качестве ключевого компонента </a:t>
            </a:r>
            <a:endParaRPr lang="en-US" sz="1900" dirty="0"/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sz="1900" dirty="0"/>
              <a:t>Работа по усилению голоса пожилых людей сосредоточена на инклюзивности, борьбе с эйджизмом и решении проблем многообразия.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endParaRPr lang="en-US" sz="19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CE597B-D35A-E84B-9CAF-022FE736E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9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AC7B675-01C6-473A-844F-D73225FDF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02503"/>
            <a:ext cx="4688640" cy="406200"/>
          </a:xfrm>
        </p:spPr>
        <p:txBody>
          <a:bodyPr/>
          <a:lstStyle/>
          <a:p>
            <a:r>
              <a:rPr lang="ru-RU" dirty="0"/>
              <a:t>Тренинг по усилению голоса пожилых людей</a:t>
            </a:r>
          </a:p>
          <a:p>
            <a:r>
              <a:rPr lang="ru-RU" dirty="0">
                <a:solidFill>
                  <a:schemeClr val="accent3"/>
                </a:solidFill>
              </a:rPr>
              <a:t>Модуль 1: Введение в Тренинг по усилению голоса пожилых людей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EB2E073-A635-486F-B211-985F8D78263F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</p:spTree>
    <p:extLst>
      <p:ext uri="{BB962C8B-B14F-4D97-AF65-F5344CB8AC3E}">
        <p14:creationId xmlns:p14="http://schemas.microsoft.com/office/powerpoint/2010/main" val="994992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elpAge colour 2021">
      <a:dk1>
        <a:srgbClr val="000000"/>
      </a:dk1>
      <a:lt1>
        <a:srgbClr val="FFFFFF"/>
      </a:lt1>
      <a:dk2>
        <a:srgbClr val="918470"/>
      </a:dk2>
      <a:lt2>
        <a:srgbClr val="F5F6F5"/>
      </a:lt2>
      <a:accent1>
        <a:srgbClr val="F0561E"/>
      </a:accent1>
      <a:accent2>
        <a:srgbClr val="B91015"/>
      </a:accent2>
      <a:accent3>
        <a:srgbClr val="EB134F"/>
      </a:accent3>
      <a:accent4>
        <a:srgbClr val="92846F"/>
      </a:accent4>
      <a:accent5>
        <a:srgbClr val="A152CA"/>
      </a:accent5>
      <a:accent6>
        <a:srgbClr val="70AD47"/>
      </a:accent6>
      <a:hlink>
        <a:srgbClr val="F15520"/>
      </a:hlink>
      <a:folHlink>
        <a:srgbClr val="92846F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E9AC303336F04C920712D31A504716" ma:contentTypeVersion="4" ma:contentTypeDescription="Create a new document." ma:contentTypeScope="" ma:versionID="d3bab75f01ed0a735e26f2d069717015">
  <xsd:schema xmlns:xsd="http://www.w3.org/2001/XMLSchema" xmlns:xs="http://www.w3.org/2001/XMLSchema" xmlns:p="http://schemas.microsoft.com/office/2006/metadata/properties" xmlns:ns2="284aa22e-e88f-49ff-a954-1e1976014209" targetNamespace="http://schemas.microsoft.com/office/2006/metadata/properties" ma:root="true" ma:fieldsID="9bc27163ee7a72f8dcb05d24545f4889" ns2:_="">
    <xsd:import namespace="284aa22e-e88f-49ff-a954-1e19760142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4aa22e-e88f-49ff-a954-1e19760142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3F0BC76-D068-4CA2-8FF5-9B505B30056C}"/>
</file>

<file path=customXml/itemProps2.xml><?xml version="1.0" encoding="utf-8"?>
<ds:datastoreItem xmlns:ds="http://schemas.openxmlformats.org/officeDocument/2006/customXml" ds:itemID="{0F43175A-CC64-4993-B5FA-9F2F4E0A8C00}"/>
</file>

<file path=customXml/itemProps3.xml><?xml version="1.0" encoding="utf-8"?>
<ds:datastoreItem xmlns:ds="http://schemas.openxmlformats.org/officeDocument/2006/customXml" ds:itemID="{1180319E-016E-4163-8D28-28A54E83BF47}"/>
</file>

<file path=docProps/app.xml><?xml version="1.0" encoding="utf-8"?>
<Properties xmlns="http://schemas.openxmlformats.org/officeDocument/2006/extended-properties" xmlns:vt="http://schemas.openxmlformats.org/officeDocument/2006/docPropsVTypes">
  <TotalTime>3333</TotalTime>
  <Words>972</Words>
  <Application>Microsoft Office PowerPoint</Application>
  <PresentationFormat>Custom</PresentationFormat>
  <Paragraphs>129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Verdana</vt:lpstr>
      <vt:lpstr>Office Theme</vt:lpstr>
      <vt:lpstr>Тренинг по усилению голоса пожилых людей Модуль 1: Введение в Тренинг по усилению голоса пожилых людей</vt:lpstr>
      <vt:lpstr>Модуль 1: Введение в Тренинг по усилению голоса пожилых людей</vt:lpstr>
      <vt:lpstr>Модуль 1: Структура </vt:lpstr>
      <vt:lpstr>Цели и ожидания</vt:lpstr>
      <vt:lpstr>Цели</vt:lpstr>
      <vt:lpstr>Ключевые группы участников</vt:lpstr>
      <vt:lpstr>Ключевые группы участников</vt:lpstr>
      <vt:lpstr>Понимание понятия голоса</vt:lpstr>
      <vt:lpstr>История нашей работы. Текущая направленность </vt:lpstr>
      <vt:lpstr>Обсуждение в группах</vt:lpstr>
      <vt:lpstr>Связь работы по усилению голоса пожилых людей и Стратегией до 2030 года </vt:lpstr>
      <vt:lpstr>Как этот тренинг согласуется с последними идеями организации?</vt:lpstr>
      <vt:lpstr>Три ключевые функции HelpAge International</vt:lpstr>
      <vt:lpstr>10 основных направлений Стратегии до 2030 года</vt:lpstr>
      <vt:lpstr>Ключевые понятия, лежащие в основе работы по усилению голоса пожилых людей</vt:lpstr>
      <vt:lpstr>Ключевые понятия, лежащие в основе работы по усилению голоса пожилых людей</vt:lpstr>
      <vt:lpstr>Подведение итогов Модуля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Frech</dc:creator>
  <cp:lastModifiedBy>Анна Воронина</cp:lastModifiedBy>
  <cp:revision>528</cp:revision>
  <dcterms:created xsi:type="dcterms:W3CDTF">2021-03-16T10:12:50Z</dcterms:created>
  <dcterms:modified xsi:type="dcterms:W3CDTF">2022-03-03T02:22:34Z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0x0101009EE9AC303336F04C920712D31A504716</vt:lpwstr>
  </property>
</Properties>
</file>