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7.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18.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ppt/changesInfos/changesInfo1.xml" ContentType="application/vnd.ms-powerpoint.changesinfo+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0"/>
  </p:notesMasterIdLst>
  <p:sldIdLst>
    <p:sldId id="411" r:id="rId2"/>
    <p:sldId id="391" r:id="rId3"/>
    <p:sldId id="392" r:id="rId4"/>
    <p:sldId id="393" r:id="rId5"/>
    <p:sldId id="394" r:id="rId6"/>
    <p:sldId id="395" r:id="rId7"/>
    <p:sldId id="396" r:id="rId8"/>
    <p:sldId id="397" r:id="rId9"/>
    <p:sldId id="398" r:id="rId10"/>
    <p:sldId id="399" r:id="rId11"/>
    <p:sldId id="400" r:id="rId12"/>
    <p:sldId id="401" r:id="rId13"/>
    <p:sldId id="402" r:id="rId14"/>
    <p:sldId id="403" r:id="rId15"/>
    <p:sldId id="404" r:id="rId16"/>
    <p:sldId id="405" r:id="rId17"/>
    <p:sldId id="406" r:id="rId18"/>
    <p:sldId id="408" r:id="rId19"/>
  </p:sldIdLst>
  <p:sldSz cx="10691813" cy="7559675"/>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B6AA"/>
    <a:srgbClr val="938671"/>
    <a:srgbClr val="F25821"/>
    <a:srgbClr val="BB0F18"/>
    <a:srgbClr val="ED13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80" autoAdjust="0"/>
    <p:restoredTop sz="94694"/>
  </p:normalViewPr>
  <p:slideViewPr>
    <p:cSldViewPr snapToGrid="0" snapToObjects="1">
      <p:cViewPr>
        <p:scale>
          <a:sx n="94" d="100"/>
          <a:sy n="94" d="100"/>
        </p:scale>
        <p:origin x="144" y="1112"/>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mma Stovell" userId="d576cdd5-283b-41f1-8a8d-b62adbd2f51b" providerId="ADAL" clId="{E3007E78-02EB-4607-BDC6-D767C32CDB2E}"/>
    <pc:docChg chg="undo custSel modSld">
      <pc:chgData name="Jemma Stovell" userId="d576cdd5-283b-41f1-8a8d-b62adbd2f51b" providerId="ADAL" clId="{E3007E78-02EB-4607-BDC6-D767C32CDB2E}" dt="2021-09-02T05:37:38.958" v="207" actId="1076"/>
      <pc:docMkLst>
        <pc:docMk/>
      </pc:docMkLst>
      <pc:sldChg chg="addSp modSp mod">
        <pc:chgData name="Jemma Stovell" userId="d576cdd5-283b-41f1-8a8d-b62adbd2f51b" providerId="ADAL" clId="{E3007E78-02EB-4607-BDC6-D767C32CDB2E}" dt="2021-08-16T17:30:33.390" v="206" actId="1076"/>
        <pc:sldMkLst>
          <pc:docMk/>
          <pc:sldMk cId="1118393463" sldId="396"/>
        </pc:sldMkLst>
        <pc:spChg chg="mod">
          <ac:chgData name="Jemma Stovell" userId="d576cdd5-283b-41f1-8a8d-b62adbd2f51b" providerId="ADAL" clId="{E3007E78-02EB-4607-BDC6-D767C32CDB2E}" dt="2021-08-16T17:27:34.232" v="175" actId="1076"/>
          <ac:spMkLst>
            <pc:docMk/>
            <pc:sldMk cId="1118393463" sldId="396"/>
            <ac:spMk id="5" creationId="{98200673-8049-7D44-9341-B5DED04E1AD7}"/>
          </ac:spMkLst>
        </pc:spChg>
        <pc:graphicFrameChg chg="add mod">
          <ac:chgData name="Jemma Stovell" userId="d576cdd5-283b-41f1-8a8d-b62adbd2f51b" providerId="ADAL" clId="{E3007E78-02EB-4607-BDC6-D767C32CDB2E}" dt="2021-08-16T17:30:17.628" v="204"/>
          <ac:graphicFrameMkLst>
            <pc:docMk/>
            <pc:sldMk cId="1118393463" sldId="396"/>
            <ac:graphicFrameMk id="7" creationId="{8CF36D4D-7E2F-4E79-B4EC-6CC67D145FEF}"/>
          </ac:graphicFrameMkLst>
        </pc:graphicFrameChg>
        <pc:picChg chg="mod">
          <ac:chgData name="Jemma Stovell" userId="d576cdd5-283b-41f1-8a8d-b62adbd2f51b" providerId="ADAL" clId="{E3007E78-02EB-4607-BDC6-D767C32CDB2E}" dt="2021-08-16T17:30:33.390" v="206" actId="1076"/>
          <ac:picMkLst>
            <pc:docMk/>
            <pc:sldMk cId="1118393463" sldId="396"/>
            <ac:picMk id="6" creationId="{70DCF7B3-08CF-134B-82DE-0E19FCC81D35}"/>
          </ac:picMkLst>
        </pc:picChg>
      </pc:sldChg>
      <pc:sldChg chg="modSp mod">
        <pc:chgData name="Jemma Stovell" userId="d576cdd5-283b-41f1-8a8d-b62adbd2f51b" providerId="ADAL" clId="{E3007E78-02EB-4607-BDC6-D767C32CDB2E}" dt="2021-08-16T12:08:57.585" v="78" actId="20577"/>
        <pc:sldMkLst>
          <pc:docMk/>
          <pc:sldMk cId="4022529871" sldId="398"/>
        </pc:sldMkLst>
        <pc:graphicFrameChg chg="modGraphic">
          <ac:chgData name="Jemma Stovell" userId="d576cdd5-283b-41f1-8a8d-b62adbd2f51b" providerId="ADAL" clId="{E3007E78-02EB-4607-BDC6-D767C32CDB2E}" dt="2021-08-16T12:08:57.585" v="78" actId="20577"/>
          <ac:graphicFrameMkLst>
            <pc:docMk/>
            <pc:sldMk cId="4022529871" sldId="398"/>
            <ac:graphicFrameMk id="7" creationId="{45A205E4-CE04-8948-8D2C-34DC944877B9}"/>
          </ac:graphicFrameMkLst>
        </pc:graphicFrameChg>
      </pc:sldChg>
      <pc:sldChg chg="modSp mod">
        <pc:chgData name="Jemma Stovell" userId="d576cdd5-283b-41f1-8a8d-b62adbd2f51b" providerId="ADAL" clId="{E3007E78-02EB-4607-BDC6-D767C32CDB2E}" dt="2021-08-16T12:15:03.259" v="166" actId="20577"/>
        <pc:sldMkLst>
          <pc:docMk/>
          <pc:sldMk cId="727076684" sldId="400"/>
        </pc:sldMkLst>
        <pc:spChg chg="mod">
          <ac:chgData name="Jemma Stovell" userId="d576cdd5-283b-41f1-8a8d-b62adbd2f51b" providerId="ADAL" clId="{E3007E78-02EB-4607-BDC6-D767C32CDB2E}" dt="2021-08-16T12:15:03.259" v="166" actId="20577"/>
          <ac:spMkLst>
            <pc:docMk/>
            <pc:sldMk cId="727076684" sldId="400"/>
            <ac:spMk id="6" creationId="{22AB18A1-D2CB-E741-930F-EF4B1BDAA7F6}"/>
          </ac:spMkLst>
        </pc:spChg>
      </pc:sldChg>
      <pc:sldChg chg="modSp mod">
        <pc:chgData name="Jemma Stovell" userId="d576cdd5-283b-41f1-8a8d-b62adbd2f51b" providerId="ADAL" clId="{E3007E78-02EB-4607-BDC6-D767C32CDB2E}" dt="2021-08-16T12:10:10.563" v="120" actId="1076"/>
        <pc:sldMkLst>
          <pc:docMk/>
          <pc:sldMk cId="2334766576" sldId="401"/>
        </pc:sldMkLst>
        <pc:spChg chg="mod">
          <ac:chgData name="Jemma Stovell" userId="d576cdd5-283b-41f1-8a8d-b62adbd2f51b" providerId="ADAL" clId="{E3007E78-02EB-4607-BDC6-D767C32CDB2E}" dt="2021-08-16T12:10:03.270" v="119" actId="20577"/>
          <ac:spMkLst>
            <pc:docMk/>
            <pc:sldMk cId="2334766576" sldId="401"/>
            <ac:spMk id="5" creationId="{98200673-8049-7D44-9341-B5DED04E1AD7}"/>
          </ac:spMkLst>
        </pc:spChg>
        <pc:spChg chg="mod">
          <ac:chgData name="Jemma Stovell" userId="d576cdd5-283b-41f1-8a8d-b62adbd2f51b" providerId="ADAL" clId="{E3007E78-02EB-4607-BDC6-D767C32CDB2E}" dt="2021-08-16T12:10:10.563" v="120" actId="1076"/>
          <ac:spMkLst>
            <pc:docMk/>
            <pc:sldMk cId="2334766576" sldId="401"/>
            <ac:spMk id="6" creationId="{22AB18A1-D2CB-E741-930F-EF4B1BDAA7F6}"/>
          </ac:spMkLst>
        </pc:spChg>
      </pc:sldChg>
      <pc:sldChg chg="modSp mod">
        <pc:chgData name="Jemma Stovell" userId="d576cdd5-283b-41f1-8a8d-b62adbd2f51b" providerId="ADAL" clId="{E3007E78-02EB-4607-BDC6-D767C32CDB2E}" dt="2021-09-02T05:37:38.958" v="207" actId="1076"/>
        <pc:sldMkLst>
          <pc:docMk/>
          <pc:sldMk cId="467895795" sldId="411"/>
        </pc:sldMkLst>
        <pc:picChg chg="mod">
          <ac:chgData name="Jemma Stovell" userId="d576cdd5-283b-41f1-8a8d-b62adbd2f51b" providerId="ADAL" clId="{E3007E78-02EB-4607-BDC6-D767C32CDB2E}" dt="2021-09-02T05:37:38.958" v="207" actId="1076"/>
          <ac:picMkLst>
            <pc:docMk/>
            <pc:sldMk cId="467895795" sldId="411"/>
            <ac:picMk id="7" creationId="{CBD2D547-5696-AA4A-924A-0A82FF7EC46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48A94F-0D29-3D45-A36D-4FCF85C67C85}" type="datetimeFigureOut">
              <a:rPr lang="en-US" smtClean="0"/>
              <a:t>4/14/22</a:t>
            </a:fld>
            <a:endParaRPr lang="en-US"/>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0F772C-0790-2C42-9F74-AF586204B95F}" type="slidenum">
              <a:rPr lang="en-US" smtClean="0"/>
              <a:t>‹#›</a:t>
            </a:fld>
            <a:endParaRPr lang="en-US"/>
          </a:p>
        </p:txBody>
      </p:sp>
    </p:spTree>
    <p:extLst>
      <p:ext uri="{BB962C8B-B14F-4D97-AF65-F5344CB8AC3E}">
        <p14:creationId xmlns:p14="http://schemas.microsoft.com/office/powerpoint/2010/main" val="1968064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F9481-03E7-E34C-83E4-BBE070749C3C}"/>
              </a:ext>
            </a:extLst>
          </p:cNvPr>
          <p:cNvSpPr>
            <a:spLocks noGrp="1"/>
          </p:cNvSpPr>
          <p:nvPr>
            <p:ph type="ctrTitle"/>
          </p:nvPr>
        </p:nvSpPr>
        <p:spPr>
          <a:xfrm>
            <a:off x="5345906" y="1440000"/>
            <a:ext cx="4914094" cy="2631887"/>
          </a:xfrm>
        </p:spPr>
        <p:txBody>
          <a:bodyPr anchor="t" anchorCtr="0"/>
          <a:lstStyle>
            <a:lvl1pPr algn="l">
              <a:lnSpc>
                <a:spcPts val="4000"/>
              </a:lnSpc>
              <a:defRPr sz="3400"/>
            </a:lvl1pPr>
          </a:lstStyle>
          <a:p>
            <a:r>
              <a:rPr lang="en-GB" dirty="0"/>
              <a:t>Click to edit Master title style</a:t>
            </a:r>
            <a:endParaRPr lang="en-US" dirty="0"/>
          </a:p>
        </p:txBody>
      </p:sp>
      <p:sp>
        <p:nvSpPr>
          <p:cNvPr id="6" name="Slide Number Placeholder 5">
            <a:extLst>
              <a:ext uri="{FF2B5EF4-FFF2-40B4-BE49-F238E27FC236}">
                <a16:creationId xmlns:a16="http://schemas.microsoft.com/office/drawing/2014/main" id="{BC0B8C22-BD91-4949-953A-AE80FCD0969F}"/>
              </a:ext>
            </a:extLst>
          </p:cNvPr>
          <p:cNvSpPr>
            <a:spLocks noGrp="1"/>
          </p:cNvSpPr>
          <p:nvPr>
            <p:ph type="sldNum" sz="quarter" idx="12"/>
          </p:nvPr>
        </p:nvSpPr>
        <p:spPr/>
        <p:txBody>
          <a:bodyPr/>
          <a:lstStyle/>
          <a:p>
            <a:fld id="{50F209D7-C180-5B4A-A7C2-AD533727DAA3}" type="slidenum">
              <a:rPr lang="en-US" smtClean="0"/>
              <a:t>‹#›</a:t>
            </a:fld>
            <a:endParaRPr lang="en-US" dirty="0"/>
          </a:p>
        </p:txBody>
      </p:sp>
      <p:sp>
        <p:nvSpPr>
          <p:cNvPr id="7" name="Rectangle 6">
            <a:extLst>
              <a:ext uri="{FF2B5EF4-FFF2-40B4-BE49-F238E27FC236}">
                <a16:creationId xmlns:a16="http://schemas.microsoft.com/office/drawing/2014/main" id="{22BEA2E8-97D0-144F-AA4A-300690A65976}"/>
              </a:ext>
            </a:extLst>
          </p:cNvPr>
          <p:cNvSpPr/>
          <p:nvPr userDrawn="1"/>
        </p:nvSpPr>
        <p:spPr>
          <a:xfrm>
            <a:off x="9025247" y="7006699"/>
            <a:ext cx="1277172" cy="2966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HelpAge-logo-RGB.png">
            <a:extLst>
              <a:ext uri="{FF2B5EF4-FFF2-40B4-BE49-F238E27FC236}">
                <a16:creationId xmlns:a16="http://schemas.microsoft.com/office/drawing/2014/main" id="{1C8CB277-675F-ED4D-93B0-400851FFE306}"/>
              </a:ext>
            </a:extLst>
          </p:cNvPr>
          <p:cNvPicPr>
            <a:picLocks noChangeAspect="1"/>
          </p:cNvPicPr>
          <p:nvPr userDrawn="1"/>
        </p:nvPicPr>
        <p:blipFill>
          <a:blip r:embed="rId2"/>
          <a:stretch>
            <a:fillRect/>
          </a:stretch>
        </p:blipFill>
        <p:spPr>
          <a:xfrm>
            <a:off x="431811" y="6033255"/>
            <a:ext cx="1840208" cy="1023722"/>
          </a:xfrm>
          <a:prstGeom prst="rect">
            <a:avLst/>
          </a:prstGeom>
        </p:spPr>
      </p:pic>
      <p:sp>
        <p:nvSpPr>
          <p:cNvPr id="11" name="Date Placeholder 3">
            <a:extLst>
              <a:ext uri="{FF2B5EF4-FFF2-40B4-BE49-F238E27FC236}">
                <a16:creationId xmlns:a16="http://schemas.microsoft.com/office/drawing/2014/main" id="{7B26710E-4E03-434D-B39C-83935480D36F}"/>
              </a:ext>
            </a:extLst>
          </p:cNvPr>
          <p:cNvSpPr txBox="1">
            <a:spLocks/>
          </p:cNvSpPr>
          <p:nvPr userDrawn="1"/>
        </p:nvSpPr>
        <p:spPr>
          <a:xfrm>
            <a:off x="5537921" y="6985300"/>
            <a:ext cx="4722079" cy="329900"/>
          </a:xfrm>
          <a:prstGeom prst="rect">
            <a:avLst/>
          </a:prstGeom>
        </p:spPr>
        <p:txBody>
          <a:bodyPr vert="horz" lIns="0" tIns="0" rIns="0" bIns="45720" rtlCol="0" anchor="t" anchorCtr="0"/>
          <a:lstStyle>
            <a:defPPr>
              <a:defRPr lang="en-US"/>
            </a:defPPr>
            <a:lvl1pPr marL="0" algn="l" defTabSz="914400" rtl="0" eaLnBrk="1" latinLnBrk="0" hangingPunct="1">
              <a:defRPr sz="1052"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en-GB" sz="800" kern="1200" dirty="0">
                <a:solidFill>
                  <a:schemeClr val="tx1">
                    <a:tint val="75000"/>
                  </a:schemeClr>
                </a:solidFill>
                <a:effectLst/>
                <a:latin typeface="+mn-lt"/>
                <a:ea typeface="+mn-ea"/>
                <a:cs typeface="+mn-cs"/>
              </a:rPr>
              <a:t>Registered charity no. 288180  © HelpAge International 2021 </a:t>
            </a:r>
          </a:p>
        </p:txBody>
      </p:sp>
    </p:spTree>
    <p:extLst>
      <p:ext uri="{BB962C8B-B14F-4D97-AF65-F5344CB8AC3E}">
        <p14:creationId xmlns:p14="http://schemas.microsoft.com/office/powerpoint/2010/main" val="1573924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F9481-03E7-E34C-83E4-BBE070749C3C}"/>
              </a:ext>
            </a:extLst>
          </p:cNvPr>
          <p:cNvSpPr>
            <a:spLocks noGrp="1"/>
          </p:cNvSpPr>
          <p:nvPr>
            <p:ph type="ctrTitle"/>
          </p:nvPr>
        </p:nvSpPr>
        <p:spPr>
          <a:xfrm>
            <a:off x="474230" y="4571881"/>
            <a:ext cx="9828189" cy="1183554"/>
          </a:xfrm>
        </p:spPr>
        <p:txBody>
          <a:bodyPr anchor="t" anchorCtr="0"/>
          <a:lstStyle>
            <a:lvl1pPr algn="l">
              <a:lnSpc>
                <a:spcPts val="4000"/>
              </a:lnSpc>
              <a:defRPr sz="3400"/>
            </a:lvl1pPr>
          </a:lstStyle>
          <a:p>
            <a:r>
              <a:rPr lang="en-GB" dirty="0"/>
              <a:t>Click to edit Master title style</a:t>
            </a:r>
            <a:endParaRPr lang="en-US" dirty="0"/>
          </a:p>
        </p:txBody>
      </p:sp>
      <p:sp>
        <p:nvSpPr>
          <p:cNvPr id="7" name="Rectangle 6">
            <a:extLst>
              <a:ext uri="{FF2B5EF4-FFF2-40B4-BE49-F238E27FC236}">
                <a16:creationId xmlns:a16="http://schemas.microsoft.com/office/drawing/2014/main" id="{22BEA2E8-97D0-144F-AA4A-300690A65976}"/>
              </a:ext>
            </a:extLst>
          </p:cNvPr>
          <p:cNvSpPr/>
          <p:nvPr userDrawn="1"/>
        </p:nvSpPr>
        <p:spPr>
          <a:xfrm>
            <a:off x="9025247" y="7006699"/>
            <a:ext cx="1277172" cy="2966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elpAge-logo-RGB.png">
            <a:extLst>
              <a:ext uri="{FF2B5EF4-FFF2-40B4-BE49-F238E27FC236}">
                <a16:creationId xmlns:a16="http://schemas.microsoft.com/office/drawing/2014/main" id="{A416A333-2B63-1B4B-84E9-713E971CA1B6}"/>
              </a:ext>
            </a:extLst>
          </p:cNvPr>
          <p:cNvPicPr>
            <a:picLocks noChangeAspect="1"/>
          </p:cNvPicPr>
          <p:nvPr userDrawn="1"/>
        </p:nvPicPr>
        <p:blipFill>
          <a:blip r:embed="rId2"/>
          <a:stretch>
            <a:fillRect/>
          </a:stretch>
        </p:blipFill>
        <p:spPr>
          <a:xfrm>
            <a:off x="431811" y="6033255"/>
            <a:ext cx="1840208" cy="1023722"/>
          </a:xfrm>
          <a:prstGeom prst="rect">
            <a:avLst/>
          </a:prstGeom>
        </p:spPr>
      </p:pic>
      <p:sp>
        <p:nvSpPr>
          <p:cNvPr id="10" name="Date Placeholder 3">
            <a:extLst>
              <a:ext uri="{FF2B5EF4-FFF2-40B4-BE49-F238E27FC236}">
                <a16:creationId xmlns:a16="http://schemas.microsoft.com/office/drawing/2014/main" id="{C8B98334-2A45-E64F-BB72-60026A6B924B}"/>
              </a:ext>
            </a:extLst>
          </p:cNvPr>
          <p:cNvSpPr txBox="1">
            <a:spLocks/>
          </p:cNvSpPr>
          <p:nvPr userDrawn="1"/>
        </p:nvSpPr>
        <p:spPr>
          <a:xfrm>
            <a:off x="5537921" y="6985300"/>
            <a:ext cx="4722079" cy="329900"/>
          </a:xfrm>
          <a:prstGeom prst="rect">
            <a:avLst/>
          </a:prstGeom>
        </p:spPr>
        <p:txBody>
          <a:bodyPr vert="horz" lIns="0" tIns="0" rIns="0" bIns="45720" rtlCol="0" anchor="t" anchorCtr="0"/>
          <a:lstStyle>
            <a:defPPr>
              <a:defRPr lang="en-US"/>
            </a:defPPr>
            <a:lvl1pPr marL="0" algn="l" defTabSz="914400" rtl="0" eaLnBrk="1" latinLnBrk="0" hangingPunct="1">
              <a:defRPr sz="1052"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en-GB" sz="800" kern="1200" dirty="0">
                <a:solidFill>
                  <a:schemeClr val="tx1">
                    <a:tint val="75000"/>
                  </a:schemeClr>
                </a:solidFill>
                <a:effectLst/>
                <a:latin typeface="+mn-lt"/>
                <a:ea typeface="+mn-ea"/>
                <a:cs typeface="+mn-cs"/>
              </a:rPr>
              <a:t>Registered charity no. 288180  © HelpAge International 2021 </a:t>
            </a:r>
          </a:p>
        </p:txBody>
      </p:sp>
      <p:sp>
        <p:nvSpPr>
          <p:cNvPr id="12" name="Slide Number Placeholder 5">
            <a:extLst>
              <a:ext uri="{FF2B5EF4-FFF2-40B4-BE49-F238E27FC236}">
                <a16:creationId xmlns:a16="http://schemas.microsoft.com/office/drawing/2014/main" id="{341FBA2B-484F-C542-B2BF-00D99BE0AA4A}"/>
              </a:ext>
            </a:extLst>
          </p:cNvPr>
          <p:cNvSpPr>
            <a:spLocks noGrp="1"/>
          </p:cNvSpPr>
          <p:nvPr>
            <p:ph type="sldNum" sz="quarter" idx="12"/>
          </p:nvPr>
        </p:nvSpPr>
        <p:spPr>
          <a:xfrm>
            <a:off x="432000" y="434003"/>
            <a:ext cx="288000" cy="204570"/>
          </a:xfrm>
        </p:spPr>
        <p:txBody>
          <a:bodyPr/>
          <a:lstStyle/>
          <a:p>
            <a:fld id="{50F209D7-C180-5B4A-A7C2-AD533727DAA3}" type="slidenum">
              <a:rPr lang="en-US" smtClean="0"/>
              <a:t>‹#›</a:t>
            </a:fld>
            <a:endParaRPr lang="en-US" dirty="0"/>
          </a:p>
        </p:txBody>
      </p:sp>
    </p:spTree>
    <p:extLst>
      <p:ext uri="{BB962C8B-B14F-4D97-AF65-F5344CB8AC3E}">
        <p14:creationId xmlns:p14="http://schemas.microsoft.com/office/powerpoint/2010/main" val="879609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7835A-0020-EF40-9C89-BF2D7A1B2636}"/>
              </a:ext>
            </a:extLst>
          </p:cNvPr>
          <p:cNvSpPr>
            <a:spLocks noGrp="1"/>
          </p:cNvSpPr>
          <p:nvPr>
            <p:ph type="title"/>
          </p:nvPr>
        </p:nvSpPr>
        <p:spPr>
          <a:xfrm>
            <a:off x="1809070" y="1115036"/>
            <a:ext cx="8450743" cy="699637"/>
          </a:xfrm>
        </p:spPr>
        <p:txBody>
          <a:bodyPr/>
          <a:lstStyle>
            <a:lvl1pPr algn="r" rtl="1">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D2E76362-79CA-BE44-89E7-F11A4472A379}"/>
              </a:ext>
            </a:extLst>
          </p:cNvPr>
          <p:cNvSpPr>
            <a:spLocks noGrp="1"/>
          </p:cNvSpPr>
          <p:nvPr>
            <p:ph idx="1"/>
          </p:nvPr>
        </p:nvSpPr>
        <p:spPr>
          <a:xfrm>
            <a:off x="1809070" y="1800000"/>
            <a:ext cx="8450743" cy="4796544"/>
          </a:xfrm>
        </p:spPr>
        <p:txBody>
          <a:bodyPr>
            <a:noAutofit/>
          </a:bodyPr>
          <a:lstStyle>
            <a:lvl1pPr algn="r" rtl="1">
              <a:defRPr/>
            </a:lvl1pPr>
            <a:lvl2pPr algn="r" rtl="1">
              <a:defRPr/>
            </a:lvl2pPr>
            <a:lvl3pPr algn="r" rtl="1">
              <a:defRPr/>
            </a:lvl3pPr>
            <a:lvl4pPr algn="r" rtl="1">
              <a:lnSpc>
                <a:spcPct val="120000"/>
              </a:lnSpc>
              <a:defRPr/>
            </a:lvl4pPr>
            <a:lvl5pPr algn="r" rtl="1">
              <a:defRPr sz="20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 Fifth level</a:t>
            </a:r>
            <a:endParaRPr lang="en-US" dirty="0"/>
          </a:p>
        </p:txBody>
      </p:sp>
      <p:sp>
        <p:nvSpPr>
          <p:cNvPr id="6" name="Slide Number Placeholder 5">
            <a:extLst>
              <a:ext uri="{FF2B5EF4-FFF2-40B4-BE49-F238E27FC236}">
                <a16:creationId xmlns:a16="http://schemas.microsoft.com/office/drawing/2014/main" id="{967410C0-9954-A44E-8C8B-AE28287F907D}"/>
              </a:ext>
            </a:extLst>
          </p:cNvPr>
          <p:cNvSpPr>
            <a:spLocks noGrp="1"/>
          </p:cNvSpPr>
          <p:nvPr>
            <p:ph type="sldNum" sz="quarter" idx="12"/>
          </p:nvPr>
        </p:nvSpPr>
        <p:spPr/>
        <p:txBody>
          <a:bodyPr/>
          <a:lstStyle/>
          <a:p>
            <a:fld id="{50F209D7-C180-5B4A-A7C2-AD533727DAA3}" type="slidenum">
              <a:rPr lang="en-US" smtClean="0"/>
              <a:t>‹#›</a:t>
            </a:fld>
            <a:endParaRPr lang="en-US"/>
          </a:p>
        </p:txBody>
      </p:sp>
      <p:sp>
        <p:nvSpPr>
          <p:cNvPr id="8" name="Date Placeholder 3">
            <a:extLst>
              <a:ext uri="{FF2B5EF4-FFF2-40B4-BE49-F238E27FC236}">
                <a16:creationId xmlns:a16="http://schemas.microsoft.com/office/drawing/2014/main" id="{05CE0D88-8E9C-DD46-9472-654930750572}"/>
              </a:ext>
            </a:extLst>
          </p:cNvPr>
          <p:cNvSpPr txBox="1">
            <a:spLocks/>
          </p:cNvSpPr>
          <p:nvPr userDrawn="1"/>
        </p:nvSpPr>
        <p:spPr>
          <a:xfrm>
            <a:off x="5537921" y="6985300"/>
            <a:ext cx="4722079" cy="329900"/>
          </a:xfrm>
          <a:prstGeom prst="rect">
            <a:avLst/>
          </a:prstGeom>
        </p:spPr>
        <p:txBody>
          <a:bodyPr vert="horz" lIns="0" tIns="0" rIns="0" bIns="45720" rtlCol="0" anchor="t" anchorCtr="0"/>
          <a:lstStyle>
            <a:defPPr>
              <a:defRPr lang="en-US"/>
            </a:defPPr>
            <a:lvl1pPr marL="0" algn="l" defTabSz="914400" rtl="0" eaLnBrk="1" latinLnBrk="0" hangingPunct="1">
              <a:defRPr sz="1052"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en-GB" sz="800" kern="1200" dirty="0">
                <a:solidFill>
                  <a:schemeClr val="tx1">
                    <a:tint val="75000"/>
                  </a:schemeClr>
                </a:solidFill>
                <a:effectLst/>
                <a:latin typeface="+mn-lt"/>
                <a:ea typeface="+mn-ea"/>
                <a:cs typeface="+mn-cs"/>
              </a:rPr>
              <a:t>Registered charity no. 288180  © HelpAge International 2021 </a:t>
            </a:r>
          </a:p>
        </p:txBody>
      </p:sp>
      <p:sp>
        <p:nvSpPr>
          <p:cNvPr id="9" name="Footer Placeholder 4">
            <a:extLst>
              <a:ext uri="{FF2B5EF4-FFF2-40B4-BE49-F238E27FC236}">
                <a16:creationId xmlns:a16="http://schemas.microsoft.com/office/drawing/2014/main" id="{7304FE9E-4926-7849-BE7C-F5DC1A2718CD}"/>
              </a:ext>
            </a:extLst>
          </p:cNvPr>
          <p:cNvSpPr>
            <a:spLocks noGrp="1"/>
          </p:cNvSpPr>
          <p:nvPr>
            <p:ph type="ftr" sz="quarter" idx="3"/>
          </p:nvPr>
        </p:nvSpPr>
        <p:spPr>
          <a:xfrm>
            <a:off x="5571173" y="432000"/>
            <a:ext cx="4688640" cy="406200"/>
          </a:xfrm>
          <a:prstGeom prst="rect">
            <a:avLst/>
          </a:prstGeom>
        </p:spPr>
        <p:txBody>
          <a:bodyPr vert="horz" lIns="0" tIns="0" rIns="0" bIns="0" rtlCol="0" anchor="t" anchorCtr="0"/>
          <a:lstStyle>
            <a:lvl1pPr algn="r" rtl="1">
              <a:lnSpc>
                <a:spcPts val="1000"/>
              </a:lnSpc>
              <a:defRPr sz="850" b="1">
                <a:solidFill>
                  <a:schemeClr val="tx1">
                    <a:tint val="75000"/>
                  </a:schemeClr>
                </a:solidFill>
              </a:defRPr>
            </a:lvl1pPr>
          </a:lstStyle>
          <a:p>
            <a:pPr>
              <a:spcAft>
                <a:spcPts val="600"/>
              </a:spcAft>
            </a:pPr>
            <a:r>
              <a:rPr lang="ar-EG"/>
              <a:t>تدريب على التعبير عن الرأي</a:t>
            </a:r>
            <a:endParaRPr lang="en-GB"/>
          </a:p>
          <a:p>
            <a:r>
              <a:rPr lang="en-GB">
                <a:solidFill>
                  <a:schemeClr val="accent3"/>
                </a:solidFill>
              </a:rPr>
              <a:t>Module 1: Introduction to Voice</a:t>
            </a:r>
            <a:endParaRPr lang="en-GB" dirty="0">
              <a:solidFill>
                <a:schemeClr val="accent3"/>
              </a:solidFill>
            </a:endParaRPr>
          </a:p>
        </p:txBody>
      </p:sp>
    </p:spTree>
    <p:extLst>
      <p:ext uri="{BB962C8B-B14F-4D97-AF65-F5344CB8AC3E}">
        <p14:creationId xmlns:p14="http://schemas.microsoft.com/office/powerpoint/2010/main" val="1266223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110CE-1B14-9F47-B391-2EB2737744AB}"/>
              </a:ext>
            </a:extLst>
          </p:cNvPr>
          <p:cNvSpPr>
            <a:spLocks noGrp="1"/>
          </p:cNvSpPr>
          <p:nvPr>
            <p:ph type="title"/>
          </p:nvPr>
        </p:nvSpPr>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3E76D312-968E-F44D-A219-726EE9A1547E}"/>
              </a:ext>
            </a:extLst>
          </p:cNvPr>
          <p:cNvSpPr>
            <a:spLocks noGrp="1"/>
          </p:cNvSpPr>
          <p:nvPr>
            <p:ph sz="half" idx="1"/>
          </p:nvPr>
        </p:nvSpPr>
        <p:spPr>
          <a:xfrm>
            <a:off x="432000" y="1800000"/>
            <a:ext cx="4847083" cy="4796544"/>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401258EA-FAFC-0D49-B4A2-FD9F8E4C40F6}"/>
              </a:ext>
            </a:extLst>
          </p:cNvPr>
          <p:cNvSpPr>
            <a:spLocks noGrp="1"/>
          </p:cNvSpPr>
          <p:nvPr>
            <p:ph sz="half" idx="2"/>
          </p:nvPr>
        </p:nvSpPr>
        <p:spPr>
          <a:xfrm>
            <a:off x="5412730" y="1800000"/>
            <a:ext cx="4847083" cy="479654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Slide Number Placeholder 6">
            <a:extLst>
              <a:ext uri="{FF2B5EF4-FFF2-40B4-BE49-F238E27FC236}">
                <a16:creationId xmlns:a16="http://schemas.microsoft.com/office/drawing/2014/main" id="{4005BA88-FF44-0246-A67E-5DD6220E5AEF}"/>
              </a:ext>
            </a:extLst>
          </p:cNvPr>
          <p:cNvSpPr>
            <a:spLocks noGrp="1"/>
          </p:cNvSpPr>
          <p:nvPr>
            <p:ph type="sldNum" sz="quarter" idx="12"/>
          </p:nvPr>
        </p:nvSpPr>
        <p:spPr/>
        <p:txBody>
          <a:bodyPr/>
          <a:lstStyle/>
          <a:p>
            <a:fld id="{50F209D7-C180-5B4A-A7C2-AD533727DAA3}" type="slidenum">
              <a:rPr lang="en-US" smtClean="0"/>
              <a:t>‹#›</a:t>
            </a:fld>
            <a:endParaRPr lang="en-US"/>
          </a:p>
        </p:txBody>
      </p:sp>
      <p:sp>
        <p:nvSpPr>
          <p:cNvPr id="9" name="Date Placeholder 3">
            <a:extLst>
              <a:ext uri="{FF2B5EF4-FFF2-40B4-BE49-F238E27FC236}">
                <a16:creationId xmlns:a16="http://schemas.microsoft.com/office/drawing/2014/main" id="{0F90E39A-43FC-3646-834E-4DF4996E5F1B}"/>
              </a:ext>
            </a:extLst>
          </p:cNvPr>
          <p:cNvSpPr txBox="1">
            <a:spLocks/>
          </p:cNvSpPr>
          <p:nvPr userDrawn="1"/>
        </p:nvSpPr>
        <p:spPr>
          <a:xfrm>
            <a:off x="5537921" y="6985300"/>
            <a:ext cx="4722079" cy="329900"/>
          </a:xfrm>
          <a:prstGeom prst="rect">
            <a:avLst/>
          </a:prstGeom>
        </p:spPr>
        <p:txBody>
          <a:bodyPr vert="horz" lIns="0" tIns="0" rIns="0" bIns="45720" rtlCol="0" anchor="t" anchorCtr="0"/>
          <a:lstStyle>
            <a:defPPr>
              <a:defRPr lang="en-US"/>
            </a:defPPr>
            <a:lvl1pPr marL="0" algn="l" defTabSz="914400" rtl="0" eaLnBrk="1" latinLnBrk="0" hangingPunct="1">
              <a:defRPr sz="1052"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en-GB" sz="800" kern="1200" dirty="0">
                <a:solidFill>
                  <a:schemeClr val="tx1">
                    <a:tint val="75000"/>
                  </a:schemeClr>
                </a:solidFill>
                <a:effectLst/>
                <a:latin typeface="+mn-lt"/>
                <a:ea typeface="+mn-ea"/>
                <a:cs typeface="+mn-cs"/>
              </a:rPr>
              <a:t>Registered charity no. 288180  © HelpAge International 2021 </a:t>
            </a:r>
          </a:p>
        </p:txBody>
      </p:sp>
      <p:sp>
        <p:nvSpPr>
          <p:cNvPr id="10" name="Footer Placeholder 4">
            <a:extLst>
              <a:ext uri="{FF2B5EF4-FFF2-40B4-BE49-F238E27FC236}">
                <a16:creationId xmlns:a16="http://schemas.microsoft.com/office/drawing/2014/main" id="{A3721BDA-D00D-9D4B-BE72-E605EA10AF99}"/>
              </a:ext>
            </a:extLst>
          </p:cNvPr>
          <p:cNvSpPr>
            <a:spLocks noGrp="1"/>
          </p:cNvSpPr>
          <p:nvPr>
            <p:ph type="ftr" sz="quarter" idx="3"/>
          </p:nvPr>
        </p:nvSpPr>
        <p:spPr>
          <a:xfrm>
            <a:off x="5571173" y="432000"/>
            <a:ext cx="4688640" cy="406200"/>
          </a:xfrm>
          <a:prstGeom prst="rect">
            <a:avLst/>
          </a:prstGeom>
        </p:spPr>
        <p:txBody>
          <a:bodyPr vert="horz" lIns="0" tIns="0" rIns="0" bIns="0" rtlCol="0" anchor="t" anchorCtr="0"/>
          <a:lstStyle>
            <a:lvl1pPr algn="r" rtl="1">
              <a:lnSpc>
                <a:spcPts val="1000"/>
              </a:lnSpc>
              <a:defRPr sz="850" b="1">
                <a:solidFill>
                  <a:schemeClr val="tx1">
                    <a:tint val="75000"/>
                  </a:schemeClr>
                </a:solidFill>
              </a:defRPr>
            </a:lvl1pPr>
          </a:lstStyle>
          <a:p>
            <a:pPr>
              <a:spcAft>
                <a:spcPts val="600"/>
              </a:spcAft>
            </a:pPr>
            <a:r>
              <a:rPr lang="ar-EG"/>
              <a:t>تدريب على التعبير عن الرأي</a:t>
            </a:r>
            <a:endParaRPr lang="en-GB"/>
          </a:p>
          <a:p>
            <a:r>
              <a:rPr lang="en-GB">
                <a:solidFill>
                  <a:schemeClr val="accent3"/>
                </a:solidFill>
              </a:rPr>
              <a:t>Module 1: Introduction to Voice</a:t>
            </a:r>
            <a:endParaRPr lang="en-GB" dirty="0">
              <a:solidFill>
                <a:schemeClr val="accent3"/>
              </a:solidFill>
            </a:endParaRPr>
          </a:p>
        </p:txBody>
      </p:sp>
    </p:spTree>
    <p:extLst>
      <p:ext uri="{BB962C8B-B14F-4D97-AF65-F5344CB8AC3E}">
        <p14:creationId xmlns:p14="http://schemas.microsoft.com/office/powerpoint/2010/main" val="595419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9BAE8-9F44-D141-901F-FC49B4E3B949}"/>
              </a:ext>
            </a:extLst>
          </p:cNvPr>
          <p:cNvSpPr>
            <a:spLocks noGrp="1"/>
          </p:cNvSpPr>
          <p:nvPr>
            <p:ph type="title"/>
          </p:nvPr>
        </p:nvSpPr>
        <p:spPr>
          <a:xfrm>
            <a:off x="432001" y="1800001"/>
            <a:ext cx="6132086" cy="2924400"/>
          </a:xfrm>
          <a:solidFill>
            <a:schemeClr val="accent1">
              <a:alpha val="91858"/>
            </a:schemeClr>
          </a:solidFill>
        </p:spPr>
        <p:txBody>
          <a:bodyPr lIns="360000" tIns="360000" rIns="360000" bIns="360000" anchor="t" anchorCtr="0"/>
          <a:lstStyle>
            <a:lvl1pPr algn="l">
              <a:lnSpc>
                <a:spcPts val="5200"/>
              </a:lnSpc>
              <a:defRPr sz="3800">
                <a:solidFill>
                  <a:schemeClr val="bg1"/>
                </a:solidFill>
              </a:defRPr>
            </a:lvl1pPr>
          </a:lstStyle>
          <a:p>
            <a:r>
              <a:rPr lang="en-GB" dirty="0"/>
              <a:t>Click to edit Master title style</a:t>
            </a:r>
            <a:endParaRPr lang="en-US" dirty="0"/>
          </a:p>
        </p:txBody>
      </p:sp>
      <p:sp>
        <p:nvSpPr>
          <p:cNvPr id="5" name="Footer Placeholder 4">
            <a:extLst>
              <a:ext uri="{FF2B5EF4-FFF2-40B4-BE49-F238E27FC236}">
                <a16:creationId xmlns:a16="http://schemas.microsoft.com/office/drawing/2014/main" id="{D7B8F325-3EC2-434A-92FD-D962614D8403}"/>
              </a:ext>
            </a:extLst>
          </p:cNvPr>
          <p:cNvSpPr>
            <a:spLocks noGrp="1"/>
          </p:cNvSpPr>
          <p:nvPr>
            <p:ph type="ftr" sz="quarter" idx="11"/>
          </p:nvPr>
        </p:nvSpPr>
        <p:spPr/>
        <p:txBody>
          <a:bodyPr/>
          <a:lstStyle>
            <a:lvl1pPr>
              <a:defRPr>
                <a:solidFill>
                  <a:schemeClr val="bg1"/>
                </a:solidFill>
              </a:defRPr>
            </a:lvl1pPr>
          </a:lstStyle>
          <a:p>
            <a:r>
              <a:rPr lang="ar-EG" dirty="0"/>
              <a:t>تدريب على التعبير عن الرأي</a:t>
            </a:r>
            <a:r>
              <a:rPr lang="en-US" dirty="0"/>
              <a:t> </a:t>
            </a:r>
          </a:p>
          <a:p>
            <a:r>
              <a:rPr lang="en-GB" dirty="0"/>
              <a:t>Module 1: Introduction to Voice</a:t>
            </a:r>
          </a:p>
        </p:txBody>
      </p:sp>
      <p:sp>
        <p:nvSpPr>
          <p:cNvPr id="6" name="Slide Number Placeholder 5">
            <a:extLst>
              <a:ext uri="{FF2B5EF4-FFF2-40B4-BE49-F238E27FC236}">
                <a16:creationId xmlns:a16="http://schemas.microsoft.com/office/drawing/2014/main" id="{36066FA9-C730-DF40-8AF9-31997C9FC014}"/>
              </a:ext>
            </a:extLst>
          </p:cNvPr>
          <p:cNvSpPr>
            <a:spLocks noGrp="1"/>
          </p:cNvSpPr>
          <p:nvPr>
            <p:ph type="sldNum" sz="quarter" idx="12"/>
          </p:nvPr>
        </p:nvSpPr>
        <p:spPr/>
        <p:txBody>
          <a:bodyPr/>
          <a:lstStyle/>
          <a:p>
            <a:fld id="{50F209D7-C180-5B4A-A7C2-AD533727DAA3}" type="slidenum">
              <a:rPr lang="en-US" smtClean="0"/>
              <a:t>‹#›</a:t>
            </a:fld>
            <a:endParaRPr lang="en-US"/>
          </a:p>
        </p:txBody>
      </p:sp>
      <p:sp>
        <p:nvSpPr>
          <p:cNvPr id="7" name="Date Placeholder 3">
            <a:extLst>
              <a:ext uri="{FF2B5EF4-FFF2-40B4-BE49-F238E27FC236}">
                <a16:creationId xmlns:a16="http://schemas.microsoft.com/office/drawing/2014/main" id="{44DD2087-6D67-6446-B8B5-55D774009B0D}"/>
              </a:ext>
            </a:extLst>
          </p:cNvPr>
          <p:cNvSpPr txBox="1">
            <a:spLocks/>
          </p:cNvSpPr>
          <p:nvPr userDrawn="1"/>
        </p:nvSpPr>
        <p:spPr>
          <a:xfrm>
            <a:off x="432000" y="6984000"/>
            <a:ext cx="3606187" cy="320376"/>
          </a:xfrm>
          <a:prstGeom prst="rect">
            <a:avLst/>
          </a:prstGeom>
        </p:spPr>
        <p:txBody>
          <a:bodyPr vert="horz" lIns="0" tIns="0" rIns="0" bIns="45720" rtlCol="0" anchor="t" anchorCtr="0"/>
          <a:lstStyle>
            <a:defPPr>
              <a:defRPr lang="en-US"/>
            </a:defPPr>
            <a:lvl1pPr marL="0" algn="l" defTabSz="914400" rtl="0" eaLnBrk="1" latinLnBrk="0" hangingPunct="1">
              <a:defRPr sz="1052"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kern="1200" dirty="0">
                <a:solidFill>
                  <a:schemeClr val="bg1"/>
                </a:solidFill>
                <a:effectLst/>
                <a:latin typeface="+mn-lt"/>
                <a:ea typeface="+mn-ea"/>
                <a:cs typeface="+mn-cs"/>
              </a:rPr>
              <a:t>Reg charity no. 288180  © HelpAge International 2021 </a:t>
            </a:r>
          </a:p>
        </p:txBody>
      </p:sp>
    </p:spTree>
    <p:extLst>
      <p:ext uri="{BB962C8B-B14F-4D97-AF65-F5344CB8AC3E}">
        <p14:creationId xmlns:p14="http://schemas.microsoft.com/office/powerpoint/2010/main" val="232863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9BAE8-9F44-D141-901F-FC49B4E3B949}"/>
              </a:ext>
            </a:extLst>
          </p:cNvPr>
          <p:cNvSpPr>
            <a:spLocks noGrp="1"/>
          </p:cNvSpPr>
          <p:nvPr>
            <p:ph type="title"/>
          </p:nvPr>
        </p:nvSpPr>
        <p:spPr>
          <a:xfrm>
            <a:off x="432001" y="1800000"/>
            <a:ext cx="9828000" cy="5056153"/>
          </a:xfrm>
          <a:solidFill>
            <a:schemeClr val="accent1"/>
          </a:solidFill>
        </p:spPr>
        <p:txBody>
          <a:bodyPr lIns="360000" tIns="360000" rIns="360000" bIns="360000" anchor="t" anchorCtr="0"/>
          <a:lstStyle>
            <a:lvl1pPr algn="l">
              <a:lnSpc>
                <a:spcPts val="5200"/>
              </a:lnSpc>
              <a:defRPr sz="4000">
                <a:solidFill>
                  <a:schemeClr val="bg1"/>
                </a:solidFill>
              </a:defRPr>
            </a:lvl1pPr>
          </a:lstStyle>
          <a:p>
            <a:r>
              <a:rPr lang="en-GB" dirty="0"/>
              <a:t>Click to edit Master title style</a:t>
            </a:r>
            <a:endParaRPr lang="en-US" dirty="0"/>
          </a:p>
        </p:txBody>
      </p:sp>
      <p:sp>
        <p:nvSpPr>
          <p:cNvPr id="6" name="Slide Number Placeholder 5">
            <a:extLst>
              <a:ext uri="{FF2B5EF4-FFF2-40B4-BE49-F238E27FC236}">
                <a16:creationId xmlns:a16="http://schemas.microsoft.com/office/drawing/2014/main" id="{36066FA9-C730-DF40-8AF9-31997C9FC014}"/>
              </a:ext>
            </a:extLst>
          </p:cNvPr>
          <p:cNvSpPr>
            <a:spLocks noGrp="1"/>
          </p:cNvSpPr>
          <p:nvPr>
            <p:ph type="sldNum" sz="quarter" idx="12"/>
          </p:nvPr>
        </p:nvSpPr>
        <p:spPr/>
        <p:txBody>
          <a:bodyPr/>
          <a:lstStyle/>
          <a:p>
            <a:fld id="{50F209D7-C180-5B4A-A7C2-AD533727DAA3}" type="slidenum">
              <a:rPr lang="en-US" smtClean="0"/>
              <a:t>‹#›</a:t>
            </a:fld>
            <a:endParaRPr lang="en-US"/>
          </a:p>
        </p:txBody>
      </p:sp>
      <p:sp>
        <p:nvSpPr>
          <p:cNvPr id="8" name="Date Placeholder 3">
            <a:extLst>
              <a:ext uri="{FF2B5EF4-FFF2-40B4-BE49-F238E27FC236}">
                <a16:creationId xmlns:a16="http://schemas.microsoft.com/office/drawing/2014/main" id="{8852D355-14B3-F64A-B4DE-D8771D4725FA}"/>
              </a:ext>
            </a:extLst>
          </p:cNvPr>
          <p:cNvSpPr txBox="1">
            <a:spLocks/>
          </p:cNvSpPr>
          <p:nvPr userDrawn="1"/>
        </p:nvSpPr>
        <p:spPr>
          <a:xfrm>
            <a:off x="5537921" y="6985300"/>
            <a:ext cx="4722079" cy="329900"/>
          </a:xfrm>
          <a:prstGeom prst="rect">
            <a:avLst/>
          </a:prstGeom>
        </p:spPr>
        <p:txBody>
          <a:bodyPr vert="horz" lIns="0" tIns="0" rIns="0" bIns="45720" rtlCol="0" anchor="t" anchorCtr="0"/>
          <a:lstStyle>
            <a:defPPr>
              <a:defRPr lang="en-US"/>
            </a:defPPr>
            <a:lvl1pPr marL="0" algn="l" defTabSz="914400" rtl="0" eaLnBrk="1" latinLnBrk="0" hangingPunct="1">
              <a:defRPr sz="1052"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en-GB" sz="800" kern="1200" dirty="0">
                <a:solidFill>
                  <a:schemeClr val="tx1">
                    <a:tint val="75000"/>
                  </a:schemeClr>
                </a:solidFill>
                <a:effectLst/>
                <a:latin typeface="+mn-lt"/>
                <a:ea typeface="+mn-ea"/>
                <a:cs typeface="+mn-cs"/>
              </a:rPr>
              <a:t>Registered charity no. 288180  © HelpAge International 2021 </a:t>
            </a:r>
          </a:p>
        </p:txBody>
      </p:sp>
      <p:sp>
        <p:nvSpPr>
          <p:cNvPr id="9" name="Footer Placeholder 4">
            <a:extLst>
              <a:ext uri="{FF2B5EF4-FFF2-40B4-BE49-F238E27FC236}">
                <a16:creationId xmlns:a16="http://schemas.microsoft.com/office/drawing/2014/main" id="{F5AF0F27-1DFB-6340-839B-298AB4AF9C60}"/>
              </a:ext>
            </a:extLst>
          </p:cNvPr>
          <p:cNvSpPr>
            <a:spLocks noGrp="1"/>
          </p:cNvSpPr>
          <p:nvPr>
            <p:ph type="ftr" sz="quarter" idx="3"/>
          </p:nvPr>
        </p:nvSpPr>
        <p:spPr>
          <a:xfrm>
            <a:off x="5571173" y="432000"/>
            <a:ext cx="4688640" cy="406200"/>
          </a:xfrm>
          <a:prstGeom prst="rect">
            <a:avLst/>
          </a:prstGeom>
        </p:spPr>
        <p:txBody>
          <a:bodyPr vert="horz" lIns="0" tIns="0" rIns="0" bIns="0" rtlCol="0" anchor="t" anchorCtr="0"/>
          <a:lstStyle>
            <a:lvl1pPr algn="r" rtl="1">
              <a:lnSpc>
                <a:spcPts val="1000"/>
              </a:lnSpc>
              <a:defRPr sz="850" b="1">
                <a:solidFill>
                  <a:schemeClr val="tx1">
                    <a:tint val="75000"/>
                  </a:schemeClr>
                </a:solidFill>
              </a:defRPr>
            </a:lvl1pPr>
          </a:lstStyle>
          <a:p>
            <a:pPr>
              <a:spcAft>
                <a:spcPts val="600"/>
              </a:spcAft>
            </a:pPr>
            <a:r>
              <a:rPr lang="ar-EG"/>
              <a:t>تدريب على التعبير عن الرأي</a:t>
            </a:r>
            <a:endParaRPr lang="en-GB"/>
          </a:p>
          <a:p>
            <a:r>
              <a:rPr lang="en-GB">
                <a:solidFill>
                  <a:schemeClr val="accent3"/>
                </a:solidFill>
              </a:rPr>
              <a:t>Module 1: Introduction to Voice</a:t>
            </a:r>
            <a:endParaRPr lang="en-GB" dirty="0">
              <a:solidFill>
                <a:schemeClr val="accent3"/>
              </a:solidFill>
            </a:endParaRPr>
          </a:p>
        </p:txBody>
      </p:sp>
    </p:spTree>
    <p:extLst>
      <p:ext uri="{BB962C8B-B14F-4D97-AF65-F5344CB8AC3E}">
        <p14:creationId xmlns:p14="http://schemas.microsoft.com/office/powerpoint/2010/main" val="1962084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4046E-880C-5B47-8866-C4C74BD9F434}"/>
              </a:ext>
            </a:extLst>
          </p:cNvPr>
          <p:cNvSpPr>
            <a:spLocks noGrp="1"/>
          </p:cNvSpPr>
          <p:nvPr>
            <p:ph type="title"/>
          </p:nvPr>
        </p:nvSpPr>
        <p:spPr/>
        <p:txBody>
          <a:bodyPr/>
          <a:lstStyle/>
          <a:p>
            <a:r>
              <a:rPr lang="en-GB"/>
              <a:t>Click to edit Master title style</a:t>
            </a:r>
            <a:endParaRPr lang="en-US"/>
          </a:p>
        </p:txBody>
      </p:sp>
      <p:sp>
        <p:nvSpPr>
          <p:cNvPr id="5" name="Slide Number Placeholder 4">
            <a:extLst>
              <a:ext uri="{FF2B5EF4-FFF2-40B4-BE49-F238E27FC236}">
                <a16:creationId xmlns:a16="http://schemas.microsoft.com/office/drawing/2014/main" id="{33C0F4E0-9997-0048-9306-C063A6B468F7}"/>
              </a:ext>
            </a:extLst>
          </p:cNvPr>
          <p:cNvSpPr>
            <a:spLocks noGrp="1"/>
          </p:cNvSpPr>
          <p:nvPr>
            <p:ph type="sldNum" sz="quarter" idx="12"/>
          </p:nvPr>
        </p:nvSpPr>
        <p:spPr/>
        <p:txBody>
          <a:bodyPr/>
          <a:lstStyle/>
          <a:p>
            <a:fld id="{50F209D7-C180-5B4A-A7C2-AD533727DAA3}" type="slidenum">
              <a:rPr lang="en-US" smtClean="0"/>
              <a:t>‹#›</a:t>
            </a:fld>
            <a:endParaRPr lang="en-US"/>
          </a:p>
        </p:txBody>
      </p:sp>
      <p:sp>
        <p:nvSpPr>
          <p:cNvPr id="7" name="Date Placeholder 3">
            <a:extLst>
              <a:ext uri="{FF2B5EF4-FFF2-40B4-BE49-F238E27FC236}">
                <a16:creationId xmlns:a16="http://schemas.microsoft.com/office/drawing/2014/main" id="{269E5799-5C87-8E4E-AE85-1462324F06A5}"/>
              </a:ext>
            </a:extLst>
          </p:cNvPr>
          <p:cNvSpPr txBox="1">
            <a:spLocks/>
          </p:cNvSpPr>
          <p:nvPr userDrawn="1"/>
        </p:nvSpPr>
        <p:spPr>
          <a:xfrm>
            <a:off x="5537921" y="6985300"/>
            <a:ext cx="4722079" cy="329900"/>
          </a:xfrm>
          <a:prstGeom prst="rect">
            <a:avLst/>
          </a:prstGeom>
        </p:spPr>
        <p:txBody>
          <a:bodyPr vert="horz" lIns="0" tIns="0" rIns="0" bIns="45720" rtlCol="0" anchor="t" anchorCtr="0"/>
          <a:lstStyle>
            <a:defPPr>
              <a:defRPr lang="en-US"/>
            </a:defPPr>
            <a:lvl1pPr marL="0" algn="l" defTabSz="914400" rtl="0" eaLnBrk="1" latinLnBrk="0" hangingPunct="1">
              <a:defRPr sz="1052"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en-GB" sz="800" kern="1200" dirty="0">
                <a:solidFill>
                  <a:schemeClr val="tx1">
                    <a:tint val="75000"/>
                  </a:schemeClr>
                </a:solidFill>
                <a:effectLst/>
                <a:latin typeface="+mn-lt"/>
                <a:ea typeface="+mn-ea"/>
                <a:cs typeface="+mn-cs"/>
              </a:rPr>
              <a:t>Registered charity no. 288180  © HelpAge International 2021 </a:t>
            </a:r>
          </a:p>
        </p:txBody>
      </p:sp>
      <p:sp>
        <p:nvSpPr>
          <p:cNvPr id="8" name="Footer Placeholder 4">
            <a:extLst>
              <a:ext uri="{FF2B5EF4-FFF2-40B4-BE49-F238E27FC236}">
                <a16:creationId xmlns:a16="http://schemas.microsoft.com/office/drawing/2014/main" id="{0C87CC06-D5BB-BA4D-BD24-DB1C001DD7C7}"/>
              </a:ext>
            </a:extLst>
          </p:cNvPr>
          <p:cNvSpPr>
            <a:spLocks noGrp="1"/>
          </p:cNvSpPr>
          <p:nvPr>
            <p:ph type="ftr" sz="quarter" idx="3"/>
          </p:nvPr>
        </p:nvSpPr>
        <p:spPr>
          <a:xfrm>
            <a:off x="5571173" y="432000"/>
            <a:ext cx="4688640" cy="406200"/>
          </a:xfrm>
          <a:prstGeom prst="rect">
            <a:avLst/>
          </a:prstGeom>
        </p:spPr>
        <p:txBody>
          <a:bodyPr vert="horz" lIns="0" tIns="0" rIns="0" bIns="0" rtlCol="0" anchor="t" anchorCtr="0"/>
          <a:lstStyle>
            <a:lvl1pPr algn="r" rtl="1">
              <a:lnSpc>
                <a:spcPts val="1000"/>
              </a:lnSpc>
              <a:defRPr sz="850" b="1">
                <a:solidFill>
                  <a:schemeClr val="tx1">
                    <a:tint val="75000"/>
                  </a:schemeClr>
                </a:solidFill>
              </a:defRPr>
            </a:lvl1pPr>
          </a:lstStyle>
          <a:p>
            <a:pPr>
              <a:spcAft>
                <a:spcPts val="600"/>
              </a:spcAft>
            </a:pPr>
            <a:r>
              <a:rPr lang="ar-EG"/>
              <a:t>تدريب على التعبير عن الرأي</a:t>
            </a:r>
            <a:endParaRPr lang="en-GB"/>
          </a:p>
          <a:p>
            <a:r>
              <a:rPr lang="en-GB">
                <a:solidFill>
                  <a:schemeClr val="accent3"/>
                </a:solidFill>
              </a:rPr>
              <a:t>Module 1: Introduction to Voice</a:t>
            </a:r>
            <a:endParaRPr lang="en-GB" dirty="0">
              <a:solidFill>
                <a:schemeClr val="accent3"/>
              </a:solidFill>
            </a:endParaRPr>
          </a:p>
        </p:txBody>
      </p:sp>
    </p:spTree>
    <p:extLst>
      <p:ext uri="{BB962C8B-B14F-4D97-AF65-F5344CB8AC3E}">
        <p14:creationId xmlns:p14="http://schemas.microsoft.com/office/powerpoint/2010/main" val="1463244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312DD3-DC42-A749-A702-93AA80CAB311}"/>
              </a:ext>
            </a:extLst>
          </p:cNvPr>
          <p:cNvSpPr>
            <a:spLocks noGrp="1"/>
          </p:cNvSpPr>
          <p:nvPr>
            <p:ph type="sldNum" sz="quarter" idx="12"/>
          </p:nvPr>
        </p:nvSpPr>
        <p:spPr/>
        <p:txBody>
          <a:bodyPr/>
          <a:lstStyle/>
          <a:p>
            <a:fld id="{50F209D7-C180-5B4A-A7C2-AD533727DAA3}" type="slidenum">
              <a:rPr lang="en-US" smtClean="0"/>
              <a:t>‹#›</a:t>
            </a:fld>
            <a:endParaRPr lang="en-US"/>
          </a:p>
        </p:txBody>
      </p:sp>
      <p:sp>
        <p:nvSpPr>
          <p:cNvPr id="6" name="Date Placeholder 3">
            <a:extLst>
              <a:ext uri="{FF2B5EF4-FFF2-40B4-BE49-F238E27FC236}">
                <a16:creationId xmlns:a16="http://schemas.microsoft.com/office/drawing/2014/main" id="{EFA7FE5C-5416-594A-8EBF-4005CCEE5B52}"/>
              </a:ext>
            </a:extLst>
          </p:cNvPr>
          <p:cNvSpPr txBox="1">
            <a:spLocks/>
          </p:cNvSpPr>
          <p:nvPr userDrawn="1"/>
        </p:nvSpPr>
        <p:spPr>
          <a:xfrm>
            <a:off x="5537921" y="6985300"/>
            <a:ext cx="4722079" cy="329900"/>
          </a:xfrm>
          <a:prstGeom prst="rect">
            <a:avLst/>
          </a:prstGeom>
        </p:spPr>
        <p:txBody>
          <a:bodyPr vert="horz" lIns="0" tIns="0" rIns="0" bIns="45720" rtlCol="0" anchor="t" anchorCtr="0"/>
          <a:lstStyle>
            <a:defPPr>
              <a:defRPr lang="en-US"/>
            </a:defPPr>
            <a:lvl1pPr marL="0" algn="l" defTabSz="914400" rtl="0" eaLnBrk="1" latinLnBrk="0" hangingPunct="1">
              <a:defRPr sz="1052"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en-GB" sz="800" kern="1200" dirty="0">
                <a:solidFill>
                  <a:schemeClr val="tx1">
                    <a:tint val="75000"/>
                  </a:schemeClr>
                </a:solidFill>
                <a:effectLst/>
                <a:latin typeface="+mn-lt"/>
                <a:ea typeface="+mn-ea"/>
                <a:cs typeface="+mn-cs"/>
              </a:rPr>
              <a:t>Registered charity no. 288180  © HelpAge International 2021 </a:t>
            </a:r>
          </a:p>
        </p:txBody>
      </p:sp>
      <p:sp>
        <p:nvSpPr>
          <p:cNvPr id="7" name="Footer Placeholder 4">
            <a:extLst>
              <a:ext uri="{FF2B5EF4-FFF2-40B4-BE49-F238E27FC236}">
                <a16:creationId xmlns:a16="http://schemas.microsoft.com/office/drawing/2014/main" id="{475242E5-C746-9E42-9E1A-68945CA543B4}"/>
              </a:ext>
            </a:extLst>
          </p:cNvPr>
          <p:cNvSpPr>
            <a:spLocks noGrp="1"/>
          </p:cNvSpPr>
          <p:nvPr>
            <p:ph type="ftr" sz="quarter" idx="3"/>
          </p:nvPr>
        </p:nvSpPr>
        <p:spPr>
          <a:xfrm>
            <a:off x="5571173" y="432000"/>
            <a:ext cx="4688640" cy="406200"/>
          </a:xfrm>
          <a:prstGeom prst="rect">
            <a:avLst/>
          </a:prstGeom>
        </p:spPr>
        <p:txBody>
          <a:bodyPr vert="horz" lIns="0" tIns="0" rIns="0" bIns="0" rtlCol="0" anchor="t" anchorCtr="0"/>
          <a:lstStyle>
            <a:lvl1pPr algn="r" rtl="1">
              <a:lnSpc>
                <a:spcPts val="1000"/>
              </a:lnSpc>
              <a:defRPr sz="850" b="1">
                <a:solidFill>
                  <a:schemeClr val="tx1">
                    <a:tint val="75000"/>
                  </a:schemeClr>
                </a:solidFill>
              </a:defRPr>
            </a:lvl1pPr>
          </a:lstStyle>
          <a:p>
            <a:pPr>
              <a:spcAft>
                <a:spcPts val="600"/>
              </a:spcAft>
            </a:pPr>
            <a:r>
              <a:rPr lang="ar-EG"/>
              <a:t>تدريب على التعبير عن الرأي</a:t>
            </a:r>
            <a:endParaRPr lang="en-GB"/>
          </a:p>
          <a:p>
            <a:r>
              <a:rPr lang="en-GB">
                <a:solidFill>
                  <a:schemeClr val="accent3"/>
                </a:solidFill>
              </a:rPr>
              <a:t>Module 1: Introduction to Voice</a:t>
            </a:r>
            <a:endParaRPr lang="en-GB" dirty="0">
              <a:solidFill>
                <a:schemeClr val="accent3"/>
              </a:solidFill>
            </a:endParaRPr>
          </a:p>
        </p:txBody>
      </p:sp>
    </p:spTree>
    <p:extLst>
      <p:ext uri="{BB962C8B-B14F-4D97-AF65-F5344CB8AC3E}">
        <p14:creationId xmlns:p14="http://schemas.microsoft.com/office/powerpoint/2010/main" val="3782610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CFC2DC09-AFF1-1648-A90D-41B7BF50E9D0}"/>
              </a:ext>
            </a:extLst>
          </p:cNvPr>
          <p:cNvSpPr/>
          <p:nvPr userDrawn="1"/>
        </p:nvSpPr>
        <p:spPr>
          <a:xfrm>
            <a:off x="432766" y="360000"/>
            <a:ext cx="288000" cy="28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72429A1D-BB69-0448-97C8-EE05C7863A30}"/>
              </a:ext>
            </a:extLst>
          </p:cNvPr>
          <p:cNvSpPr>
            <a:spLocks noGrp="1"/>
          </p:cNvSpPr>
          <p:nvPr>
            <p:ph type="title"/>
          </p:nvPr>
        </p:nvSpPr>
        <p:spPr>
          <a:xfrm>
            <a:off x="432000" y="1115037"/>
            <a:ext cx="9827813" cy="684964"/>
          </a:xfrm>
          <a:prstGeom prst="rect">
            <a:avLst/>
          </a:prstGeom>
        </p:spPr>
        <p:txBody>
          <a:bodyPr vert="horz" lIns="0" tIns="0" rIns="0" bIns="0" numCol="1" rtlCol="0" anchor="t" anchorCtr="0">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8A4C6C2B-3C2A-7148-BF0D-9A6C234DDA5C}"/>
              </a:ext>
            </a:extLst>
          </p:cNvPr>
          <p:cNvSpPr>
            <a:spLocks noGrp="1"/>
          </p:cNvSpPr>
          <p:nvPr>
            <p:ph type="body" idx="1"/>
          </p:nvPr>
        </p:nvSpPr>
        <p:spPr>
          <a:xfrm>
            <a:off x="432000" y="1800000"/>
            <a:ext cx="9829600" cy="4796544"/>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A371E722-B0A3-304E-B635-290F7C835345}"/>
              </a:ext>
            </a:extLst>
          </p:cNvPr>
          <p:cNvSpPr>
            <a:spLocks noGrp="1"/>
          </p:cNvSpPr>
          <p:nvPr>
            <p:ph type="dt" sz="half" idx="2"/>
          </p:nvPr>
        </p:nvSpPr>
        <p:spPr>
          <a:xfrm>
            <a:off x="432000" y="7006699"/>
            <a:ext cx="935694" cy="402483"/>
          </a:xfrm>
          <a:prstGeom prst="rect">
            <a:avLst/>
          </a:prstGeom>
        </p:spPr>
        <p:txBody>
          <a:bodyPr vert="horz" lIns="0" tIns="0" rIns="0" bIns="45720" rtlCol="0" anchor="t" anchorCtr="0"/>
          <a:lstStyle>
            <a:lvl1pPr algn="l">
              <a:defRPr sz="8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BEC07EC3-1CEB-164E-9BDA-EE712DA22A16}"/>
              </a:ext>
            </a:extLst>
          </p:cNvPr>
          <p:cNvSpPr>
            <a:spLocks noGrp="1"/>
          </p:cNvSpPr>
          <p:nvPr>
            <p:ph type="ftr" sz="quarter" idx="3"/>
          </p:nvPr>
        </p:nvSpPr>
        <p:spPr>
          <a:xfrm>
            <a:off x="5571173" y="432000"/>
            <a:ext cx="4688640" cy="406200"/>
          </a:xfrm>
          <a:prstGeom prst="rect">
            <a:avLst/>
          </a:prstGeom>
        </p:spPr>
        <p:txBody>
          <a:bodyPr vert="horz" lIns="0" tIns="0" rIns="0" bIns="0" rtlCol="0" anchor="t" anchorCtr="0"/>
          <a:lstStyle>
            <a:lvl1pPr algn="r" rtl="1">
              <a:lnSpc>
                <a:spcPts val="1000"/>
              </a:lnSpc>
              <a:defRPr sz="1100" b="1">
                <a:solidFill>
                  <a:schemeClr val="tx1">
                    <a:tint val="75000"/>
                  </a:schemeClr>
                </a:solidFill>
                <a:latin typeface="Simplified Arabic" panose="02020603050405020304" pitchFamily="18" charset="-78"/>
                <a:cs typeface="Simplified Arabic" panose="02020603050405020304" pitchFamily="18" charset="-78"/>
              </a:defRPr>
            </a:lvl1pPr>
          </a:lstStyle>
          <a:p>
            <a:pPr>
              <a:spcAft>
                <a:spcPts val="600"/>
              </a:spcAft>
            </a:pPr>
            <a:r>
              <a:rPr lang="ar-EG"/>
              <a:t>تدريب على التعبير عن الرأي</a:t>
            </a:r>
            <a:endParaRPr lang="en-GB"/>
          </a:p>
          <a:p>
            <a:r>
              <a:rPr lang="en-GB" sz="1200">
                <a:solidFill>
                  <a:schemeClr val="accent3"/>
                </a:solidFill>
              </a:rPr>
              <a:t>Module 1: Introduction to Voice</a:t>
            </a:r>
            <a:endParaRPr lang="en-GB" sz="1200" dirty="0">
              <a:solidFill>
                <a:schemeClr val="accent3"/>
              </a:solidFill>
            </a:endParaRPr>
          </a:p>
        </p:txBody>
      </p:sp>
      <p:sp>
        <p:nvSpPr>
          <p:cNvPr id="6" name="Slide Number Placeholder 5">
            <a:extLst>
              <a:ext uri="{FF2B5EF4-FFF2-40B4-BE49-F238E27FC236}">
                <a16:creationId xmlns:a16="http://schemas.microsoft.com/office/drawing/2014/main" id="{D3CB669D-1C1D-0446-9C29-5B52E6503A8D}"/>
              </a:ext>
            </a:extLst>
          </p:cNvPr>
          <p:cNvSpPr>
            <a:spLocks noGrp="1"/>
          </p:cNvSpPr>
          <p:nvPr>
            <p:ph type="sldNum" sz="quarter" idx="4"/>
          </p:nvPr>
        </p:nvSpPr>
        <p:spPr>
          <a:xfrm>
            <a:off x="432000" y="434003"/>
            <a:ext cx="288000" cy="204570"/>
          </a:xfrm>
          <a:prstGeom prst="rect">
            <a:avLst/>
          </a:prstGeom>
        </p:spPr>
        <p:txBody>
          <a:bodyPr vert="horz" lIns="0" tIns="0" rIns="0" bIns="0" rtlCol="0" anchor="t" anchorCtr="0"/>
          <a:lstStyle>
            <a:lvl1pPr algn="ctr">
              <a:defRPr sz="850" b="1">
                <a:solidFill>
                  <a:schemeClr val="bg1"/>
                </a:solidFill>
              </a:defRPr>
            </a:lvl1pPr>
          </a:lstStyle>
          <a:p>
            <a:fld id="{50F209D7-C180-5B4A-A7C2-AD533727DAA3}" type="slidenum">
              <a:rPr lang="en-US" smtClean="0"/>
              <a:pPr/>
              <a:t>‹#›</a:t>
            </a:fld>
            <a:endParaRPr lang="en-US" dirty="0"/>
          </a:p>
        </p:txBody>
      </p:sp>
    </p:spTree>
    <p:extLst>
      <p:ext uri="{BB962C8B-B14F-4D97-AF65-F5344CB8AC3E}">
        <p14:creationId xmlns:p14="http://schemas.microsoft.com/office/powerpoint/2010/main" val="2855945888"/>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0" r:id="rId3"/>
    <p:sldLayoutId id="2147483652" r:id="rId4"/>
    <p:sldLayoutId id="2147483651" r:id="rId5"/>
    <p:sldLayoutId id="2147483656" r:id="rId6"/>
    <p:sldLayoutId id="2147483654" r:id="rId7"/>
    <p:sldLayoutId id="2147483655" r:id="rId8"/>
  </p:sldLayoutIdLst>
  <p:hf hdr="0" dt="0"/>
  <p:txStyles>
    <p:titleStyle>
      <a:lvl1pPr algn="r" defTabSz="801929" rtl="1" eaLnBrk="1" latinLnBrk="0" hangingPunct="1">
        <a:lnSpc>
          <a:spcPts val="3300"/>
        </a:lnSpc>
        <a:spcBef>
          <a:spcPct val="0"/>
        </a:spcBef>
        <a:buNone/>
        <a:defRPr sz="3200" b="1" kern="1200">
          <a:solidFill>
            <a:schemeClr val="accent3"/>
          </a:solidFill>
          <a:latin typeface="Simplified Arabic" panose="02020603050405020304" pitchFamily="18" charset="-78"/>
          <a:ea typeface="+mj-ea"/>
          <a:cs typeface="Simplified Arabic" panose="02020603050405020304" pitchFamily="18" charset="-78"/>
        </a:defRPr>
      </a:lvl1pPr>
    </p:titleStyle>
    <p:bodyStyle>
      <a:lvl1pPr marL="6350" indent="0" algn="r" defTabSz="801929" rtl="1" eaLnBrk="1" latinLnBrk="0" hangingPunct="1">
        <a:lnSpc>
          <a:spcPct val="90000"/>
        </a:lnSpc>
        <a:spcBef>
          <a:spcPts val="877"/>
        </a:spcBef>
        <a:buFontTx/>
        <a:buNone/>
        <a:tabLst/>
        <a:defRPr sz="2400" b="1" kern="1200">
          <a:solidFill>
            <a:schemeClr val="accent1"/>
          </a:solidFill>
          <a:latin typeface="Simplified Arabic" panose="02020603050405020304" pitchFamily="18" charset="-78"/>
          <a:ea typeface="+mn-ea"/>
          <a:cs typeface="Simplified Arabic" panose="02020603050405020304" pitchFamily="18" charset="-78"/>
        </a:defRPr>
      </a:lvl1pPr>
      <a:lvl2pPr marL="11112" indent="0" algn="r" defTabSz="801929" rtl="1" eaLnBrk="1" latinLnBrk="0" hangingPunct="1">
        <a:lnSpc>
          <a:spcPct val="90000"/>
        </a:lnSpc>
        <a:spcBef>
          <a:spcPts val="439"/>
        </a:spcBef>
        <a:buFontTx/>
        <a:buNone/>
        <a:tabLst/>
        <a:defRPr sz="2400" b="1" kern="1200">
          <a:solidFill>
            <a:schemeClr val="accent2"/>
          </a:solidFill>
          <a:latin typeface="Simplified Arabic" panose="02020603050405020304" pitchFamily="18" charset="-78"/>
          <a:ea typeface="+mn-ea"/>
          <a:cs typeface="Simplified Arabic" panose="02020603050405020304" pitchFamily="18" charset="-78"/>
        </a:defRPr>
      </a:lvl2pPr>
      <a:lvl3pPr marL="11112" indent="0" algn="r" defTabSz="801929" rtl="1" eaLnBrk="1" latinLnBrk="0" hangingPunct="1">
        <a:lnSpc>
          <a:spcPct val="90000"/>
        </a:lnSpc>
        <a:spcBef>
          <a:spcPts val="439"/>
        </a:spcBef>
        <a:buClr>
          <a:schemeClr val="accent1"/>
        </a:buClr>
        <a:buSzPct val="120000"/>
        <a:buFontTx/>
        <a:buNone/>
        <a:tabLst/>
        <a:defRPr sz="2400" b="1" kern="1200">
          <a:solidFill>
            <a:schemeClr val="tx2"/>
          </a:solidFill>
          <a:latin typeface="Simplified Arabic" panose="02020603050405020304" pitchFamily="18" charset="-78"/>
          <a:ea typeface="+mn-ea"/>
          <a:cs typeface="Simplified Arabic" panose="02020603050405020304" pitchFamily="18" charset="-78"/>
        </a:defRPr>
      </a:lvl3pPr>
      <a:lvl4pPr marL="11112" indent="0" algn="r" defTabSz="801929" rtl="1" eaLnBrk="1" latinLnBrk="0" hangingPunct="1">
        <a:lnSpc>
          <a:spcPct val="120000"/>
        </a:lnSpc>
        <a:spcBef>
          <a:spcPts val="1039"/>
        </a:spcBef>
        <a:buClr>
          <a:schemeClr val="accent1"/>
        </a:buClr>
        <a:buSzPct val="120000"/>
        <a:buFont typeface="Arial" panose="020B0604020202020204" pitchFamily="34" charset="0"/>
        <a:buNone/>
        <a:tabLst/>
        <a:defRPr sz="2400" b="0" kern="1200">
          <a:solidFill>
            <a:schemeClr val="tx1"/>
          </a:solidFill>
          <a:latin typeface="Simplified Arabic" panose="02020603050405020304" pitchFamily="18" charset="-78"/>
          <a:ea typeface="+mn-ea"/>
          <a:cs typeface="Simplified Arabic" panose="02020603050405020304" pitchFamily="18" charset="-78"/>
        </a:defRPr>
      </a:lvl4pPr>
      <a:lvl5pPr marL="11112" indent="0" algn="r" defTabSz="801929" rtl="1" eaLnBrk="1" latinLnBrk="0" hangingPunct="1">
        <a:lnSpc>
          <a:spcPct val="90000"/>
        </a:lnSpc>
        <a:spcBef>
          <a:spcPts val="439"/>
        </a:spcBef>
        <a:buClr>
          <a:schemeClr val="accent1"/>
        </a:buClr>
        <a:buSzPct val="120000"/>
        <a:buFontTx/>
        <a:buNone/>
        <a:tabLst/>
        <a:defRPr sz="1800" b="0" kern="1200">
          <a:solidFill>
            <a:schemeClr val="tx1"/>
          </a:solidFill>
          <a:latin typeface="Simplified Arabic" panose="02020603050405020304" pitchFamily="18" charset="-78"/>
          <a:ea typeface="+mn-ea"/>
          <a:cs typeface="Simplified Arabic" panose="02020603050405020304" pitchFamily="18" charset="-78"/>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en-US"/>
      </a:defPPr>
      <a:lvl1pPr marL="0" algn="l" defTabSz="801929" rtl="0" eaLnBrk="1" latinLnBrk="0" hangingPunct="1">
        <a:defRPr sz="1579" kern="1200">
          <a:solidFill>
            <a:schemeClr val="tx1"/>
          </a:solidFill>
          <a:latin typeface="+mn-lt"/>
          <a:ea typeface="+mn-ea"/>
          <a:cs typeface="+mn-cs"/>
        </a:defRPr>
      </a:lvl1pPr>
      <a:lvl2pPr marL="400964" algn="l" defTabSz="801929" rtl="0" eaLnBrk="1" latinLnBrk="0" hangingPunct="1">
        <a:defRPr sz="1579" kern="1200">
          <a:solidFill>
            <a:schemeClr val="tx1"/>
          </a:solidFill>
          <a:latin typeface="+mn-lt"/>
          <a:ea typeface="+mn-ea"/>
          <a:cs typeface="+mn-cs"/>
        </a:defRPr>
      </a:lvl2pPr>
      <a:lvl3pPr marL="801929" algn="l" defTabSz="801929" rtl="0" eaLnBrk="1" latinLnBrk="0" hangingPunct="1">
        <a:defRPr sz="1579" kern="1200">
          <a:solidFill>
            <a:schemeClr val="tx1"/>
          </a:solidFill>
          <a:latin typeface="+mn-lt"/>
          <a:ea typeface="+mn-ea"/>
          <a:cs typeface="+mn-cs"/>
        </a:defRPr>
      </a:lvl3pPr>
      <a:lvl4pPr marL="1202893" algn="l" defTabSz="801929" rtl="0" eaLnBrk="1" latinLnBrk="0" hangingPunct="1">
        <a:defRPr sz="1579" kern="1200">
          <a:solidFill>
            <a:schemeClr val="tx1"/>
          </a:solidFill>
          <a:latin typeface="+mn-lt"/>
          <a:ea typeface="+mn-ea"/>
          <a:cs typeface="+mn-cs"/>
        </a:defRPr>
      </a:lvl4pPr>
      <a:lvl5pPr marL="1603858" algn="l" defTabSz="801929" rtl="0" eaLnBrk="1" latinLnBrk="0" hangingPunct="1">
        <a:defRPr sz="1579" kern="1200">
          <a:solidFill>
            <a:schemeClr val="tx1"/>
          </a:solidFill>
          <a:latin typeface="+mn-lt"/>
          <a:ea typeface="+mn-ea"/>
          <a:cs typeface="+mn-cs"/>
        </a:defRPr>
      </a:lvl5pPr>
      <a:lvl6pPr marL="2004822" algn="l" defTabSz="801929" rtl="0" eaLnBrk="1" latinLnBrk="0" hangingPunct="1">
        <a:defRPr sz="1579" kern="1200">
          <a:solidFill>
            <a:schemeClr val="tx1"/>
          </a:solidFill>
          <a:latin typeface="+mn-lt"/>
          <a:ea typeface="+mn-ea"/>
          <a:cs typeface="+mn-cs"/>
        </a:defRPr>
      </a:lvl6pPr>
      <a:lvl7pPr marL="2405786" algn="l" defTabSz="801929" rtl="0" eaLnBrk="1" latinLnBrk="0" hangingPunct="1">
        <a:defRPr sz="1579" kern="1200">
          <a:solidFill>
            <a:schemeClr val="tx1"/>
          </a:solidFill>
          <a:latin typeface="+mn-lt"/>
          <a:ea typeface="+mn-ea"/>
          <a:cs typeface="+mn-cs"/>
        </a:defRPr>
      </a:lvl7pPr>
      <a:lvl8pPr marL="2806751" algn="l" defTabSz="801929" rtl="0" eaLnBrk="1" latinLnBrk="0" hangingPunct="1">
        <a:defRPr sz="1579" kern="1200">
          <a:solidFill>
            <a:schemeClr val="tx1"/>
          </a:solidFill>
          <a:latin typeface="+mn-lt"/>
          <a:ea typeface="+mn-ea"/>
          <a:cs typeface="+mn-cs"/>
        </a:defRPr>
      </a:lvl8pPr>
      <a:lvl9pPr marL="3207715" algn="l" defTabSz="801929" rtl="0" eaLnBrk="1" latinLnBrk="0" hangingPunct="1">
        <a:defRPr sz="15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D499C3-F5F4-B44D-8871-40E1F2C29002}"/>
              </a:ext>
            </a:extLst>
          </p:cNvPr>
          <p:cNvSpPr>
            <a:spLocks noGrp="1"/>
          </p:cNvSpPr>
          <p:nvPr>
            <p:ph type="ctrTitle"/>
          </p:nvPr>
        </p:nvSpPr>
        <p:spPr>
          <a:xfrm>
            <a:off x="432000" y="1440000"/>
            <a:ext cx="4914094" cy="3274504"/>
          </a:xfrm>
        </p:spPr>
        <p:txBody>
          <a:bodyPr/>
          <a:lstStyle/>
          <a:p>
            <a:pPr algn="r" rtl="1"/>
            <a:r>
              <a:rPr lang="ar-EG" dirty="0">
                <a:solidFill>
                  <a:schemeClr val="accent4"/>
                </a:solidFill>
              </a:rPr>
              <a:t>تدريب على التعبير عن الرأي</a:t>
            </a:r>
            <a:br>
              <a:rPr lang="en-GB" dirty="0"/>
            </a:br>
            <a:r>
              <a:rPr lang="ar-EG" dirty="0"/>
              <a:t>الوحدة 4</a:t>
            </a:r>
            <a:r>
              <a:rPr lang="en-US" dirty="0"/>
              <a:t>: </a:t>
            </a:r>
            <a:r>
              <a:rPr lang="ar-EG" dirty="0"/>
              <a:t>الرصد والتقييم والتعلم</a:t>
            </a:r>
            <a:endParaRPr lang="en-US" dirty="0"/>
          </a:p>
        </p:txBody>
      </p:sp>
      <p:sp>
        <p:nvSpPr>
          <p:cNvPr id="10" name="Slide Number Placeholder 4">
            <a:extLst>
              <a:ext uri="{FF2B5EF4-FFF2-40B4-BE49-F238E27FC236}">
                <a16:creationId xmlns:a16="http://schemas.microsoft.com/office/drawing/2014/main" id="{AF039469-E6AD-5449-9EBF-6DE402CC5297}"/>
              </a:ext>
            </a:extLst>
          </p:cNvPr>
          <p:cNvSpPr>
            <a:spLocks noGrp="1"/>
          </p:cNvSpPr>
          <p:nvPr>
            <p:ph type="sldNum" sz="quarter" idx="12"/>
          </p:nvPr>
        </p:nvSpPr>
        <p:spPr/>
        <p:txBody>
          <a:bodyPr/>
          <a:lstStyle/>
          <a:p>
            <a:fld id="{50F209D7-C180-5B4A-A7C2-AD533727DAA3}" type="slidenum">
              <a:rPr lang="en-US" smtClean="0"/>
              <a:t>1</a:t>
            </a:fld>
            <a:endParaRPr lang="en-US"/>
          </a:p>
        </p:txBody>
      </p:sp>
      <p:pic>
        <p:nvPicPr>
          <p:cNvPr id="7" name="Picture 6">
            <a:extLst>
              <a:ext uri="{FF2B5EF4-FFF2-40B4-BE49-F238E27FC236}">
                <a16:creationId xmlns:a16="http://schemas.microsoft.com/office/drawing/2014/main" id="{CBD2D547-5696-AA4A-924A-0A82FF7EC46A}"/>
              </a:ext>
            </a:extLst>
          </p:cNvPr>
          <p:cNvPicPr>
            <a:picLocks noChangeAspect="1"/>
          </p:cNvPicPr>
          <p:nvPr/>
        </p:nvPicPr>
        <p:blipFill>
          <a:blip r:embed="rId2"/>
          <a:srcRect t="96" b="96"/>
          <a:stretch/>
        </p:blipFill>
        <p:spPr>
          <a:xfrm>
            <a:off x="5537921" y="366686"/>
            <a:ext cx="4722079" cy="6443376"/>
          </a:xfrm>
          <a:prstGeom prst="rect">
            <a:avLst/>
          </a:prstGeom>
        </p:spPr>
      </p:pic>
      <p:sp>
        <p:nvSpPr>
          <p:cNvPr id="11" name="Date Placeholder 3">
            <a:extLst>
              <a:ext uri="{FF2B5EF4-FFF2-40B4-BE49-F238E27FC236}">
                <a16:creationId xmlns:a16="http://schemas.microsoft.com/office/drawing/2014/main" id="{5DDC5F9F-A769-4747-89F9-23F25E2B2598}"/>
              </a:ext>
            </a:extLst>
          </p:cNvPr>
          <p:cNvSpPr txBox="1">
            <a:spLocks/>
          </p:cNvSpPr>
          <p:nvPr/>
        </p:nvSpPr>
        <p:spPr>
          <a:xfrm rot="16200000">
            <a:off x="8620087" y="1896341"/>
            <a:ext cx="2972046" cy="138115"/>
          </a:xfrm>
          <a:prstGeom prst="rect">
            <a:avLst/>
          </a:prstGeom>
        </p:spPr>
        <p:txBody>
          <a:bodyPr vert="horz" lIns="0" tIns="0" rIns="0" bIns="45720" rtlCol="0" anchor="t" anchorCtr="0"/>
          <a:lstStyle>
            <a:defPPr>
              <a:defRPr lang="en-US"/>
            </a:defPPr>
            <a:lvl1pPr marL="0" algn="l" defTabSz="914400" rtl="0" eaLnBrk="1" latinLnBrk="0" hangingPunct="1">
              <a:defRPr sz="1052"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ar-SA" sz="1000" kern="1200" dirty="0" err="1">
                <a:solidFill>
                  <a:schemeClr val="bg1"/>
                </a:solidFill>
                <a:effectLst/>
                <a:latin typeface="Simplified Arabic" panose="02020603050405020304" pitchFamily="18" charset="-78"/>
                <a:cs typeface="Simplified Arabic" panose="02020603050405020304" pitchFamily="18" charset="-78"/>
              </a:rPr>
              <a:t>ساتشين</a:t>
            </a:r>
            <a:r>
              <a:rPr lang="ar-SA" sz="1000" kern="1200" dirty="0">
                <a:solidFill>
                  <a:schemeClr val="bg1"/>
                </a:solidFill>
                <a:effectLst/>
                <a:latin typeface="Simplified Arabic" panose="02020603050405020304" pitchFamily="18" charset="-78"/>
                <a:cs typeface="Simplified Arabic" panose="02020603050405020304" pitchFamily="18" charset="-78"/>
              </a:rPr>
              <a:t> شريستا/ </a:t>
            </a:r>
            <a:r>
              <a:rPr lang="ar-SA" sz="1000" kern="1200" dirty="0" err="1">
                <a:solidFill>
                  <a:schemeClr val="bg1"/>
                </a:solidFill>
                <a:effectLst/>
                <a:latin typeface="Simplified Arabic" panose="02020603050405020304" pitchFamily="18" charset="-78"/>
                <a:cs typeface="Simplified Arabic" panose="02020603050405020304" pitchFamily="18" charset="-78"/>
              </a:rPr>
              <a:t>هيلب</a:t>
            </a:r>
            <a:r>
              <a:rPr lang="ar-SA" sz="1000" kern="1200" dirty="0">
                <a:solidFill>
                  <a:schemeClr val="bg1"/>
                </a:solidFill>
                <a:effectLst/>
                <a:latin typeface="Simplified Arabic" panose="02020603050405020304" pitchFamily="18" charset="-78"/>
                <a:cs typeface="Simplified Arabic" panose="02020603050405020304" pitchFamily="18" charset="-78"/>
              </a:rPr>
              <a:t> </a:t>
            </a:r>
            <a:r>
              <a:rPr lang="ar-SA" sz="1000" kern="1200" dirty="0" err="1">
                <a:solidFill>
                  <a:schemeClr val="bg1"/>
                </a:solidFill>
                <a:effectLst/>
                <a:latin typeface="Simplified Arabic" panose="02020603050405020304" pitchFamily="18" charset="-78"/>
                <a:cs typeface="Simplified Arabic" panose="02020603050405020304" pitchFamily="18" charset="-78"/>
              </a:rPr>
              <a:t>إيدج</a:t>
            </a:r>
            <a:r>
              <a:rPr lang="ar-SA" sz="1000" dirty="0">
                <a:solidFill>
                  <a:schemeClr val="bg1"/>
                </a:solidFill>
                <a:latin typeface="Simplified Arabic" panose="02020603050405020304" pitchFamily="18" charset="-78"/>
                <a:cs typeface="Simplified Arabic" panose="02020603050405020304" pitchFamily="18" charset="-78"/>
              </a:rPr>
              <a:t> إنترناشونال</a:t>
            </a:r>
            <a:endParaRPr lang="en-GB" sz="1000" kern="1200" dirty="0">
              <a:solidFill>
                <a:schemeClr val="bg1"/>
              </a:solidFill>
              <a:effectLst/>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467895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200673-8049-7D44-9341-B5DED04E1AD7}"/>
              </a:ext>
            </a:extLst>
          </p:cNvPr>
          <p:cNvSpPr>
            <a:spLocks noGrp="1"/>
          </p:cNvSpPr>
          <p:nvPr>
            <p:ph type="title"/>
          </p:nvPr>
        </p:nvSpPr>
        <p:spPr>
          <a:xfrm>
            <a:off x="767231" y="1115036"/>
            <a:ext cx="9424519" cy="699637"/>
          </a:xfrm>
        </p:spPr>
        <p:txBody>
          <a:bodyPr/>
          <a:lstStyle/>
          <a:p>
            <a:pPr algn="r" rtl="1"/>
            <a:r>
              <a:rPr lang="ar-EG" dirty="0"/>
              <a:t>الأساليب النوعية لقياس نتائج التعبير عن الرأي</a:t>
            </a:r>
            <a:endParaRPr lang="en-GB" dirty="0"/>
          </a:p>
        </p:txBody>
      </p:sp>
      <p:sp>
        <p:nvSpPr>
          <p:cNvPr id="4" name="Slide Number Placeholder 3">
            <a:extLst>
              <a:ext uri="{FF2B5EF4-FFF2-40B4-BE49-F238E27FC236}">
                <a16:creationId xmlns:a16="http://schemas.microsoft.com/office/drawing/2014/main" id="{4D0ED306-24D2-7348-B57A-90B5CAAE01D2}"/>
              </a:ext>
            </a:extLst>
          </p:cNvPr>
          <p:cNvSpPr>
            <a:spLocks noGrp="1"/>
          </p:cNvSpPr>
          <p:nvPr>
            <p:ph type="sldNum" sz="quarter" idx="12"/>
          </p:nvPr>
        </p:nvSpPr>
        <p:spPr/>
        <p:txBody>
          <a:bodyPr/>
          <a:lstStyle/>
          <a:p>
            <a:fld id="{50F209D7-C180-5B4A-A7C2-AD533727DAA3}" type="slidenum">
              <a:rPr lang="en-US" smtClean="0"/>
              <a:t>10</a:t>
            </a:fld>
            <a:endParaRPr lang="en-US"/>
          </a:p>
        </p:txBody>
      </p:sp>
      <p:grpSp>
        <p:nvGrpSpPr>
          <p:cNvPr id="2" name="Group 1">
            <a:extLst>
              <a:ext uri="{FF2B5EF4-FFF2-40B4-BE49-F238E27FC236}">
                <a16:creationId xmlns:a16="http://schemas.microsoft.com/office/drawing/2014/main" id="{E68434F0-F917-AE4E-AE9F-84B5AD256026}"/>
              </a:ext>
            </a:extLst>
          </p:cNvPr>
          <p:cNvGrpSpPr/>
          <p:nvPr/>
        </p:nvGrpSpPr>
        <p:grpSpPr>
          <a:xfrm>
            <a:off x="669154" y="2880657"/>
            <a:ext cx="9522596" cy="2237862"/>
            <a:chOff x="114901" y="2880657"/>
            <a:chExt cx="9522596" cy="2237862"/>
          </a:xfrm>
        </p:grpSpPr>
        <p:sp>
          <p:nvSpPr>
            <p:cNvPr id="7" name="Content Placeholder 2">
              <a:extLst>
                <a:ext uri="{FF2B5EF4-FFF2-40B4-BE49-F238E27FC236}">
                  <a16:creationId xmlns:a16="http://schemas.microsoft.com/office/drawing/2014/main" id="{146F809B-9A7E-384E-A920-30E5086A81BE}"/>
                </a:ext>
              </a:extLst>
            </p:cNvPr>
            <p:cNvSpPr txBox="1">
              <a:spLocks/>
            </p:cNvSpPr>
            <p:nvPr/>
          </p:nvSpPr>
          <p:spPr>
            <a:xfrm>
              <a:off x="6801716" y="2880657"/>
              <a:ext cx="2835781" cy="547574"/>
            </a:xfrm>
            <a:prstGeom prst="rect">
              <a:avLst/>
            </a:prstGeom>
            <a:solidFill>
              <a:schemeClr val="accent3"/>
            </a:solidFill>
          </p:spPr>
          <p:txBody>
            <a:bodyPr vert="horz" lIns="72000" tIns="72000" rIns="72000" bIns="72000" rtlCol="0">
              <a:noAutofit/>
            </a:bodyPr>
            <a:lstStyle>
              <a:lvl1pPr marL="6350" indent="0" algn="l" defTabSz="801929" rtl="0" eaLnBrk="1" latinLnBrk="0" hangingPunct="1">
                <a:lnSpc>
                  <a:spcPct val="90000"/>
                </a:lnSpc>
                <a:spcBef>
                  <a:spcPts val="877"/>
                </a:spcBef>
                <a:buFontTx/>
                <a:buNone/>
                <a:tabLst/>
                <a:defRPr sz="2200" b="1" kern="1200">
                  <a:solidFill>
                    <a:schemeClr val="accent1"/>
                  </a:solidFill>
                  <a:latin typeface="+mn-lt"/>
                  <a:ea typeface="+mn-ea"/>
                  <a:cs typeface="+mn-cs"/>
                </a:defRPr>
              </a:lvl1pPr>
              <a:lvl2pPr marL="11112" indent="0" algn="l" defTabSz="801929" rtl="0" eaLnBrk="1" latinLnBrk="0" hangingPunct="1">
                <a:lnSpc>
                  <a:spcPct val="90000"/>
                </a:lnSpc>
                <a:spcBef>
                  <a:spcPts val="439"/>
                </a:spcBef>
                <a:buFontTx/>
                <a:buNone/>
                <a:tabLst/>
                <a:defRPr sz="2000" b="1" kern="1200">
                  <a:solidFill>
                    <a:schemeClr val="accent2"/>
                  </a:solidFill>
                  <a:latin typeface="+mn-lt"/>
                  <a:ea typeface="+mn-ea"/>
                  <a:cs typeface="+mn-cs"/>
                </a:defRPr>
              </a:lvl2pPr>
              <a:lvl3pPr marL="11112" indent="0" algn="l" defTabSz="801929" rtl="0" eaLnBrk="1" latinLnBrk="0" hangingPunct="1">
                <a:lnSpc>
                  <a:spcPct val="90000"/>
                </a:lnSpc>
                <a:spcBef>
                  <a:spcPts val="439"/>
                </a:spcBef>
                <a:buClr>
                  <a:schemeClr val="accent1"/>
                </a:buClr>
                <a:buSzPct val="120000"/>
                <a:buFontTx/>
                <a:buNone/>
                <a:tabLst/>
                <a:defRPr sz="2000" b="1" kern="1200">
                  <a:solidFill>
                    <a:schemeClr val="tx2"/>
                  </a:solidFill>
                  <a:latin typeface="+mn-lt"/>
                  <a:ea typeface="+mn-ea"/>
                  <a:cs typeface="+mn-cs"/>
                </a:defRPr>
              </a:lvl3pPr>
              <a:lvl4pPr marL="11112" indent="0" algn="l" defTabSz="801929" rtl="0" eaLnBrk="1" latinLnBrk="0" hangingPunct="1">
                <a:lnSpc>
                  <a:spcPct val="120000"/>
                </a:lnSpc>
                <a:spcBef>
                  <a:spcPts val="1039"/>
                </a:spcBef>
                <a:buClr>
                  <a:schemeClr val="accent1"/>
                </a:buClr>
                <a:buSzPct val="120000"/>
                <a:buFont typeface="Arial" panose="020B0604020202020204" pitchFamily="34" charset="0"/>
                <a:buNone/>
                <a:tabLst/>
                <a:defRPr sz="2000" b="0" kern="1200">
                  <a:solidFill>
                    <a:schemeClr val="tx1"/>
                  </a:solidFill>
                  <a:latin typeface="+mn-lt"/>
                  <a:ea typeface="+mn-ea"/>
                  <a:cs typeface="+mn-cs"/>
                </a:defRPr>
              </a:lvl4pPr>
              <a:lvl5pPr marL="11112" indent="0" algn="l" defTabSz="801929" rtl="0" eaLnBrk="1" latinLnBrk="0" hangingPunct="1">
                <a:lnSpc>
                  <a:spcPct val="90000"/>
                </a:lnSpc>
                <a:spcBef>
                  <a:spcPts val="439"/>
                </a:spcBef>
                <a:buClr>
                  <a:schemeClr val="accent1"/>
                </a:buClr>
                <a:buSzPct val="120000"/>
                <a:buFontTx/>
                <a:buNone/>
                <a:tabLst/>
                <a:defRPr sz="1600" b="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lvl="3" algn="ctr" rtl="1">
                <a:buSzPct val="100000"/>
              </a:pPr>
              <a:r>
                <a:rPr lang="ar-EG" b="1" dirty="0">
                  <a:solidFill>
                    <a:schemeClr val="bg1"/>
                  </a:solidFill>
                </a:rPr>
                <a:t>تخطيط النتائج</a:t>
              </a:r>
              <a:endParaRPr lang="en-US" b="1" dirty="0">
                <a:solidFill>
                  <a:schemeClr val="bg1"/>
                </a:solidFill>
              </a:endParaRPr>
            </a:p>
          </p:txBody>
        </p:sp>
        <p:sp>
          <p:nvSpPr>
            <p:cNvPr id="8" name="Content Placeholder 2">
              <a:extLst>
                <a:ext uri="{FF2B5EF4-FFF2-40B4-BE49-F238E27FC236}">
                  <a16:creationId xmlns:a16="http://schemas.microsoft.com/office/drawing/2014/main" id="{E5CF0159-7D94-D34A-BEDC-7884A2E18232}"/>
                </a:ext>
              </a:extLst>
            </p:cNvPr>
            <p:cNvSpPr txBox="1">
              <a:spLocks/>
            </p:cNvSpPr>
            <p:nvPr/>
          </p:nvSpPr>
          <p:spPr>
            <a:xfrm>
              <a:off x="3347746" y="2880657"/>
              <a:ext cx="3364949" cy="547574"/>
            </a:xfrm>
            <a:prstGeom prst="rect">
              <a:avLst/>
            </a:prstGeom>
            <a:solidFill>
              <a:schemeClr val="accent2"/>
            </a:solidFill>
          </p:spPr>
          <p:txBody>
            <a:bodyPr vert="horz" lIns="72000" tIns="72000" rIns="72000" bIns="72000" rtlCol="0">
              <a:noAutofit/>
            </a:bodyPr>
            <a:lstStyle>
              <a:lvl1pPr marL="6350" indent="0" algn="l" defTabSz="801929" rtl="0" eaLnBrk="1" latinLnBrk="0" hangingPunct="1">
                <a:lnSpc>
                  <a:spcPct val="90000"/>
                </a:lnSpc>
                <a:spcBef>
                  <a:spcPts val="877"/>
                </a:spcBef>
                <a:buFontTx/>
                <a:buNone/>
                <a:tabLst/>
                <a:defRPr sz="2200" b="1" kern="1200">
                  <a:solidFill>
                    <a:schemeClr val="accent1"/>
                  </a:solidFill>
                  <a:latin typeface="+mn-lt"/>
                  <a:ea typeface="+mn-ea"/>
                  <a:cs typeface="+mn-cs"/>
                </a:defRPr>
              </a:lvl1pPr>
              <a:lvl2pPr marL="11112" indent="0" algn="l" defTabSz="801929" rtl="0" eaLnBrk="1" latinLnBrk="0" hangingPunct="1">
                <a:lnSpc>
                  <a:spcPct val="90000"/>
                </a:lnSpc>
                <a:spcBef>
                  <a:spcPts val="439"/>
                </a:spcBef>
                <a:buFontTx/>
                <a:buNone/>
                <a:tabLst/>
                <a:defRPr sz="2000" b="1" kern="1200">
                  <a:solidFill>
                    <a:schemeClr val="accent2"/>
                  </a:solidFill>
                  <a:latin typeface="+mn-lt"/>
                  <a:ea typeface="+mn-ea"/>
                  <a:cs typeface="+mn-cs"/>
                </a:defRPr>
              </a:lvl2pPr>
              <a:lvl3pPr marL="11112" indent="0" algn="l" defTabSz="801929" rtl="0" eaLnBrk="1" latinLnBrk="0" hangingPunct="1">
                <a:lnSpc>
                  <a:spcPct val="90000"/>
                </a:lnSpc>
                <a:spcBef>
                  <a:spcPts val="439"/>
                </a:spcBef>
                <a:buClr>
                  <a:schemeClr val="accent1"/>
                </a:buClr>
                <a:buSzPct val="120000"/>
                <a:buFontTx/>
                <a:buNone/>
                <a:tabLst/>
                <a:defRPr sz="2000" b="1" kern="1200">
                  <a:solidFill>
                    <a:schemeClr val="tx2"/>
                  </a:solidFill>
                  <a:latin typeface="+mn-lt"/>
                  <a:ea typeface="+mn-ea"/>
                  <a:cs typeface="+mn-cs"/>
                </a:defRPr>
              </a:lvl3pPr>
              <a:lvl4pPr marL="11112" indent="0" algn="l" defTabSz="801929" rtl="0" eaLnBrk="1" latinLnBrk="0" hangingPunct="1">
                <a:lnSpc>
                  <a:spcPct val="120000"/>
                </a:lnSpc>
                <a:spcBef>
                  <a:spcPts val="1039"/>
                </a:spcBef>
                <a:buClr>
                  <a:schemeClr val="accent1"/>
                </a:buClr>
                <a:buSzPct val="120000"/>
                <a:buFont typeface="Arial" panose="020B0604020202020204" pitchFamily="34" charset="0"/>
                <a:buNone/>
                <a:tabLst/>
                <a:defRPr sz="2000" b="0" kern="1200">
                  <a:solidFill>
                    <a:schemeClr val="tx1"/>
                  </a:solidFill>
                  <a:latin typeface="+mn-lt"/>
                  <a:ea typeface="+mn-ea"/>
                  <a:cs typeface="+mn-cs"/>
                </a:defRPr>
              </a:lvl4pPr>
              <a:lvl5pPr marL="11112" indent="0" algn="l" defTabSz="801929" rtl="0" eaLnBrk="1" latinLnBrk="0" hangingPunct="1">
                <a:lnSpc>
                  <a:spcPct val="90000"/>
                </a:lnSpc>
                <a:spcBef>
                  <a:spcPts val="439"/>
                </a:spcBef>
                <a:buClr>
                  <a:schemeClr val="accent1"/>
                </a:buClr>
                <a:buSzPct val="120000"/>
                <a:buFontTx/>
                <a:buNone/>
                <a:tabLst/>
                <a:defRPr sz="1600" b="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lvl="3" algn="ctr" rtl="1">
                <a:buSzPct val="100000"/>
              </a:pPr>
              <a:r>
                <a:rPr lang="ar-EG" b="1" dirty="0">
                  <a:solidFill>
                    <a:schemeClr val="bg1"/>
                  </a:solidFill>
                </a:rPr>
                <a:t>مقابلات </a:t>
              </a:r>
              <a:r>
                <a:rPr lang="ar-EG" b="1" dirty="0" err="1">
                  <a:solidFill>
                    <a:schemeClr val="bg1"/>
                  </a:solidFill>
                </a:rPr>
                <a:t>بيلويزر</a:t>
              </a:r>
              <a:endParaRPr lang="en-US" b="1" dirty="0">
                <a:solidFill>
                  <a:schemeClr val="bg1"/>
                </a:solidFill>
              </a:endParaRPr>
            </a:p>
          </p:txBody>
        </p:sp>
        <p:sp>
          <p:nvSpPr>
            <p:cNvPr id="9" name="Content Placeholder 2">
              <a:extLst>
                <a:ext uri="{FF2B5EF4-FFF2-40B4-BE49-F238E27FC236}">
                  <a16:creationId xmlns:a16="http://schemas.microsoft.com/office/drawing/2014/main" id="{3EC387D0-E8D0-7C4C-8724-4AFF9A497804}"/>
                </a:ext>
              </a:extLst>
            </p:cNvPr>
            <p:cNvSpPr txBox="1">
              <a:spLocks/>
            </p:cNvSpPr>
            <p:nvPr/>
          </p:nvSpPr>
          <p:spPr>
            <a:xfrm>
              <a:off x="114901" y="2880657"/>
              <a:ext cx="3143824" cy="547574"/>
            </a:xfrm>
            <a:prstGeom prst="rect">
              <a:avLst/>
            </a:prstGeom>
            <a:solidFill>
              <a:schemeClr val="accent1"/>
            </a:solidFill>
          </p:spPr>
          <p:txBody>
            <a:bodyPr vert="horz" lIns="72000" tIns="72000" rIns="72000" bIns="72000" rtlCol="0">
              <a:noAutofit/>
            </a:bodyPr>
            <a:lstStyle>
              <a:lvl1pPr marL="6350" indent="0" algn="l" defTabSz="801929" rtl="0" eaLnBrk="1" latinLnBrk="0" hangingPunct="1">
                <a:lnSpc>
                  <a:spcPct val="90000"/>
                </a:lnSpc>
                <a:spcBef>
                  <a:spcPts val="877"/>
                </a:spcBef>
                <a:buFontTx/>
                <a:buNone/>
                <a:tabLst/>
                <a:defRPr sz="2200" b="1" kern="1200">
                  <a:solidFill>
                    <a:schemeClr val="accent1"/>
                  </a:solidFill>
                  <a:latin typeface="+mn-lt"/>
                  <a:ea typeface="+mn-ea"/>
                  <a:cs typeface="+mn-cs"/>
                </a:defRPr>
              </a:lvl1pPr>
              <a:lvl2pPr marL="11112" indent="0" algn="l" defTabSz="801929" rtl="0" eaLnBrk="1" latinLnBrk="0" hangingPunct="1">
                <a:lnSpc>
                  <a:spcPct val="90000"/>
                </a:lnSpc>
                <a:spcBef>
                  <a:spcPts val="439"/>
                </a:spcBef>
                <a:buFontTx/>
                <a:buNone/>
                <a:tabLst/>
                <a:defRPr sz="2000" b="1" kern="1200">
                  <a:solidFill>
                    <a:schemeClr val="accent2"/>
                  </a:solidFill>
                  <a:latin typeface="+mn-lt"/>
                  <a:ea typeface="+mn-ea"/>
                  <a:cs typeface="+mn-cs"/>
                </a:defRPr>
              </a:lvl2pPr>
              <a:lvl3pPr marL="11112" indent="0" algn="l" defTabSz="801929" rtl="0" eaLnBrk="1" latinLnBrk="0" hangingPunct="1">
                <a:lnSpc>
                  <a:spcPct val="90000"/>
                </a:lnSpc>
                <a:spcBef>
                  <a:spcPts val="439"/>
                </a:spcBef>
                <a:buClr>
                  <a:schemeClr val="accent1"/>
                </a:buClr>
                <a:buSzPct val="120000"/>
                <a:buFontTx/>
                <a:buNone/>
                <a:tabLst/>
                <a:defRPr sz="2000" b="1" kern="1200">
                  <a:solidFill>
                    <a:schemeClr val="tx2"/>
                  </a:solidFill>
                  <a:latin typeface="+mn-lt"/>
                  <a:ea typeface="+mn-ea"/>
                  <a:cs typeface="+mn-cs"/>
                </a:defRPr>
              </a:lvl3pPr>
              <a:lvl4pPr marL="11112" indent="0" algn="l" defTabSz="801929" rtl="0" eaLnBrk="1" latinLnBrk="0" hangingPunct="1">
                <a:lnSpc>
                  <a:spcPct val="120000"/>
                </a:lnSpc>
                <a:spcBef>
                  <a:spcPts val="1039"/>
                </a:spcBef>
                <a:buClr>
                  <a:schemeClr val="accent1"/>
                </a:buClr>
                <a:buSzPct val="120000"/>
                <a:buFont typeface="Arial" panose="020B0604020202020204" pitchFamily="34" charset="0"/>
                <a:buNone/>
                <a:tabLst/>
                <a:defRPr sz="2000" b="0" kern="1200">
                  <a:solidFill>
                    <a:schemeClr val="tx1"/>
                  </a:solidFill>
                  <a:latin typeface="+mn-lt"/>
                  <a:ea typeface="+mn-ea"/>
                  <a:cs typeface="+mn-cs"/>
                </a:defRPr>
              </a:lvl4pPr>
              <a:lvl5pPr marL="11112" indent="0" algn="l" defTabSz="801929" rtl="0" eaLnBrk="1" latinLnBrk="0" hangingPunct="1">
                <a:lnSpc>
                  <a:spcPct val="90000"/>
                </a:lnSpc>
                <a:spcBef>
                  <a:spcPts val="439"/>
                </a:spcBef>
                <a:buClr>
                  <a:schemeClr val="accent1"/>
                </a:buClr>
                <a:buSzPct val="120000"/>
                <a:buFontTx/>
                <a:buNone/>
                <a:tabLst/>
                <a:defRPr sz="1600" b="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lvl="3" algn="ctr" rtl="1">
                <a:buSzPct val="100000"/>
              </a:pPr>
              <a:r>
                <a:rPr lang="ar-EG" b="1" dirty="0">
                  <a:solidFill>
                    <a:schemeClr val="bg1"/>
                  </a:solidFill>
                </a:rPr>
                <a:t>جمع النتائج</a:t>
              </a:r>
              <a:endParaRPr lang="en-US" b="1" dirty="0">
                <a:solidFill>
                  <a:schemeClr val="bg1"/>
                </a:solidFill>
              </a:endParaRPr>
            </a:p>
          </p:txBody>
        </p:sp>
        <p:pic>
          <p:nvPicPr>
            <p:cNvPr id="6" name="Picture 5" descr="Icon&#10;&#10;Description automatically generated">
              <a:extLst>
                <a:ext uri="{FF2B5EF4-FFF2-40B4-BE49-F238E27FC236}">
                  <a16:creationId xmlns:a16="http://schemas.microsoft.com/office/drawing/2014/main" id="{875B7797-EC4A-B940-AAC6-1B7186F80167}"/>
                </a:ext>
              </a:extLst>
            </p:cNvPr>
            <p:cNvPicPr>
              <a:picLocks noChangeAspect="1"/>
            </p:cNvPicPr>
            <p:nvPr/>
          </p:nvPicPr>
          <p:blipFill>
            <a:blip r:embed="rId2"/>
            <a:stretch>
              <a:fillRect/>
            </a:stretch>
          </p:blipFill>
          <p:spPr>
            <a:xfrm>
              <a:off x="7331145" y="3722219"/>
              <a:ext cx="1821261" cy="1396300"/>
            </a:xfrm>
            <a:prstGeom prst="rect">
              <a:avLst/>
            </a:prstGeom>
          </p:spPr>
        </p:pic>
        <p:pic>
          <p:nvPicPr>
            <p:cNvPr id="11" name="Picture 10" descr="A picture containing shape&#10;&#10;Description automatically generated">
              <a:extLst>
                <a:ext uri="{FF2B5EF4-FFF2-40B4-BE49-F238E27FC236}">
                  <a16:creationId xmlns:a16="http://schemas.microsoft.com/office/drawing/2014/main" id="{62862771-A13D-784B-A719-AB2CC14930C4}"/>
                </a:ext>
              </a:extLst>
            </p:cNvPr>
            <p:cNvPicPr>
              <a:picLocks noChangeAspect="1"/>
            </p:cNvPicPr>
            <p:nvPr/>
          </p:nvPicPr>
          <p:blipFill>
            <a:blip r:embed="rId3"/>
            <a:stretch>
              <a:fillRect/>
            </a:stretch>
          </p:blipFill>
          <p:spPr>
            <a:xfrm>
              <a:off x="4329102" y="3768476"/>
              <a:ext cx="1740316" cy="1254646"/>
            </a:xfrm>
            <a:prstGeom prst="rect">
              <a:avLst/>
            </a:prstGeom>
          </p:spPr>
        </p:pic>
        <p:pic>
          <p:nvPicPr>
            <p:cNvPr id="15" name="Picture 14" descr="Logo, icon&#10;&#10;Description automatically generated">
              <a:extLst>
                <a:ext uri="{FF2B5EF4-FFF2-40B4-BE49-F238E27FC236}">
                  <a16:creationId xmlns:a16="http://schemas.microsoft.com/office/drawing/2014/main" id="{B8CAA16E-553D-7940-A66B-E2359D6E385A}"/>
                </a:ext>
              </a:extLst>
            </p:cNvPr>
            <p:cNvPicPr>
              <a:picLocks noChangeAspect="1"/>
            </p:cNvPicPr>
            <p:nvPr/>
          </p:nvPicPr>
          <p:blipFill>
            <a:blip r:embed="rId4"/>
            <a:stretch>
              <a:fillRect/>
            </a:stretch>
          </p:blipFill>
          <p:spPr>
            <a:xfrm>
              <a:off x="938072" y="3698217"/>
              <a:ext cx="1497481" cy="1295119"/>
            </a:xfrm>
            <a:prstGeom prst="rect">
              <a:avLst/>
            </a:prstGeom>
          </p:spPr>
        </p:pic>
      </p:grpSp>
      <p:sp>
        <p:nvSpPr>
          <p:cNvPr id="13" name="Footer Placeholder 2">
            <a:extLst>
              <a:ext uri="{FF2B5EF4-FFF2-40B4-BE49-F238E27FC236}">
                <a16:creationId xmlns:a16="http://schemas.microsoft.com/office/drawing/2014/main" id="{0FD51131-0304-0F48-AF22-D54468F569DA}"/>
              </a:ext>
            </a:extLst>
          </p:cNvPr>
          <p:cNvSpPr>
            <a:spLocks noGrp="1"/>
          </p:cNvSpPr>
          <p:nvPr>
            <p:ph type="ftr" sz="quarter" idx="3"/>
          </p:nvPr>
        </p:nvSpPr>
        <p:spPr>
          <a:xfrm>
            <a:off x="8375850" y="432000"/>
            <a:ext cx="1815900" cy="406200"/>
          </a:xfrm>
        </p:spPr>
        <p:txBody>
          <a:bodyPr/>
          <a:lstStyle/>
          <a:p>
            <a:pPr algn="r" rtl="1">
              <a:lnSpc>
                <a:spcPct val="100000"/>
              </a:lnSpc>
              <a:spcAft>
                <a:spcPts val="300"/>
              </a:spcAft>
            </a:pPr>
            <a:r>
              <a:rPr lang="ar-EG" sz="1100" dirty="0">
                <a:solidFill>
                  <a:schemeClr val="tx2"/>
                </a:solidFill>
              </a:rPr>
              <a:t>تدريب على التعبير عن الرأي</a:t>
            </a:r>
            <a:r>
              <a:rPr lang="en-US" sz="1100" dirty="0">
                <a:solidFill>
                  <a:schemeClr val="tx2"/>
                </a:solidFill>
              </a:rPr>
              <a:t> </a:t>
            </a:r>
          </a:p>
          <a:p>
            <a:pPr algn="r" rtl="1">
              <a:lnSpc>
                <a:spcPct val="100000"/>
              </a:lnSpc>
            </a:pPr>
            <a:r>
              <a:rPr lang="ar-EG" sz="1100" dirty="0">
                <a:solidFill>
                  <a:schemeClr val="accent3"/>
                </a:solidFill>
              </a:rPr>
              <a:t>الوحدة 4</a:t>
            </a:r>
            <a:r>
              <a:rPr lang="en-GB" sz="1100" dirty="0">
                <a:solidFill>
                  <a:schemeClr val="accent3"/>
                </a:solidFill>
              </a:rPr>
              <a:t>: </a:t>
            </a:r>
            <a:r>
              <a:rPr lang="ar-EG" sz="1100" dirty="0">
                <a:solidFill>
                  <a:schemeClr val="accent3"/>
                </a:solidFill>
              </a:rPr>
              <a:t>الرصد والتقييم والتعلم</a:t>
            </a:r>
            <a:endParaRPr lang="en-GB" sz="1100" dirty="0">
              <a:solidFill>
                <a:schemeClr val="accent3"/>
              </a:solidFill>
            </a:endParaRPr>
          </a:p>
        </p:txBody>
      </p:sp>
    </p:spTree>
    <p:extLst>
      <p:ext uri="{BB962C8B-B14F-4D97-AF65-F5344CB8AC3E}">
        <p14:creationId xmlns:p14="http://schemas.microsoft.com/office/powerpoint/2010/main" val="4118450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200673-8049-7D44-9341-B5DED04E1AD7}"/>
              </a:ext>
            </a:extLst>
          </p:cNvPr>
          <p:cNvSpPr>
            <a:spLocks noGrp="1"/>
          </p:cNvSpPr>
          <p:nvPr>
            <p:ph type="title"/>
          </p:nvPr>
        </p:nvSpPr>
        <p:spPr>
          <a:xfrm>
            <a:off x="2797561" y="1115036"/>
            <a:ext cx="7394189" cy="699637"/>
          </a:xfrm>
        </p:spPr>
        <p:txBody>
          <a:bodyPr/>
          <a:lstStyle/>
          <a:p>
            <a:pPr algn="r" rtl="1"/>
            <a:r>
              <a:rPr lang="ar-EG" dirty="0"/>
              <a:t>تخطيط النتائج</a:t>
            </a:r>
            <a:endParaRPr lang="en-GB" dirty="0"/>
          </a:p>
        </p:txBody>
      </p:sp>
      <p:sp>
        <p:nvSpPr>
          <p:cNvPr id="6" name="Content Placeholder 5">
            <a:extLst>
              <a:ext uri="{FF2B5EF4-FFF2-40B4-BE49-F238E27FC236}">
                <a16:creationId xmlns:a16="http://schemas.microsoft.com/office/drawing/2014/main" id="{22AB18A1-D2CB-E741-930F-EF4B1BDAA7F6}"/>
              </a:ext>
            </a:extLst>
          </p:cNvPr>
          <p:cNvSpPr>
            <a:spLocks noGrp="1"/>
          </p:cNvSpPr>
          <p:nvPr>
            <p:ph idx="1"/>
          </p:nvPr>
        </p:nvSpPr>
        <p:spPr>
          <a:xfrm>
            <a:off x="3348326" y="1749753"/>
            <a:ext cx="6843423" cy="4846791"/>
          </a:xfrm>
        </p:spPr>
        <p:txBody>
          <a:bodyPr/>
          <a:lstStyle/>
          <a:p>
            <a:pPr lvl="3" algn="just" rtl="1">
              <a:lnSpc>
                <a:spcPct val="150000"/>
              </a:lnSpc>
            </a:pPr>
            <a:r>
              <a:rPr lang="ar-EG" dirty="0"/>
              <a:t>هذه منهجية لتخطيط وتقييم المشاريع التي تهدف إلى إحداث تغيير حقيقي وملموس.</a:t>
            </a:r>
          </a:p>
          <a:p>
            <a:pPr lvl="3" algn="just" rtl="1">
              <a:lnSpc>
                <a:spcPct val="150000"/>
              </a:lnSpc>
            </a:pPr>
            <a:r>
              <a:rPr lang="ar-EG" dirty="0"/>
              <a:t>خضعت هذه المنهجية للتطوير مع وضع التنمية الدولية في الاعتبار. يمكن أيضًا تطبيقه على المشاريع أو البرامج التي تهدف إلى إيصال نتائج البحث أو التأثير على السياسة أو تعزيز تبني نتائج البحث.</a:t>
            </a:r>
          </a:p>
          <a:p>
            <a:pPr lvl="3" algn="just" rtl="1">
              <a:lnSpc>
                <a:spcPct val="150000"/>
              </a:lnSpc>
            </a:pPr>
            <a:r>
              <a:rPr lang="ar-EG" dirty="0"/>
              <a:t>يتكون تخطيط النتائج من النظر إلى قصص أو لحظات مختلفة من التغيير والتقاطها على أساس منتظم. يمكنك القيام بذلك كما لو كنت تكتب مذكرات ثم تناقشها في اجتماعات منتظمة.</a:t>
            </a:r>
            <a:endParaRPr lang="en-US" dirty="0"/>
          </a:p>
        </p:txBody>
      </p:sp>
      <p:sp>
        <p:nvSpPr>
          <p:cNvPr id="4" name="Slide Number Placeholder 3">
            <a:extLst>
              <a:ext uri="{FF2B5EF4-FFF2-40B4-BE49-F238E27FC236}">
                <a16:creationId xmlns:a16="http://schemas.microsoft.com/office/drawing/2014/main" id="{4D0ED306-24D2-7348-B57A-90B5CAAE01D2}"/>
              </a:ext>
            </a:extLst>
          </p:cNvPr>
          <p:cNvSpPr>
            <a:spLocks noGrp="1"/>
          </p:cNvSpPr>
          <p:nvPr>
            <p:ph type="sldNum" sz="quarter" idx="12"/>
          </p:nvPr>
        </p:nvSpPr>
        <p:spPr/>
        <p:txBody>
          <a:bodyPr/>
          <a:lstStyle/>
          <a:p>
            <a:fld id="{50F209D7-C180-5B4A-A7C2-AD533727DAA3}" type="slidenum">
              <a:rPr lang="en-US" smtClean="0"/>
              <a:t>11</a:t>
            </a:fld>
            <a:endParaRPr lang="en-US"/>
          </a:p>
        </p:txBody>
      </p:sp>
      <p:pic>
        <p:nvPicPr>
          <p:cNvPr id="8" name="Picture 7" descr="Icon&#10;&#10;Description automatically generated">
            <a:extLst>
              <a:ext uri="{FF2B5EF4-FFF2-40B4-BE49-F238E27FC236}">
                <a16:creationId xmlns:a16="http://schemas.microsoft.com/office/drawing/2014/main" id="{CE829A10-9E31-5A40-A879-4C3054680149}"/>
              </a:ext>
            </a:extLst>
          </p:cNvPr>
          <p:cNvPicPr>
            <a:picLocks noChangeAspect="1"/>
          </p:cNvPicPr>
          <p:nvPr/>
        </p:nvPicPr>
        <p:blipFill>
          <a:blip r:embed="rId2"/>
          <a:stretch>
            <a:fillRect/>
          </a:stretch>
        </p:blipFill>
        <p:spPr>
          <a:xfrm>
            <a:off x="982764" y="1749753"/>
            <a:ext cx="1821261" cy="1396300"/>
          </a:xfrm>
          <a:prstGeom prst="rect">
            <a:avLst/>
          </a:prstGeom>
        </p:spPr>
      </p:pic>
      <p:sp>
        <p:nvSpPr>
          <p:cNvPr id="9" name="Footer Placeholder 2">
            <a:extLst>
              <a:ext uri="{FF2B5EF4-FFF2-40B4-BE49-F238E27FC236}">
                <a16:creationId xmlns:a16="http://schemas.microsoft.com/office/drawing/2014/main" id="{22A14F0D-E569-7940-AF19-E894D744FBC8}"/>
              </a:ext>
            </a:extLst>
          </p:cNvPr>
          <p:cNvSpPr>
            <a:spLocks noGrp="1"/>
          </p:cNvSpPr>
          <p:nvPr>
            <p:ph type="ftr" sz="quarter" idx="3"/>
          </p:nvPr>
        </p:nvSpPr>
        <p:spPr>
          <a:xfrm>
            <a:off x="8375850" y="432000"/>
            <a:ext cx="1815900" cy="406200"/>
          </a:xfrm>
        </p:spPr>
        <p:txBody>
          <a:bodyPr/>
          <a:lstStyle/>
          <a:p>
            <a:pPr algn="r" rtl="1">
              <a:lnSpc>
                <a:spcPct val="100000"/>
              </a:lnSpc>
              <a:spcAft>
                <a:spcPts val="300"/>
              </a:spcAft>
            </a:pPr>
            <a:r>
              <a:rPr lang="ar-EG" sz="1100" dirty="0">
                <a:solidFill>
                  <a:schemeClr val="tx2"/>
                </a:solidFill>
              </a:rPr>
              <a:t>تدريب على التعبير عن الرأي</a:t>
            </a:r>
            <a:r>
              <a:rPr lang="en-US" sz="1100" dirty="0">
                <a:solidFill>
                  <a:schemeClr val="tx2"/>
                </a:solidFill>
              </a:rPr>
              <a:t> </a:t>
            </a:r>
          </a:p>
          <a:p>
            <a:pPr algn="r" rtl="1">
              <a:lnSpc>
                <a:spcPct val="100000"/>
              </a:lnSpc>
            </a:pPr>
            <a:r>
              <a:rPr lang="ar-EG" sz="1100" dirty="0">
                <a:solidFill>
                  <a:schemeClr val="accent3"/>
                </a:solidFill>
              </a:rPr>
              <a:t>الوحدة 4</a:t>
            </a:r>
            <a:r>
              <a:rPr lang="en-GB" sz="1100" dirty="0">
                <a:solidFill>
                  <a:schemeClr val="accent3"/>
                </a:solidFill>
              </a:rPr>
              <a:t>: </a:t>
            </a:r>
            <a:r>
              <a:rPr lang="ar-EG" sz="1100" dirty="0">
                <a:solidFill>
                  <a:schemeClr val="accent3"/>
                </a:solidFill>
              </a:rPr>
              <a:t>الرصد والتقييم والتعلم</a:t>
            </a:r>
            <a:endParaRPr lang="en-GB" sz="1100" dirty="0">
              <a:solidFill>
                <a:schemeClr val="accent3"/>
              </a:solidFill>
            </a:endParaRPr>
          </a:p>
        </p:txBody>
      </p:sp>
    </p:spTree>
    <p:extLst>
      <p:ext uri="{BB962C8B-B14F-4D97-AF65-F5344CB8AC3E}">
        <p14:creationId xmlns:p14="http://schemas.microsoft.com/office/powerpoint/2010/main" val="727076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200673-8049-7D44-9341-B5DED04E1AD7}"/>
              </a:ext>
            </a:extLst>
          </p:cNvPr>
          <p:cNvSpPr>
            <a:spLocks noGrp="1"/>
          </p:cNvSpPr>
          <p:nvPr>
            <p:ph type="title"/>
          </p:nvPr>
        </p:nvSpPr>
        <p:spPr>
          <a:xfrm>
            <a:off x="767231" y="1115036"/>
            <a:ext cx="9424519" cy="699637"/>
          </a:xfrm>
        </p:spPr>
        <p:txBody>
          <a:bodyPr/>
          <a:lstStyle/>
          <a:p>
            <a:pPr algn="r" rtl="1"/>
            <a:r>
              <a:rPr lang="ar-EG" dirty="0"/>
              <a:t>مقابلات </a:t>
            </a:r>
            <a:r>
              <a:rPr lang="ar-EG" dirty="0" err="1"/>
              <a:t>بيلويثزر</a:t>
            </a:r>
            <a:r>
              <a:rPr lang="ar-EG" dirty="0"/>
              <a:t> (مقابلات مع أشخاص مهمين)</a:t>
            </a:r>
            <a:endParaRPr lang="en-GB" dirty="0"/>
          </a:p>
        </p:txBody>
      </p:sp>
      <p:sp>
        <p:nvSpPr>
          <p:cNvPr id="6" name="Content Placeholder 5">
            <a:extLst>
              <a:ext uri="{FF2B5EF4-FFF2-40B4-BE49-F238E27FC236}">
                <a16:creationId xmlns:a16="http://schemas.microsoft.com/office/drawing/2014/main" id="{22AB18A1-D2CB-E741-930F-EF4B1BDAA7F6}"/>
              </a:ext>
            </a:extLst>
          </p:cNvPr>
          <p:cNvSpPr>
            <a:spLocks noGrp="1"/>
          </p:cNvSpPr>
          <p:nvPr>
            <p:ph idx="1"/>
          </p:nvPr>
        </p:nvSpPr>
        <p:spPr>
          <a:xfrm>
            <a:off x="3356122" y="2091509"/>
            <a:ext cx="6835628" cy="4796544"/>
          </a:xfrm>
        </p:spPr>
        <p:txBody>
          <a:bodyPr/>
          <a:lstStyle/>
          <a:p>
            <a:pPr marL="354012" lvl="3" indent="-342900" algn="justLow">
              <a:lnSpc>
                <a:spcPct val="150000"/>
              </a:lnSpc>
              <a:buFont typeface="Arial" panose="020B0604020202020204" pitchFamily="34" charset="0"/>
              <a:buChar char="•"/>
            </a:pPr>
            <a:r>
              <a:rPr lang="ar-EG" dirty="0"/>
              <a:t>بيلويثزر هم أشخاص مؤثرون تبدوا أن آرائهم مهمة </a:t>
            </a:r>
          </a:p>
          <a:p>
            <a:pPr marL="354012" lvl="3" indent="-342900" algn="justLow" rtl="1">
              <a:lnSpc>
                <a:spcPct val="150000"/>
              </a:lnSpc>
              <a:buFont typeface="Arial" panose="020B0604020202020204" pitchFamily="34" charset="0"/>
              <a:buChar char="•"/>
            </a:pPr>
            <a:r>
              <a:rPr lang="ar-EG" dirty="0"/>
              <a:t>يمكن أن تكشف المقابلات معهم عن رأيهم في القضايا التي تهدف إلى معالجتها</a:t>
            </a:r>
          </a:p>
          <a:p>
            <a:pPr marL="354012" lvl="3" indent="-342900" algn="justLow" rtl="1">
              <a:lnSpc>
                <a:spcPct val="150000"/>
              </a:lnSpc>
              <a:buFont typeface="Arial" panose="020B0604020202020204" pitchFamily="34" charset="0"/>
              <a:buChar char="•"/>
            </a:pPr>
            <a:r>
              <a:rPr lang="ar-EG" dirty="0"/>
              <a:t>يمكنهم إظهار مكان وضع قضية معينة على جدول الأعمال السياسي</a:t>
            </a:r>
          </a:p>
        </p:txBody>
      </p:sp>
      <p:sp>
        <p:nvSpPr>
          <p:cNvPr id="4" name="Slide Number Placeholder 3">
            <a:extLst>
              <a:ext uri="{FF2B5EF4-FFF2-40B4-BE49-F238E27FC236}">
                <a16:creationId xmlns:a16="http://schemas.microsoft.com/office/drawing/2014/main" id="{4D0ED306-24D2-7348-B57A-90B5CAAE01D2}"/>
              </a:ext>
            </a:extLst>
          </p:cNvPr>
          <p:cNvSpPr>
            <a:spLocks noGrp="1"/>
          </p:cNvSpPr>
          <p:nvPr>
            <p:ph type="sldNum" sz="quarter" idx="12"/>
          </p:nvPr>
        </p:nvSpPr>
        <p:spPr/>
        <p:txBody>
          <a:bodyPr/>
          <a:lstStyle/>
          <a:p>
            <a:fld id="{50F209D7-C180-5B4A-A7C2-AD533727DAA3}" type="slidenum">
              <a:rPr lang="en-US" smtClean="0"/>
              <a:t>12</a:t>
            </a:fld>
            <a:endParaRPr lang="en-US"/>
          </a:p>
        </p:txBody>
      </p:sp>
      <p:pic>
        <p:nvPicPr>
          <p:cNvPr id="8" name="Picture 7" descr="A picture containing shape&#10;&#10;Description automatically generated">
            <a:extLst>
              <a:ext uri="{FF2B5EF4-FFF2-40B4-BE49-F238E27FC236}">
                <a16:creationId xmlns:a16="http://schemas.microsoft.com/office/drawing/2014/main" id="{DDDC7AF1-00DC-3445-8822-6E028EF29B40}"/>
              </a:ext>
            </a:extLst>
          </p:cNvPr>
          <p:cNvPicPr>
            <a:picLocks noChangeAspect="1"/>
          </p:cNvPicPr>
          <p:nvPr/>
        </p:nvPicPr>
        <p:blipFill>
          <a:blip r:embed="rId2"/>
          <a:stretch>
            <a:fillRect/>
          </a:stretch>
        </p:blipFill>
        <p:spPr>
          <a:xfrm>
            <a:off x="928406" y="1814673"/>
            <a:ext cx="1740316" cy="1254646"/>
          </a:xfrm>
          <a:prstGeom prst="rect">
            <a:avLst/>
          </a:prstGeom>
        </p:spPr>
      </p:pic>
      <p:sp>
        <p:nvSpPr>
          <p:cNvPr id="9" name="Footer Placeholder 2">
            <a:extLst>
              <a:ext uri="{FF2B5EF4-FFF2-40B4-BE49-F238E27FC236}">
                <a16:creationId xmlns:a16="http://schemas.microsoft.com/office/drawing/2014/main" id="{6833FA46-BAA8-3A4D-8D9F-8D84DD8A3B6D}"/>
              </a:ext>
            </a:extLst>
          </p:cNvPr>
          <p:cNvSpPr>
            <a:spLocks noGrp="1"/>
          </p:cNvSpPr>
          <p:nvPr>
            <p:ph type="ftr" sz="quarter" idx="3"/>
          </p:nvPr>
        </p:nvSpPr>
        <p:spPr>
          <a:xfrm>
            <a:off x="8375850" y="432000"/>
            <a:ext cx="1815900" cy="406200"/>
          </a:xfrm>
        </p:spPr>
        <p:txBody>
          <a:bodyPr/>
          <a:lstStyle/>
          <a:p>
            <a:pPr algn="r" rtl="1">
              <a:lnSpc>
                <a:spcPct val="100000"/>
              </a:lnSpc>
              <a:spcAft>
                <a:spcPts val="300"/>
              </a:spcAft>
            </a:pPr>
            <a:r>
              <a:rPr lang="ar-EG" sz="1100" dirty="0">
                <a:solidFill>
                  <a:schemeClr val="tx2"/>
                </a:solidFill>
              </a:rPr>
              <a:t>تدريب على التعبير عن الرأي</a:t>
            </a:r>
            <a:r>
              <a:rPr lang="en-US" sz="1100" dirty="0">
                <a:solidFill>
                  <a:schemeClr val="tx2"/>
                </a:solidFill>
              </a:rPr>
              <a:t> </a:t>
            </a:r>
          </a:p>
          <a:p>
            <a:pPr algn="r" rtl="1">
              <a:lnSpc>
                <a:spcPct val="100000"/>
              </a:lnSpc>
            </a:pPr>
            <a:r>
              <a:rPr lang="ar-EG" sz="1100" dirty="0">
                <a:solidFill>
                  <a:schemeClr val="accent3"/>
                </a:solidFill>
              </a:rPr>
              <a:t>الوحدة 4</a:t>
            </a:r>
            <a:r>
              <a:rPr lang="en-GB" sz="1100" dirty="0">
                <a:solidFill>
                  <a:schemeClr val="accent3"/>
                </a:solidFill>
              </a:rPr>
              <a:t>: </a:t>
            </a:r>
            <a:r>
              <a:rPr lang="ar-EG" sz="1100" dirty="0">
                <a:solidFill>
                  <a:schemeClr val="accent3"/>
                </a:solidFill>
              </a:rPr>
              <a:t>الرصد والتقييم والتعلم</a:t>
            </a:r>
            <a:endParaRPr lang="en-GB" sz="1100" dirty="0">
              <a:solidFill>
                <a:schemeClr val="accent3"/>
              </a:solidFill>
            </a:endParaRPr>
          </a:p>
        </p:txBody>
      </p:sp>
    </p:spTree>
    <p:extLst>
      <p:ext uri="{BB962C8B-B14F-4D97-AF65-F5344CB8AC3E}">
        <p14:creationId xmlns:p14="http://schemas.microsoft.com/office/powerpoint/2010/main" val="2334766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200673-8049-7D44-9341-B5DED04E1AD7}"/>
              </a:ext>
            </a:extLst>
          </p:cNvPr>
          <p:cNvSpPr>
            <a:spLocks noGrp="1"/>
          </p:cNvSpPr>
          <p:nvPr>
            <p:ph type="title"/>
          </p:nvPr>
        </p:nvSpPr>
        <p:spPr>
          <a:xfrm>
            <a:off x="7431356" y="1076711"/>
            <a:ext cx="2760394" cy="699637"/>
          </a:xfrm>
        </p:spPr>
        <p:txBody>
          <a:bodyPr/>
          <a:lstStyle/>
          <a:p>
            <a:pPr algn="r" rtl="1"/>
            <a:r>
              <a:rPr lang="ar-EG" dirty="0"/>
              <a:t>جمع المخرجات</a:t>
            </a:r>
            <a:endParaRPr lang="en-GB" dirty="0"/>
          </a:p>
        </p:txBody>
      </p:sp>
      <p:sp>
        <p:nvSpPr>
          <p:cNvPr id="6" name="Content Placeholder 5">
            <a:extLst>
              <a:ext uri="{FF2B5EF4-FFF2-40B4-BE49-F238E27FC236}">
                <a16:creationId xmlns:a16="http://schemas.microsoft.com/office/drawing/2014/main" id="{22AB18A1-D2CB-E741-930F-EF4B1BDAA7F6}"/>
              </a:ext>
            </a:extLst>
          </p:cNvPr>
          <p:cNvSpPr>
            <a:spLocks noGrp="1"/>
          </p:cNvSpPr>
          <p:nvPr>
            <p:ph idx="1"/>
          </p:nvPr>
        </p:nvSpPr>
        <p:spPr>
          <a:xfrm>
            <a:off x="3317396" y="1800000"/>
            <a:ext cx="6874354" cy="4796544"/>
          </a:xfrm>
        </p:spPr>
        <p:txBody>
          <a:bodyPr/>
          <a:lstStyle/>
          <a:p>
            <a:pPr lvl="3" algn="justLow" rtl="1">
              <a:lnSpc>
                <a:spcPct val="150000"/>
              </a:lnSpc>
            </a:pPr>
            <a:r>
              <a:rPr lang="ar-EG" dirty="0"/>
              <a:t>يعني ذلك جمع الأدلة حول ما تحقق، ومن خلال العمل بشكل عكسي، وتحديد ما إذا كان التدخل قد ساهم في التغييرات التي تهدف إلى إحداثها، وإذا كان الأمر كذلك، فكيف ساهم ذلك.</a:t>
            </a:r>
          </a:p>
          <a:p>
            <a:pPr lvl="3" algn="justLow" rtl="1">
              <a:lnSpc>
                <a:spcPct val="150000"/>
              </a:lnSpc>
            </a:pPr>
            <a:r>
              <a:rPr lang="ar-EG" dirty="0"/>
              <a:t>كما يعني ذلك أيضًا تحديد الأسئلة الرئيسية والاتفاق على المعلومات التي يجب جمعها. فمثلًا:</a:t>
            </a:r>
          </a:p>
          <a:p>
            <a:pPr marL="354012" lvl="3" indent="-342900" algn="justLow" rtl="1">
              <a:lnSpc>
                <a:spcPct val="100000"/>
              </a:lnSpc>
              <a:buFont typeface="Arial" panose="020B0604020202020204" pitchFamily="34" charset="0"/>
              <a:buChar char="•"/>
            </a:pPr>
            <a:r>
              <a:rPr lang="ar-EG" dirty="0"/>
              <a:t>من الذي غير سلوكهم؟</a:t>
            </a:r>
          </a:p>
          <a:p>
            <a:pPr marL="354012" lvl="3" indent="-342900" algn="justLow" rtl="1">
              <a:lnSpc>
                <a:spcPct val="100000"/>
              </a:lnSpc>
              <a:buFont typeface="Arial" panose="020B0604020202020204" pitchFamily="34" charset="0"/>
              <a:buChar char="•"/>
            </a:pPr>
            <a:r>
              <a:rPr lang="ar-EG" dirty="0"/>
              <a:t>ما الذي تغير؟</a:t>
            </a:r>
          </a:p>
          <a:p>
            <a:pPr marL="354012" lvl="3" indent="-342900" algn="justLow" rtl="1">
              <a:lnSpc>
                <a:spcPct val="100000"/>
              </a:lnSpc>
              <a:buFont typeface="Arial" panose="020B0604020202020204" pitchFamily="34" charset="0"/>
              <a:buChar char="•"/>
            </a:pPr>
            <a:r>
              <a:rPr lang="ar-EG" dirty="0"/>
              <a:t>متى تغيرت؟</a:t>
            </a:r>
          </a:p>
          <a:p>
            <a:pPr marL="354012" lvl="3" indent="-342900" algn="justLow" rtl="1">
              <a:lnSpc>
                <a:spcPct val="100000"/>
              </a:lnSpc>
              <a:buFont typeface="Arial" panose="020B0604020202020204" pitchFamily="34" charset="0"/>
              <a:buChar char="•"/>
            </a:pPr>
            <a:r>
              <a:rPr lang="ar-EG" dirty="0"/>
              <a:t>أين حدث هذا؟</a:t>
            </a:r>
            <a:endParaRPr lang="en-US" dirty="0"/>
          </a:p>
        </p:txBody>
      </p:sp>
      <p:sp>
        <p:nvSpPr>
          <p:cNvPr id="4" name="Slide Number Placeholder 3">
            <a:extLst>
              <a:ext uri="{FF2B5EF4-FFF2-40B4-BE49-F238E27FC236}">
                <a16:creationId xmlns:a16="http://schemas.microsoft.com/office/drawing/2014/main" id="{4D0ED306-24D2-7348-B57A-90B5CAAE01D2}"/>
              </a:ext>
            </a:extLst>
          </p:cNvPr>
          <p:cNvSpPr>
            <a:spLocks noGrp="1"/>
          </p:cNvSpPr>
          <p:nvPr>
            <p:ph type="sldNum" sz="quarter" idx="12"/>
          </p:nvPr>
        </p:nvSpPr>
        <p:spPr/>
        <p:txBody>
          <a:bodyPr/>
          <a:lstStyle/>
          <a:p>
            <a:fld id="{50F209D7-C180-5B4A-A7C2-AD533727DAA3}" type="slidenum">
              <a:rPr lang="en-US" smtClean="0"/>
              <a:t>13</a:t>
            </a:fld>
            <a:endParaRPr lang="en-US"/>
          </a:p>
        </p:txBody>
      </p:sp>
      <p:pic>
        <p:nvPicPr>
          <p:cNvPr id="8" name="Picture 7" descr="Logo, icon&#10;&#10;Description automatically generated">
            <a:extLst>
              <a:ext uri="{FF2B5EF4-FFF2-40B4-BE49-F238E27FC236}">
                <a16:creationId xmlns:a16="http://schemas.microsoft.com/office/drawing/2014/main" id="{2F9567B2-D50A-C14D-82ED-E7D4BE13EC16}"/>
              </a:ext>
            </a:extLst>
          </p:cNvPr>
          <p:cNvPicPr>
            <a:picLocks noChangeAspect="1"/>
          </p:cNvPicPr>
          <p:nvPr/>
        </p:nvPicPr>
        <p:blipFill>
          <a:blip r:embed="rId2"/>
          <a:stretch>
            <a:fillRect/>
          </a:stretch>
        </p:blipFill>
        <p:spPr>
          <a:xfrm>
            <a:off x="942870" y="1800000"/>
            <a:ext cx="1497481" cy="1295119"/>
          </a:xfrm>
          <a:prstGeom prst="rect">
            <a:avLst/>
          </a:prstGeom>
        </p:spPr>
      </p:pic>
      <p:sp>
        <p:nvSpPr>
          <p:cNvPr id="9" name="Footer Placeholder 2">
            <a:extLst>
              <a:ext uri="{FF2B5EF4-FFF2-40B4-BE49-F238E27FC236}">
                <a16:creationId xmlns:a16="http://schemas.microsoft.com/office/drawing/2014/main" id="{AF44A941-9E44-DC48-86A0-6599D601AA71}"/>
              </a:ext>
            </a:extLst>
          </p:cNvPr>
          <p:cNvSpPr>
            <a:spLocks noGrp="1"/>
          </p:cNvSpPr>
          <p:nvPr>
            <p:ph type="ftr" sz="quarter" idx="3"/>
          </p:nvPr>
        </p:nvSpPr>
        <p:spPr>
          <a:xfrm>
            <a:off x="8375850" y="432000"/>
            <a:ext cx="1815900" cy="406200"/>
          </a:xfrm>
        </p:spPr>
        <p:txBody>
          <a:bodyPr/>
          <a:lstStyle/>
          <a:p>
            <a:pPr algn="r" rtl="1">
              <a:lnSpc>
                <a:spcPct val="100000"/>
              </a:lnSpc>
              <a:spcAft>
                <a:spcPts val="300"/>
              </a:spcAft>
            </a:pPr>
            <a:r>
              <a:rPr lang="ar-EG" sz="1100" dirty="0">
                <a:solidFill>
                  <a:schemeClr val="tx2"/>
                </a:solidFill>
              </a:rPr>
              <a:t>تدريب على التعبير عن الرأي</a:t>
            </a:r>
            <a:r>
              <a:rPr lang="en-US" sz="1100" dirty="0">
                <a:solidFill>
                  <a:schemeClr val="tx2"/>
                </a:solidFill>
              </a:rPr>
              <a:t> </a:t>
            </a:r>
          </a:p>
          <a:p>
            <a:pPr algn="r" rtl="1">
              <a:lnSpc>
                <a:spcPct val="100000"/>
              </a:lnSpc>
            </a:pPr>
            <a:r>
              <a:rPr lang="ar-EG" sz="1100" dirty="0">
                <a:solidFill>
                  <a:schemeClr val="accent3"/>
                </a:solidFill>
              </a:rPr>
              <a:t>الوحدة 4</a:t>
            </a:r>
            <a:r>
              <a:rPr lang="en-GB" sz="1100" dirty="0">
                <a:solidFill>
                  <a:schemeClr val="accent3"/>
                </a:solidFill>
              </a:rPr>
              <a:t>: </a:t>
            </a:r>
            <a:r>
              <a:rPr lang="ar-EG" sz="1100" dirty="0">
                <a:solidFill>
                  <a:schemeClr val="accent3"/>
                </a:solidFill>
              </a:rPr>
              <a:t>الرصد والتقييم والتعلم</a:t>
            </a:r>
            <a:endParaRPr lang="en-GB" sz="1100" dirty="0">
              <a:solidFill>
                <a:schemeClr val="accent3"/>
              </a:solidFill>
            </a:endParaRPr>
          </a:p>
        </p:txBody>
      </p:sp>
    </p:spTree>
    <p:extLst>
      <p:ext uri="{BB962C8B-B14F-4D97-AF65-F5344CB8AC3E}">
        <p14:creationId xmlns:p14="http://schemas.microsoft.com/office/powerpoint/2010/main" val="2215857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200673-8049-7D44-9341-B5DED04E1AD7}"/>
              </a:ext>
            </a:extLst>
          </p:cNvPr>
          <p:cNvSpPr>
            <a:spLocks noGrp="1"/>
          </p:cNvSpPr>
          <p:nvPr>
            <p:ph type="title"/>
          </p:nvPr>
        </p:nvSpPr>
        <p:spPr>
          <a:xfrm>
            <a:off x="767231" y="1115036"/>
            <a:ext cx="9424519" cy="699637"/>
          </a:xfrm>
        </p:spPr>
        <p:txBody>
          <a:bodyPr/>
          <a:lstStyle/>
          <a:p>
            <a:pPr algn="r" rtl="1"/>
            <a:r>
              <a:rPr lang="ar-EG" dirty="0"/>
              <a:t>الأخطاء الثلاثة الأكبر عند رصد وتقييم مشاريع التنمية</a:t>
            </a:r>
            <a:r>
              <a:rPr lang="en-GB" dirty="0"/>
              <a:t> </a:t>
            </a:r>
          </a:p>
        </p:txBody>
      </p:sp>
      <p:sp>
        <p:nvSpPr>
          <p:cNvPr id="4" name="Slide Number Placeholder 3">
            <a:extLst>
              <a:ext uri="{FF2B5EF4-FFF2-40B4-BE49-F238E27FC236}">
                <a16:creationId xmlns:a16="http://schemas.microsoft.com/office/drawing/2014/main" id="{4D0ED306-24D2-7348-B57A-90B5CAAE01D2}"/>
              </a:ext>
            </a:extLst>
          </p:cNvPr>
          <p:cNvSpPr>
            <a:spLocks noGrp="1"/>
          </p:cNvSpPr>
          <p:nvPr>
            <p:ph type="sldNum" sz="quarter" idx="12"/>
          </p:nvPr>
        </p:nvSpPr>
        <p:spPr/>
        <p:txBody>
          <a:bodyPr/>
          <a:lstStyle/>
          <a:p>
            <a:fld id="{50F209D7-C180-5B4A-A7C2-AD533727DAA3}" type="slidenum">
              <a:rPr lang="en-US" smtClean="0"/>
              <a:t>14</a:t>
            </a:fld>
            <a:endParaRPr lang="en-US"/>
          </a:p>
        </p:txBody>
      </p:sp>
      <p:sp>
        <p:nvSpPr>
          <p:cNvPr id="7" name="Content Placeholder 2">
            <a:extLst>
              <a:ext uri="{FF2B5EF4-FFF2-40B4-BE49-F238E27FC236}">
                <a16:creationId xmlns:a16="http://schemas.microsoft.com/office/drawing/2014/main" id="{9B16CC00-E06C-3349-96AF-DA61AD473B1D}"/>
              </a:ext>
            </a:extLst>
          </p:cNvPr>
          <p:cNvSpPr txBox="1">
            <a:spLocks/>
          </p:cNvSpPr>
          <p:nvPr/>
        </p:nvSpPr>
        <p:spPr>
          <a:xfrm>
            <a:off x="7131750" y="2159999"/>
            <a:ext cx="3060000" cy="3433404"/>
          </a:xfrm>
          <a:prstGeom prst="rect">
            <a:avLst/>
          </a:prstGeom>
          <a:solidFill>
            <a:schemeClr val="tx2">
              <a:alpha val="14000"/>
            </a:schemeClr>
          </a:solidFill>
        </p:spPr>
        <p:txBody>
          <a:bodyPr vert="horz" lIns="72000" tIns="72000" rIns="72000" bIns="72000" rtlCol="0">
            <a:noAutofit/>
          </a:bodyPr>
          <a:lstStyle>
            <a:lvl1pPr marL="6350" indent="0" algn="l" defTabSz="801929" rtl="0" eaLnBrk="1" latinLnBrk="0" hangingPunct="1">
              <a:lnSpc>
                <a:spcPct val="90000"/>
              </a:lnSpc>
              <a:spcBef>
                <a:spcPts val="877"/>
              </a:spcBef>
              <a:buFontTx/>
              <a:buNone/>
              <a:tabLst/>
              <a:defRPr sz="2200" b="1" kern="1200">
                <a:solidFill>
                  <a:schemeClr val="accent1"/>
                </a:solidFill>
                <a:latin typeface="+mn-lt"/>
                <a:ea typeface="+mn-ea"/>
                <a:cs typeface="+mn-cs"/>
              </a:defRPr>
            </a:lvl1pPr>
            <a:lvl2pPr marL="11112" indent="0" algn="l" defTabSz="801929" rtl="0" eaLnBrk="1" latinLnBrk="0" hangingPunct="1">
              <a:lnSpc>
                <a:spcPct val="90000"/>
              </a:lnSpc>
              <a:spcBef>
                <a:spcPts val="439"/>
              </a:spcBef>
              <a:buFontTx/>
              <a:buNone/>
              <a:tabLst/>
              <a:defRPr sz="2000" b="1" kern="1200">
                <a:solidFill>
                  <a:schemeClr val="accent2"/>
                </a:solidFill>
                <a:latin typeface="+mn-lt"/>
                <a:ea typeface="+mn-ea"/>
                <a:cs typeface="+mn-cs"/>
              </a:defRPr>
            </a:lvl2pPr>
            <a:lvl3pPr marL="11112" indent="0" algn="l" defTabSz="801929" rtl="0" eaLnBrk="1" latinLnBrk="0" hangingPunct="1">
              <a:lnSpc>
                <a:spcPct val="90000"/>
              </a:lnSpc>
              <a:spcBef>
                <a:spcPts val="439"/>
              </a:spcBef>
              <a:buClr>
                <a:schemeClr val="accent1"/>
              </a:buClr>
              <a:buSzPct val="120000"/>
              <a:buFontTx/>
              <a:buNone/>
              <a:tabLst/>
              <a:defRPr sz="2000" b="1" kern="1200">
                <a:solidFill>
                  <a:schemeClr val="tx2"/>
                </a:solidFill>
                <a:latin typeface="+mn-lt"/>
                <a:ea typeface="+mn-ea"/>
                <a:cs typeface="+mn-cs"/>
              </a:defRPr>
            </a:lvl3pPr>
            <a:lvl4pPr marL="11112" indent="0" algn="l" defTabSz="801929" rtl="0" eaLnBrk="1" latinLnBrk="0" hangingPunct="1">
              <a:lnSpc>
                <a:spcPct val="120000"/>
              </a:lnSpc>
              <a:spcBef>
                <a:spcPts val="1039"/>
              </a:spcBef>
              <a:buClr>
                <a:schemeClr val="accent1"/>
              </a:buClr>
              <a:buSzPct val="120000"/>
              <a:buFont typeface="Arial" panose="020B0604020202020204" pitchFamily="34" charset="0"/>
              <a:buNone/>
              <a:tabLst/>
              <a:defRPr sz="2000" b="0" kern="1200">
                <a:solidFill>
                  <a:schemeClr val="tx1"/>
                </a:solidFill>
                <a:latin typeface="+mn-lt"/>
                <a:ea typeface="+mn-ea"/>
                <a:cs typeface="+mn-cs"/>
              </a:defRPr>
            </a:lvl4pPr>
            <a:lvl5pPr marL="11112" indent="0" algn="l" defTabSz="801929" rtl="0" eaLnBrk="1" latinLnBrk="0" hangingPunct="1">
              <a:lnSpc>
                <a:spcPct val="90000"/>
              </a:lnSpc>
              <a:spcBef>
                <a:spcPts val="439"/>
              </a:spcBef>
              <a:buClr>
                <a:schemeClr val="accent1"/>
              </a:buClr>
              <a:buSzPct val="120000"/>
              <a:buFontTx/>
              <a:buNone/>
              <a:tabLst/>
              <a:defRPr sz="2000" b="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lvl="3" algn="r" rtl="1"/>
            <a:r>
              <a:rPr lang="en-GB" sz="3000" b="1" dirty="0">
                <a:solidFill>
                  <a:schemeClr val="accent3"/>
                </a:solidFill>
              </a:rPr>
              <a:t>1</a:t>
            </a:r>
            <a:r>
              <a:rPr lang="ar-EG" sz="3000" b="1" dirty="0">
                <a:solidFill>
                  <a:schemeClr val="accent3"/>
                </a:solidFill>
              </a:rPr>
              <a:t>.</a:t>
            </a:r>
            <a:endParaRPr lang="en-GB" sz="3000" b="1" dirty="0">
              <a:solidFill>
                <a:schemeClr val="accent3"/>
              </a:solidFill>
            </a:endParaRPr>
          </a:p>
          <a:p>
            <a:pPr lvl="3" algn="justLow" rtl="1"/>
            <a:r>
              <a:rPr lang="ar-EG" dirty="0">
                <a:solidFill>
                  <a:schemeClr val="accent3"/>
                </a:solidFill>
              </a:rPr>
              <a:t>التركيز فقط على المخرجات (كم عدد الاجتماعات والمنشورات)</a:t>
            </a:r>
            <a:endParaRPr lang="en-GB" dirty="0">
              <a:solidFill>
                <a:schemeClr val="accent3"/>
              </a:solidFill>
            </a:endParaRPr>
          </a:p>
        </p:txBody>
      </p:sp>
      <p:sp>
        <p:nvSpPr>
          <p:cNvPr id="8" name="Content Placeholder 2">
            <a:extLst>
              <a:ext uri="{FF2B5EF4-FFF2-40B4-BE49-F238E27FC236}">
                <a16:creationId xmlns:a16="http://schemas.microsoft.com/office/drawing/2014/main" id="{0DAD068A-E73D-DE44-8B16-0A4CBA7C434B}"/>
              </a:ext>
            </a:extLst>
          </p:cNvPr>
          <p:cNvSpPr txBox="1">
            <a:spLocks/>
          </p:cNvSpPr>
          <p:nvPr/>
        </p:nvSpPr>
        <p:spPr>
          <a:xfrm>
            <a:off x="3981579" y="2160000"/>
            <a:ext cx="3060000" cy="3433404"/>
          </a:xfrm>
          <a:prstGeom prst="rect">
            <a:avLst/>
          </a:prstGeom>
          <a:solidFill>
            <a:schemeClr val="tx2">
              <a:alpha val="14000"/>
            </a:schemeClr>
          </a:solidFill>
        </p:spPr>
        <p:txBody>
          <a:bodyPr vert="horz" lIns="72000" tIns="72000" rIns="72000" bIns="72000" rtlCol="0">
            <a:noAutofit/>
          </a:bodyPr>
          <a:lstStyle>
            <a:lvl1pPr marL="6350" indent="0" algn="l" defTabSz="801929" rtl="0" eaLnBrk="1" latinLnBrk="0" hangingPunct="1">
              <a:lnSpc>
                <a:spcPct val="90000"/>
              </a:lnSpc>
              <a:spcBef>
                <a:spcPts val="877"/>
              </a:spcBef>
              <a:buFontTx/>
              <a:buNone/>
              <a:tabLst/>
              <a:defRPr sz="2200" b="1" kern="1200">
                <a:solidFill>
                  <a:schemeClr val="accent1"/>
                </a:solidFill>
                <a:latin typeface="+mn-lt"/>
                <a:ea typeface="+mn-ea"/>
                <a:cs typeface="+mn-cs"/>
              </a:defRPr>
            </a:lvl1pPr>
            <a:lvl2pPr marL="11112" indent="0" algn="l" defTabSz="801929" rtl="0" eaLnBrk="1" latinLnBrk="0" hangingPunct="1">
              <a:lnSpc>
                <a:spcPct val="90000"/>
              </a:lnSpc>
              <a:spcBef>
                <a:spcPts val="439"/>
              </a:spcBef>
              <a:buFontTx/>
              <a:buNone/>
              <a:tabLst/>
              <a:defRPr sz="2000" b="1" kern="1200">
                <a:solidFill>
                  <a:schemeClr val="accent2"/>
                </a:solidFill>
                <a:latin typeface="+mn-lt"/>
                <a:ea typeface="+mn-ea"/>
                <a:cs typeface="+mn-cs"/>
              </a:defRPr>
            </a:lvl2pPr>
            <a:lvl3pPr marL="11112" indent="0" algn="l" defTabSz="801929" rtl="0" eaLnBrk="1" latinLnBrk="0" hangingPunct="1">
              <a:lnSpc>
                <a:spcPct val="90000"/>
              </a:lnSpc>
              <a:spcBef>
                <a:spcPts val="439"/>
              </a:spcBef>
              <a:buClr>
                <a:schemeClr val="accent1"/>
              </a:buClr>
              <a:buSzPct val="120000"/>
              <a:buFontTx/>
              <a:buNone/>
              <a:tabLst/>
              <a:defRPr sz="2000" b="1" kern="1200">
                <a:solidFill>
                  <a:schemeClr val="tx2"/>
                </a:solidFill>
                <a:latin typeface="+mn-lt"/>
                <a:ea typeface="+mn-ea"/>
                <a:cs typeface="+mn-cs"/>
              </a:defRPr>
            </a:lvl3pPr>
            <a:lvl4pPr marL="11112" indent="0" algn="l" defTabSz="801929" rtl="0" eaLnBrk="1" latinLnBrk="0" hangingPunct="1">
              <a:lnSpc>
                <a:spcPct val="120000"/>
              </a:lnSpc>
              <a:spcBef>
                <a:spcPts val="1039"/>
              </a:spcBef>
              <a:buClr>
                <a:schemeClr val="accent1"/>
              </a:buClr>
              <a:buSzPct val="120000"/>
              <a:buFont typeface="Arial" panose="020B0604020202020204" pitchFamily="34" charset="0"/>
              <a:buNone/>
              <a:tabLst/>
              <a:defRPr sz="2000" b="0" kern="1200">
                <a:solidFill>
                  <a:schemeClr val="tx1"/>
                </a:solidFill>
                <a:latin typeface="+mn-lt"/>
                <a:ea typeface="+mn-ea"/>
                <a:cs typeface="+mn-cs"/>
              </a:defRPr>
            </a:lvl4pPr>
            <a:lvl5pPr marL="11112" indent="0" algn="l" defTabSz="801929" rtl="0" eaLnBrk="1" latinLnBrk="0" hangingPunct="1">
              <a:lnSpc>
                <a:spcPct val="90000"/>
              </a:lnSpc>
              <a:spcBef>
                <a:spcPts val="439"/>
              </a:spcBef>
              <a:buClr>
                <a:schemeClr val="accent1"/>
              </a:buClr>
              <a:buSzPct val="120000"/>
              <a:buFontTx/>
              <a:buNone/>
              <a:tabLst/>
              <a:defRPr sz="2000" b="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lvl="3" algn="r" rtl="1"/>
            <a:r>
              <a:rPr lang="en-GB" sz="3000" b="1" dirty="0">
                <a:solidFill>
                  <a:schemeClr val="accent2"/>
                </a:solidFill>
              </a:rPr>
              <a:t>2</a:t>
            </a:r>
            <a:r>
              <a:rPr lang="ar-EG" sz="3000" b="1" dirty="0">
                <a:solidFill>
                  <a:schemeClr val="accent2"/>
                </a:solidFill>
              </a:rPr>
              <a:t>.</a:t>
            </a:r>
            <a:endParaRPr lang="en-GB" sz="3000" b="1" dirty="0">
              <a:solidFill>
                <a:schemeClr val="accent2"/>
              </a:solidFill>
            </a:endParaRPr>
          </a:p>
          <a:p>
            <a:pPr lvl="3" algn="justLow" rtl="1"/>
            <a:r>
              <a:rPr lang="ar-EG" dirty="0">
                <a:solidFill>
                  <a:schemeClr val="accent2"/>
                </a:solidFill>
              </a:rPr>
              <a:t>التركيز فقط على الآثار (انخفاض معدل الوفيات، زيادة متوسط العمر المتوقع  تشريعات جديدة، الحصول على المياه، معدل الإصابة بالملاريا)</a:t>
            </a:r>
            <a:endParaRPr lang="en-GB" dirty="0">
              <a:solidFill>
                <a:schemeClr val="accent2"/>
              </a:solidFill>
            </a:endParaRPr>
          </a:p>
        </p:txBody>
      </p:sp>
      <p:sp>
        <p:nvSpPr>
          <p:cNvPr id="9" name="Content Placeholder 2">
            <a:extLst>
              <a:ext uri="{FF2B5EF4-FFF2-40B4-BE49-F238E27FC236}">
                <a16:creationId xmlns:a16="http://schemas.microsoft.com/office/drawing/2014/main" id="{C231142F-910C-4041-9D4A-0E3AA7FC99C2}"/>
              </a:ext>
            </a:extLst>
          </p:cNvPr>
          <p:cNvSpPr txBox="1">
            <a:spLocks/>
          </p:cNvSpPr>
          <p:nvPr/>
        </p:nvSpPr>
        <p:spPr>
          <a:xfrm>
            <a:off x="860449" y="2160001"/>
            <a:ext cx="3060000" cy="3433403"/>
          </a:xfrm>
          <a:prstGeom prst="rect">
            <a:avLst/>
          </a:prstGeom>
          <a:solidFill>
            <a:schemeClr val="tx2">
              <a:alpha val="14000"/>
            </a:schemeClr>
          </a:solidFill>
        </p:spPr>
        <p:txBody>
          <a:bodyPr vert="horz" lIns="72000" tIns="72000" rIns="72000" bIns="72000" rtlCol="0">
            <a:noAutofit/>
          </a:bodyPr>
          <a:lstStyle>
            <a:lvl1pPr marL="6350" indent="0" algn="l" defTabSz="801929" rtl="0" eaLnBrk="1" latinLnBrk="0" hangingPunct="1">
              <a:lnSpc>
                <a:spcPct val="90000"/>
              </a:lnSpc>
              <a:spcBef>
                <a:spcPts val="877"/>
              </a:spcBef>
              <a:buFontTx/>
              <a:buNone/>
              <a:tabLst/>
              <a:defRPr sz="2200" b="1" kern="1200">
                <a:solidFill>
                  <a:schemeClr val="accent1"/>
                </a:solidFill>
                <a:latin typeface="+mn-lt"/>
                <a:ea typeface="+mn-ea"/>
                <a:cs typeface="+mn-cs"/>
              </a:defRPr>
            </a:lvl1pPr>
            <a:lvl2pPr marL="11112" indent="0" algn="l" defTabSz="801929" rtl="0" eaLnBrk="1" latinLnBrk="0" hangingPunct="1">
              <a:lnSpc>
                <a:spcPct val="90000"/>
              </a:lnSpc>
              <a:spcBef>
                <a:spcPts val="439"/>
              </a:spcBef>
              <a:buFontTx/>
              <a:buNone/>
              <a:tabLst/>
              <a:defRPr sz="2000" b="1" kern="1200">
                <a:solidFill>
                  <a:schemeClr val="accent2"/>
                </a:solidFill>
                <a:latin typeface="+mn-lt"/>
                <a:ea typeface="+mn-ea"/>
                <a:cs typeface="+mn-cs"/>
              </a:defRPr>
            </a:lvl2pPr>
            <a:lvl3pPr marL="11112" indent="0" algn="l" defTabSz="801929" rtl="0" eaLnBrk="1" latinLnBrk="0" hangingPunct="1">
              <a:lnSpc>
                <a:spcPct val="90000"/>
              </a:lnSpc>
              <a:spcBef>
                <a:spcPts val="439"/>
              </a:spcBef>
              <a:buClr>
                <a:schemeClr val="accent1"/>
              </a:buClr>
              <a:buSzPct val="120000"/>
              <a:buFontTx/>
              <a:buNone/>
              <a:tabLst/>
              <a:defRPr sz="2000" b="1" kern="1200">
                <a:solidFill>
                  <a:schemeClr val="tx2"/>
                </a:solidFill>
                <a:latin typeface="+mn-lt"/>
                <a:ea typeface="+mn-ea"/>
                <a:cs typeface="+mn-cs"/>
              </a:defRPr>
            </a:lvl3pPr>
            <a:lvl4pPr marL="11112" indent="0" algn="l" defTabSz="801929" rtl="0" eaLnBrk="1" latinLnBrk="0" hangingPunct="1">
              <a:lnSpc>
                <a:spcPct val="120000"/>
              </a:lnSpc>
              <a:spcBef>
                <a:spcPts val="1039"/>
              </a:spcBef>
              <a:buClr>
                <a:schemeClr val="accent1"/>
              </a:buClr>
              <a:buSzPct val="120000"/>
              <a:buFont typeface="Arial" panose="020B0604020202020204" pitchFamily="34" charset="0"/>
              <a:buNone/>
              <a:tabLst/>
              <a:defRPr sz="2000" b="0" kern="1200">
                <a:solidFill>
                  <a:schemeClr val="tx1"/>
                </a:solidFill>
                <a:latin typeface="+mn-lt"/>
                <a:ea typeface="+mn-ea"/>
                <a:cs typeface="+mn-cs"/>
              </a:defRPr>
            </a:lvl4pPr>
            <a:lvl5pPr marL="11112" indent="0" algn="l" defTabSz="801929" rtl="0" eaLnBrk="1" latinLnBrk="0" hangingPunct="1">
              <a:lnSpc>
                <a:spcPct val="90000"/>
              </a:lnSpc>
              <a:spcBef>
                <a:spcPts val="439"/>
              </a:spcBef>
              <a:buClr>
                <a:schemeClr val="accent1"/>
              </a:buClr>
              <a:buSzPct val="120000"/>
              <a:buFontTx/>
              <a:buNone/>
              <a:tabLst/>
              <a:defRPr sz="2000" b="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lvl="3" algn="r" rtl="1"/>
            <a:r>
              <a:rPr lang="en-GB" sz="3000" b="1" dirty="0">
                <a:solidFill>
                  <a:schemeClr val="accent1"/>
                </a:solidFill>
              </a:rPr>
              <a:t>3</a:t>
            </a:r>
            <a:r>
              <a:rPr lang="ar-EG" sz="3000" b="1" dirty="0">
                <a:solidFill>
                  <a:schemeClr val="accent1"/>
                </a:solidFill>
              </a:rPr>
              <a:t>.</a:t>
            </a:r>
            <a:endParaRPr lang="en-GB" sz="3000" b="1" dirty="0">
              <a:solidFill>
                <a:schemeClr val="accent1"/>
              </a:solidFill>
            </a:endParaRPr>
          </a:p>
          <a:p>
            <a:pPr lvl="3" algn="justLow" rtl="1"/>
            <a:r>
              <a:rPr lang="ar-EG" dirty="0">
                <a:solidFill>
                  <a:schemeClr val="accent1"/>
                </a:solidFill>
              </a:rPr>
              <a:t>على افتراض وجود علاقة سببية بين الاثنين</a:t>
            </a:r>
            <a:endParaRPr lang="en-GB" dirty="0">
              <a:solidFill>
                <a:schemeClr val="accent1"/>
              </a:solidFill>
            </a:endParaRPr>
          </a:p>
        </p:txBody>
      </p:sp>
      <p:sp>
        <p:nvSpPr>
          <p:cNvPr id="11" name="Footer Placeholder 2">
            <a:extLst>
              <a:ext uri="{FF2B5EF4-FFF2-40B4-BE49-F238E27FC236}">
                <a16:creationId xmlns:a16="http://schemas.microsoft.com/office/drawing/2014/main" id="{70578571-0925-EA46-A0E2-B2AE2245B3CE}"/>
              </a:ext>
            </a:extLst>
          </p:cNvPr>
          <p:cNvSpPr>
            <a:spLocks noGrp="1"/>
          </p:cNvSpPr>
          <p:nvPr>
            <p:ph type="ftr" sz="quarter" idx="3"/>
          </p:nvPr>
        </p:nvSpPr>
        <p:spPr>
          <a:xfrm>
            <a:off x="8375850" y="432000"/>
            <a:ext cx="1815900" cy="406200"/>
          </a:xfrm>
        </p:spPr>
        <p:txBody>
          <a:bodyPr/>
          <a:lstStyle/>
          <a:p>
            <a:pPr algn="r" rtl="1">
              <a:lnSpc>
                <a:spcPct val="100000"/>
              </a:lnSpc>
              <a:spcAft>
                <a:spcPts val="300"/>
              </a:spcAft>
            </a:pPr>
            <a:r>
              <a:rPr lang="ar-EG" sz="1100" dirty="0">
                <a:solidFill>
                  <a:schemeClr val="tx2"/>
                </a:solidFill>
              </a:rPr>
              <a:t>تدريب على التعبير عن الرأي</a:t>
            </a:r>
            <a:r>
              <a:rPr lang="en-US" sz="1100" dirty="0">
                <a:solidFill>
                  <a:schemeClr val="tx2"/>
                </a:solidFill>
              </a:rPr>
              <a:t> </a:t>
            </a:r>
          </a:p>
          <a:p>
            <a:pPr algn="r" rtl="1">
              <a:lnSpc>
                <a:spcPct val="100000"/>
              </a:lnSpc>
            </a:pPr>
            <a:r>
              <a:rPr lang="ar-EG" sz="1100" dirty="0">
                <a:solidFill>
                  <a:schemeClr val="accent3"/>
                </a:solidFill>
              </a:rPr>
              <a:t>الوحدة 4</a:t>
            </a:r>
            <a:r>
              <a:rPr lang="en-GB" sz="1100" dirty="0">
                <a:solidFill>
                  <a:schemeClr val="accent3"/>
                </a:solidFill>
              </a:rPr>
              <a:t>: </a:t>
            </a:r>
            <a:r>
              <a:rPr lang="ar-EG" sz="1100" dirty="0">
                <a:solidFill>
                  <a:schemeClr val="accent3"/>
                </a:solidFill>
              </a:rPr>
              <a:t>الرصد والتقييم والتعلم</a:t>
            </a:r>
            <a:endParaRPr lang="en-GB" sz="1100" dirty="0">
              <a:solidFill>
                <a:schemeClr val="accent3"/>
              </a:solidFill>
            </a:endParaRPr>
          </a:p>
        </p:txBody>
      </p:sp>
    </p:spTree>
    <p:extLst>
      <p:ext uri="{BB962C8B-B14F-4D97-AF65-F5344CB8AC3E}">
        <p14:creationId xmlns:p14="http://schemas.microsoft.com/office/powerpoint/2010/main" val="515595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200673-8049-7D44-9341-B5DED04E1AD7}"/>
              </a:ext>
            </a:extLst>
          </p:cNvPr>
          <p:cNvSpPr>
            <a:spLocks noGrp="1"/>
          </p:cNvSpPr>
          <p:nvPr>
            <p:ph type="title"/>
          </p:nvPr>
        </p:nvSpPr>
        <p:spPr>
          <a:xfrm>
            <a:off x="1535381" y="1115036"/>
            <a:ext cx="8656369" cy="699637"/>
          </a:xfrm>
        </p:spPr>
        <p:txBody>
          <a:bodyPr/>
          <a:lstStyle/>
          <a:p>
            <a:pPr algn="justLow" rtl="1"/>
            <a:r>
              <a:rPr lang="ar-EG" dirty="0"/>
              <a:t>الاستراتيجيات والممارسات المناسبة للرصد والتقييم والتعلم</a:t>
            </a:r>
            <a:r>
              <a:rPr lang="en-GB" dirty="0"/>
              <a:t> </a:t>
            </a:r>
          </a:p>
        </p:txBody>
      </p:sp>
      <p:sp>
        <p:nvSpPr>
          <p:cNvPr id="6" name="Content Placeholder 5">
            <a:extLst>
              <a:ext uri="{FF2B5EF4-FFF2-40B4-BE49-F238E27FC236}">
                <a16:creationId xmlns:a16="http://schemas.microsoft.com/office/drawing/2014/main" id="{22AB18A1-D2CB-E741-930F-EF4B1BDAA7F6}"/>
              </a:ext>
            </a:extLst>
          </p:cNvPr>
          <p:cNvSpPr>
            <a:spLocks noGrp="1"/>
          </p:cNvSpPr>
          <p:nvPr>
            <p:ph idx="1"/>
          </p:nvPr>
        </p:nvSpPr>
        <p:spPr>
          <a:xfrm>
            <a:off x="767232" y="2160000"/>
            <a:ext cx="9424518" cy="2669175"/>
          </a:xfrm>
        </p:spPr>
        <p:txBody>
          <a:bodyPr/>
          <a:lstStyle/>
          <a:p>
            <a:pPr marL="354012" lvl="3" indent="-342900" algn="just" rtl="1">
              <a:lnSpc>
                <a:spcPct val="150000"/>
              </a:lnSpc>
              <a:buFont typeface="Arial" panose="020B0604020202020204" pitchFamily="34" charset="0"/>
              <a:buChar char="•"/>
            </a:pPr>
            <a:r>
              <a:rPr lang="ar-EG" dirty="0"/>
              <a:t>تتسم بالمرونة والتكيف مع بيئة معقدة ومتغيرة</a:t>
            </a:r>
          </a:p>
          <a:p>
            <a:pPr marL="354012" lvl="3" indent="-342900" algn="just" rtl="1">
              <a:lnSpc>
                <a:spcPct val="150000"/>
              </a:lnSpc>
              <a:buFont typeface="Arial" panose="020B0604020202020204" pitchFamily="34" charset="0"/>
              <a:buChar char="•"/>
            </a:pPr>
            <a:r>
              <a:rPr lang="ar-EG" dirty="0"/>
              <a:t>تساعدنا في معرفة ما نحتاج إلى تغييره بسرعة حتى نتمكن من تكييف نهجنا</a:t>
            </a:r>
          </a:p>
          <a:p>
            <a:pPr marL="354012" lvl="3" indent="-342900" algn="just" rtl="1">
              <a:lnSpc>
                <a:spcPct val="150000"/>
              </a:lnSpc>
              <a:buFont typeface="Arial" panose="020B0604020202020204" pitchFamily="34" charset="0"/>
              <a:buChar char="•"/>
            </a:pPr>
            <a:r>
              <a:rPr lang="ar-EG" dirty="0"/>
              <a:t>تتيح جمع المعلومات أو البيانات في الوقت المناسب وبشكل متكرر</a:t>
            </a:r>
          </a:p>
          <a:p>
            <a:pPr marL="354012" lvl="3" indent="-342900" algn="just" rtl="1">
              <a:lnSpc>
                <a:spcPct val="150000"/>
              </a:lnSpc>
              <a:buFont typeface="Arial" panose="020B0604020202020204" pitchFamily="34" charset="0"/>
              <a:buChar char="•"/>
            </a:pPr>
            <a:r>
              <a:rPr lang="ar-EG" dirty="0"/>
              <a:t>تمكننا من البحث باستمرار عن العواقب غير المقصودة لتدخلاتنا</a:t>
            </a:r>
          </a:p>
          <a:p>
            <a:pPr marL="354012" lvl="3" indent="-342900" algn="just" rtl="1">
              <a:lnSpc>
                <a:spcPct val="150000"/>
              </a:lnSpc>
              <a:buFont typeface="Arial" panose="020B0604020202020204" pitchFamily="34" charset="0"/>
              <a:buChar char="•"/>
            </a:pPr>
            <a:r>
              <a:rPr lang="ar-EG" dirty="0"/>
              <a:t>خلق مساحات للتعلم المشترك مع أصحاب المصلحة</a:t>
            </a:r>
            <a:endParaRPr lang="en-US" dirty="0"/>
          </a:p>
        </p:txBody>
      </p:sp>
      <p:sp>
        <p:nvSpPr>
          <p:cNvPr id="4" name="Slide Number Placeholder 3">
            <a:extLst>
              <a:ext uri="{FF2B5EF4-FFF2-40B4-BE49-F238E27FC236}">
                <a16:creationId xmlns:a16="http://schemas.microsoft.com/office/drawing/2014/main" id="{4D0ED306-24D2-7348-B57A-90B5CAAE01D2}"/>
              </a:ext>
            </a:extLst>
          </p:cNvPr>
          <p:cNvSpPr>
            <a:spLocks noGrp="1"/>
          </p:cNvSpPr>
          <p:nvPr>
            <p:ph type="sldNum" sz="quarter" idx="12"/>
          </p:nvPr>
        </p:nvSpPr>
        <p:spPr/>
        <p:txBody>
          <a:bodyPr/>
          <a:lstStyle/>
          <a:p>
            <a:fld id="{50F209D7-C180-5B4A-A7C2-AD533727DAA3}" type="slidenum">
              <a:rPr lang="en-US" smtClean="0"/>
              <a:t>15</a:t>
            </a:fld>
            <a:endParaRPr lang="en-US"/>
          </a:p>
        </p:txBody>
      </p:sp>
      <p:sp>
        <p:nvSpPr>
          <p:cNvPr id="8" name="Footer Placeholder 2">
            <a:extLst>
              <a:ext uri="{FF2B5EF4-FFF2-40B4-BE49-F238E27FC236}">
                <a16:creationId xmlns:a16="http://schemas.microsoft.com/office/drawing/2014/main" id="{783A50F0-A72B-7F4C-BFFE-F0CA993CED9E}"/>
              </a:ext>
            </a:extLst>
          </p:cNvPr>
          <p:cNvSpPr>
            <a:spLocks noGrp="1"/>
          </p:cNvSpPr>
          <p:nvPr>
            <p:ph type="ftr" sz="quarter" idx="3"/>
          </p:nvPr>
        </p:nvSpPr>
        <p:spPr>
          <a:xfrm>
            <a:off x="8375850" y="432000"/>
            <a:ext cx="1815900" cy="406200"/>
          </a:xfrm>
        </p:spPr>
        <p:txBody>
          <a:bodyPr/>
          <a:lstStyle/>
          <a:p>
            <a:pPr algn="r" rtl="1">
              <a:lnSpc>
                <a:spcPct val="100000"/>
              </a:lnSpc>
              <a:spcAft>
                <a:spcPts val="300"/>
              </a:spcAft>
            </a:pPr>
            <a:r>
              <a:rPr lang="ar-EG" sz="1100" dirty="0">
                <a:solidFill>
                  <a:schemeClr val="tx2"/>
                </a:solidFill>
              </a:rPr>
              <a:t>تدريب على التعبير عن الرأي</a:t>
            </a:r>
            <a:r>
              <a:rPr lang="en-US" sz="1100" dirty="0">
                <a:solidFill>
                  <a:schemeClr val="tx2"/>
                </a:solidFill>
              </a:rPr>
              <a:t> </a:t>
            </a:r>
          </a:p>
          <a:p>
            <a:pPr algn="r" rtl="1">
              <a:lnSpc>
                <a:spcPct val="100000"/>
              </a:lnSpc>
            </a:pPr>
            <a:r>
              <a:rPr lang="ar-EG" sz="1100" dirty="0">
                <a:solidFill>
                  <a:schemeClr val="accent3"/>
                </a:solidFill>
              </a:rPr>
              <a:t>الوحدة 4</a:t>
            </a:r>
            <a:r>
              <a:rPr lang="en-GB" sz="1100" dirty="0">
                <a:solidFill>
                  <a:schemeClr val="accent3"/>
                </a:solidFill>
              </a:rPr>
              <a:t>: </a:t>
            </a:r>
            <a:r>
              <a:rPr lang="ar-EG" sz="1100" dirty="0">
                <a:solidFill>
                  <a:schemeClr val="accent3"/>
                </a:solidFill>
              </a:rPr>
              <a:t>الرصد والتقييم والتعلم</a:t>
            </a:r>
            <a:endParaRPr lang="en-GB" sz="1100" dirty="0">
              <a:solidFill>
                <a:schemeClr val="accent3"/>
              </a:solidFill>
            </a:endParaRPr>
          </a:p>
        </p:txBody>
      </p:sp>
    </p:spTree>
    <p:extLst>
      <p:ext uri="{BB962C8B-B14F-4D97-AF65-F5344CB8AC3E}">
        <p14:creationId xmlns:p14="http://schemas.microsoft.com/office/powerpoint/2010/main" val="1595854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FE43D-C06C-BB4E-B119-91B5BD685937}"/>
              </a:ext>
            </a:extLst>
          </p:cNvPr>
          <p:cNvSpPr>
            <a:spLocks noGrp="1"/>
          </p:cNvSpPr>
          <p:nvPr>
            <p:ph type="title"/>
          </p:nvPr>
        </p:nvSpPr>
        <p:spPr>
          <a:solidFill>
            <a:schemeClr val="accent2"/>
          </a:solidFill>
        </p:spPr>
        <p:txBody>
          <a:bodyPr/>
          <a:lstStyle/>
          <a:p>
            <a:pPr algn="r" rtl="1"/>
            <a:r>
              <a:rPr lang="ar-EG" dirty="0"/>
              <a:t>استخدام إطار التعبير عن الرأي</a:t>
            </a:r>
            <a:endParaRPr lang="en-GB" dirty="0"/>
          </a:p>
        </p:txBody>
      </p:sp>
      <p:sp>
        <p:nvSpPr>
          <p:cNvPr id="4" name="Slide Number Placeholder 3">
            <a:extLst>
              <a:ext uri="{FF2B5EF4-FFF2-40B4-BE49-F238E27FC236}">
                <a16:creationId xmlns:a16="http://schemas.microsoft.com/office/drawing/2014/main" id="{4D0ED306-24D2-7348-B57A-90B5CAAE01D2}"/>
              </a:ext>
            </a:extLst>
          </p:cNvPr>
          <p:cNvSpPr>
            <a:spLocks noGrp="1"/>
          </p:cNvSpPr>
          <p:nvPr>
            <p:ph type="sldNum" sz="quarter" idx="12"/>
          </p:nvPr>
        </p:nvSpPr>
        <p:spPr/>
        <p:txBody>
          <a:bodyPr/>
          <a:lstStyle/>
          <a:p>
            <a:fld id="{50F209D7-C180-5B4A-A7C2-AD533727DAA3}" type="slidenum">
              <a:rPr lang="en-US" smtClean="0"/>
              <a:t>16</a:t>
            </a:fld>
            <a:endParaRPr lang="en-US"/>
          </a:p>
        </p:txBody>
      </p:sp>
      <p:sp>
        <p:nvSpPr>
          <p:cNvPr id="6" name="Footer Placeholder 2">
            <a:extLst>
              <a:ext uri="{FF2B5EF4-FFF2-40B4-BE49-F238E27FC236}">
                <a16:creationId xmlns:a16="http://schemas.microsoft.com/office/drawing/2014/main" id="{20423DE1-350F-F540-8AE4-DB839157EC1F}"/>
              </a:ext>
            </a:extLst>
          </p:cNvPr>
          <p:cNvSpPr>
            <a:spLocks noGrp="1"/>
          </p:cNvSpPr>
          <p:nvPr>
            <p:ph type="ftr" sz="quarter" idx="3"/>
          </p:nvPr>
        </p:nvSpPr>
        <p:spPr>
          <a:xfrm>
            <a:off x="8375850" y="432000"/>
            <a:ext cx="1815900" cy="406200"/>
          </a:xfrm>
        </p:spPr>
        <p:txBody>
          <a:bodyPr/>
          <a:lstStyle/>
          <a:p>
            <a:pPr algn="r" rtl="1">
              <a:lnSpc>
                <a:spcPct val="100000"/>
              </a:lnSpc>
              <a:spcAft>
                <a:spcPts val="300"/>
              </a:spcAft>
            </a:pPr>
            <a:r>
              <a:rPr lang="ar-EG" sz="1100" dirty="0">
                <a:solidFill>
                  <a:schemeClr val="tx2"/>
                </a:solidFill>
              </a:rPr>
              <a:t>تدريب على التعبير عن الرأي</a:t>
            </a:r>
            <a:r>
              <a:rPr lang="en-US" sz="1100" dirty="0">
                <a:solidFill>
                  <a:schemeClr val="tx2"/>
                </a:solidFill>
              </a:rPr>
              <a:t> </a:t>
            </a:r>
          </a:p>
          <a:p>
            <a:pPr algn="r" rtl="1">
              <a:lnSpc>
                <a:spcPct val="100000"/>
              </a:lnSpc>
            </a:pPr>
            <a:r>
              <a:rPr lang="ar-EG" sz="1100" dirty="0">
                <a:solidFill>
                  <a:schemeClr val="accent3"/>
                </a:solidFill>
              </a:rPr>
              <a:t>الوحدة 4</a:t>
            </a:r>
            <a:r>
              <a:rPr lang="en-GB" sz="1100" dirty="0">
                <a:solidFill>
                  <a:schemeClr val="accent3"/>
                </a:solidFill>
              </a:rPr>
              <a:t>: </a:t>
            </a:r>
            <a:r>
              <a:rPr lang="ar-EG" sz="1100" dirty="0">
                <a:solidFill>
                  <a:schemeClr val="accent3"/>
                </a:solidFill>
              </a:rPr>
              <a:t>الرصد والتقييم والتعلم</a:t>
            </a:r>
            <a:endParaRPr lang="en-GB" sz="1100" dirty="0">
              <a:solidFill>
                <a:schemeClr val="accent3"/>
              </a:solidFill>
            </a:endParaRPr>
          </a:p>
        </p:txBody>
      </p:sp>
    </p:spTree>
    <p:extLst>
      <p:ext uri="{BB962C8B-B14F-4D97-AF65-F5344CB8AC3E}">
        <p14:creationId xmlns:p14="http://schemas.microsoft.com/office/powerpoint/2010/main" val="2672723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2BBBBA-C0F2-604A-90A4-FFFF1B4623A8}"/>
              </a:ext>
            </a:extLst>
          </p:cNvPr>
          <p:cNvPicPr>
            <a:picLocks noChangeAspect="1"/>
          </p:cNvPicPr>
          <p:nvPr/>
        </p:nvPicPr>
        <p:blipFill>
          <a:blip r:embed="rId2"/>
          <a:stretch>
            <a:fillRect/>
          </a:stretch>
        </p:blipFill>
        <p:spPr>
          <a:xfrm>
            <a:off x="2381446" y="838200"/>
            <a:ext cx="6230292" cy="6275935"/>
          </a:xfrm>
          <a:prstGeom prst="rect">
            <a:avLst/>
          </a:prstGeom>
        </p:spPr>
      </p:pic>
      <p:sp>
        <p:nvSpPr>
          <p:cNvPr id="5" name="Title 4">
            <a:extLst>
              <a:ext uri="{FF2B5EF4-FFF2-40B4-BE49-F238E27FC236}">
                <a16:creationId xmlns:a16="http://schemas.microsoft.com/office/drawing/2014/main" id="{7C85A26B-CFDE-0041-A06A-BFD2E160ED58}"/>
              </a:ext>
            </a:extLst>
          </p:cNvPr>
          <p:cNvSpPr>
            <a:spLocks noGrp="1"/>
          </p:cNvSpPr>
          <p:nvPr>
            <p:ph type="title"/>
          </p:nvPr>
        </p:nvSpPr>
        <p:spPr>
          <a:xfrm>
            <a:off x="8175008" y="1115036"/>
            <a:ext cx="2016741" cy="1493693"/>
          </a:xfrm>
        </p:spPr>
        <p:txBody>
          <a:bodyPr/>
          <a:lstStyle/>
          <a:p>
            <a:pPr algn="justLow" rtl="1"/>
            <a:r>
              <a:rPr lang="ar-EG" dirty="0"/>
              <a:t>استخدام إطار التعبير عن الرأي</a:t>
            </a:r>
            <a:endParaRPr lang="en-US" dirty="0"/>
          </a:p>
        </p:txBody>
      </p:sp>
      <p:sp>
        <p:nvSpPr>
          <p:cNvPr id="4" name="Slide Number Placeholder 3">
            <a:extLst>
              <a:ext uri="{FF2B5EF4-FFF2-40B4-BE49-F238E27FC236}">
                <a16:creationId xmlns:a16="http://schemas.microsoft.com/office/drawing/2014/main" id="{7AEDDAE6-A4EE-7043-B1EA-B38DB81FCDC1}"/>
              </a:ext>
            </a:extLst>
          </p:cNvPr>
          <p:cNvSpPr>
            <a:spLocks noGrp="1"/>
          </p:cNvSpPr>
          <p:nvPr>
            <p:ph type="sldNum" sz="quarter" idx="12"/>
          </p:nvPr>
        </p:nvSpPr>
        <p:spPr/>
        <p:txBody>
          <a:bodyPr/>
          <a:lstStyle/>
          <a:p>
            <a:fld id="{50F209D7-C180-5B4A-A7C2-AD533727DAA3}" type="slidenum">
              <a:rPr lang="en-US" smtClean="0"/>
              <a:t>17</a:t>
            </a:fld>
            <a:endParaRPr lang="en-US"/>
          </a:p>
        </p:txBody>
      </p:sp>
      <p:sp>
        <p:nvSpPr>
          <p:cNvPr id="30" name="Footer Placeholder 2">
            <a:extLst>
              <a:ext uri="{FF2B5EF4-FFF2-40B4-BE49-F238E27FC236}">
                <a16:creationId xmlns:a16="http://schemas.microsoft.com/office/drawing/2014/main" id="{E80E388B-FEBD-314E-BFE6-D212F11B2149}"/>
              </a:ext>
            </a:extLst>
          </p:cNvPr>
          <p:cNvSpPr>
            <a:spLocks noGrp="1"/>
          </p:cNvSpPr>
          <p:nvPr>
            <p:ph type="ftr" sz="quarter" idx="3"/>
          </p:nvPr>
        </p:nvSpPr>
        <p:spPr>
          <a:xfrm>
            <a:off x="8375850" y="432000"/>
            <a:ext cx="1815900" cy="406200"/>
          </a:xfrm>
        </p:spPr>
        <p:txBody>
          <a:bodyPr/>
          <a:lstStyle/>
          <a:p>
            <a:pPr algn="r" rtl="1">
              <a:lnSpc>
                <a:spcPct val="100000"/>
              </a:lnSpc>
              <a:spcAft>
                <a:spcPts val="300"/>
              </a:spcAft>
            </a:pPr>
            <a:r>
              <a:rPr lang="ar-EG" sz="1100" dirty="0">
                <a:solidFill>
                  <a:schemeClr val="tx2"/>
                </a:solidFill>
              </a:rPr>
              <a:t>تدريب على التعبير عن الرأي</a:t>
            </a:r>
            <a:r>
              <a:rPr lang="en-US" sz="1100" dirty="0">
                <a:solidFill>
                  <a:schemeClr val="tx2"/>
                </a:solidFill>
              </a:rPr>
              <a:t> </a:t>
            </a:r>
          </a:p>
          <a:p>
            <a:pPr algn="r" rtl="1">
              <a:lnSpc>
                <a:spcPct val="100000"/>
              </a:lnSpc>
            </a:pPr>
            <a:r>
              <a:rPr lang="ar-EG" sz="1100" dirty="0">
                <a:solidFill>
                  <a:schemeClr val="accent3"/>
                </a:solidFill>
              </a:rPr>
              <a:t>الوحدة 4</a:t>
            </a:r>
            <a:r>
              <a:rPr lang="en-GB" sz="1100" dirty="0">
                <a:solidFill>
                  <a:schemeClr val="accent3"/>
                </a:solidFill>
              </a:rPr>
              <a:t>: </a:t>
            </a:r>
            <a:r>
              <a:rPr lang="ar-EG" sz="1100" dirty="0">
                <a:solidFill>
                  <a:schemeClr val="accent3"/>
                </a:solidFill>
              </a:rPr>
              <a:t>الرصد والتقييم والتعلم</a:t>
            </a:r>
            <a:endParaRPr lang="en-GB" sz="1100" dirty="0">
              <a:solidFill>
                <a:schemeClr val="accent3"/>
              </a:solidFill>
            </a:endParaRPr>
          </a:p>
        </p:txBody>
      </p:sp>
    </p:spTree>
    <p:extLst>
      <p:ext uri="{BB962C8B-B14F-4D97-AF65-F5344CB8AC3E}">
        <p14:creationId xmlns:p14="http://schemas.microsoft.com/office/powerpoint/2010/main" val="43623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FE43D-C06C-BB4E-B119-91B5BD685937}"/>
              </a:ext>
            </a:extLst>
          </p:cNvPr>
          <p:cNvSpPr>
            <a:spLocks noGrp="1"/>
          </p:cNvSpPr>
          <p:nvPr>
            <p:ph type="title"/>
          </p:nvPr>
        </p:nvSpPr>
        <p:spPr>
          <a:solidFill>
            <a:schemeClr val="accent3"/>
          </a:solidFill>
        </p:spPr>
        <p:txBody>
          <a:bodyPr/>
          <a:lstStyle/>
          <a:p>
            <a:pPr algn="ctr" rtl="1"/>
            <a:r>
              <a:rPr lang="ar-EG" dirty="0"/>
              <a:t>شكرًا لك</a:t>
            </a:r>
            <a:endParaRPr lang="en-GB" dirty="0"/>
          </a:p>
        </p:txBody>
      </p:sp>
      <p:sp>
        <p:nvSpPr>
          <p:cNvPr id="4" name="Slide Number Placeholder 3">
            <a:extLst>
              <a:ext uri="{FF2B5EF4-FFF2-40B4-BE49-F238E27FC236}">
                <a16:creationId xmlns:a16="http://schemas.microsoft.com/office/drawing/2014/main" id="{4D0ED306-24D2-7348-B57A-90B5CAAE01D2}"/>
              </a:ext>
            </a:extLst>
          </p:cNvPr>
          <p:cNvSpPr>
            <a:spLocks noGrp="1"/>
          </p:cNvSpPr>
          <p:nvPr>
            <p:ph type="sldNum" sz="quarter" idx="12"/>
          </p:nvPr>
        </p:nvSpPr>
        <p:spPr/>
        <p:txBody>
          <a:bodyPr/>
          <a:lstStyle/>
          <a:p>
            <a:fld id="{50F209D7-C180-5B4A-A7C2-AD533727DAA3}" type="slidenum">
              <a:rPr lang="en-US" smtClean="0"/>
              <a:t>18</a:t>
            </a:fld>
            <a:endParaRPr lang="en-US"/>
          </a:p>
        </p:txBody>
      </p:sp>
      <p:pic>
        <p:nvPicPr>
          <p:cNvPr id="8" name="Picture 7">
            <a:extLst>
              <a:ext uri="{FF2B5EF4-FFF2-40B4-BE49-F238E27FC236}">
                <a16:creationId xmlns:a16="http://schemas.microsoft.com/office/drawing/2014/main" id="{5DBC7AEE-B8CF-0042-8DE7-45F8847D7B9E}"/>
              </a:ext>
            </a:extLst>
          </p:cNvPr>
          <p:cNvPicPr>
            <a:picLocks noChangeAspect="1"/>
          </p:cNvPicPr>
          <p:nvPr/>
        </p:nvPicPr>
        <p:blipFill>
          <a:blip r:embed="rId2"/>
          <a:srcRect t="96" b="96"/>
          <a:stretch/>
        </p:blipFill>
        <p:spPr>
          <a:xfrm flipH="1">
            <a:off x="432000" y="1799999"/>
            <a:ext cx="3713289" cy="5066861"/>
          </a:xfrm>
          <a:prstGeom prst="rect">
            <a:avLst/>
          </a:prstGeom>
        </p:spPr>
      </p:pic>
      <p:sp>
        <p:nvSpPr>
          <p:cNvPr id="9" name="Date Placeholder 3">
            <a:extLst>
              <a:ext uri="{FF2B5EF4-FFF2-40B4-BE49-F238E27FC236}">
                <a16:creationId xmlns:a16="http://schemas.microsoft.com/office/drawing/2014/main" id="{C95E077F-ECD6-1B49-A449-0DE5CBCBAD50}"/>
              </a:ext>
            </a:extLst>
          </p:cNvPr>
          <p:cNvSpPr txBox="1">
            <a:spLocks/>
          </p:cNvSpPr>
          <p:nvPr/>
        </p:nvSpPr>
        <p:spPr>
          <a:xfrm rot="16200000">
            <a:off x="-412628" y="2809137"/>
            <a:ext cx="1936338" cy="124330"/>
          </a:xfrm>
          <a:prstGeom prst="rect">
            <a:avLst/>
          </a:prstGeom>
          <a:solidFill>
            <a:schemeClr val="tx2">
              <a:alpha val="20000"/>
            </a:schemeClr>
          </a:solidFill>
        </p:spPr>
        <p:txBody>
          <a:bodyPr vert="horz" lIns="0" tIns="0" rIns="0" bIns="45720" rtlCol="0" anchor="t" anchorCtr="0"/>
          <a:lstStyle>
            <a:defPPr>
              <a:defRPr lang="en-US"/>
            </a:defPPr>
            <a:lvl1pPr marL="0" algn="l" defTabSz="914400" rtl="0" eaLnBrk="1" latinLnBrk="0" hangingPunct="1">
              <a:defRPr sz="1052"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r" defTabSz="914400" rtl="1" eaLnBrk="1" latinLnBrk="0" hangingPunct="1"/>
            <a:r>
              <a:rPr lang="ar-SA" sz="1000" kern="1200" dirty="0">
                <a:solidFill>
                  <a:schemeClr val="bg1"/>
                </a:solidFill>
                <a:effectLst/>
                <a:latin typeface="Simplified Arabic" panose="02020603050405020304" pitchFamily="18" charset="-78"/>
                <a:cs typeface="Simplified Arabic" panose="02020603050405020304" pitchFamily="18" charset="-78"/>
              </a:rPr>
              <a:t>إيلي </a:t>
            </a:r>
            <a:r>
              <a:rPr lang="ar-SA" sz="1000" kern="1200" dirty="0" err="1">
                <a:solidFill>
                  <a:schemeClr val="bg1"/>
                </a:solidFill>
                <a:effectLst/>
                <a:latin typeface="Simplified Arabic" panose="02020603050405020304" pitchFamily="18" charset="-78"/>
                <a:cs typeface="Simplified Arabic" panose="02020603050405020304" pitchFamily="18" charset="-78"/>
              </a:rPr>
              <a:t>بارافاني</a:t>
            </a:r>
            <a:r>
              <a:rPr lang="ar-SA" sz="1000" kern="1200" dirty="0">
                <a:solidFill>
                  <a:schemeClr val="bg1"/>
                </a:solidFill>
                <a:effectLst/>
                <a:latin typeface="Simplified Arabic" panose="02020603050405020304" pitchFamily="18" charset="-78"/>
                <a:cs typeface="Simplified Arabic" panose="02020603050405020304" pitchFamily="18" charset="-78"/>
              </a:rPr>
              <a:t> / </a:t>
            </a:r>
            <a:r>
              <a:rPr lang="ar-SA" sz="1000" kern="1200" dirty="0" err="1">
                <a:solidFill>
                  <a:schemeClr val="bg1"/>
                </a:solidFill>
                <a:effectLst/>
                <a:latin typeface="Simplified Arabic" panose="02020603050405020304" pitchFamily="18" charset="-78"/>
                <a:cs typeface="Simplified Arabic" panose="02020603050405020304" pitchFamily="18" charset="-78"/>
              </a:rPr>
              <a:t>هيلب</a:t>
            </a:r>
            <a:r>
              <a:rPr lang="ar-SA" sz="1000" kern="1200" dirty="0">
                <a:solidFill>
                  <a:schemeClr val="bg1"/>
                </a:solidFill>
                <a:effectLst/>
                <a:latin typeface="Simplified Arabic" panose="02020603050405020304" pitchFamily="18" charset="-78"/>
                <a:cs typeface="Simplified Arabic" panose="02020603050405020304" pitchFamily="18" charset="-78"/>
              </a:rPr>
              <a:t> </a:t>
            </a:r>
            <a:r>
              <a:rPr lang="ar-SA" sz="1000" kern="1200" dirty="0" err="1">
                <a:solidFill>
                  <a:schemeClr val="bg1"/>
                </a:solidFill>
                <a:effectLst/>
                <a:latin typeface="Simplified Arabic" panose="02020603050405020304" pitchFamily="18" charset="-78"/>
                <a:cs typeface="Simplified Arabic" panose="02020603050405020304" pitchFamily="18" charset="-78"/>
              </a:rPr>
              <a:t>إيدج</a:t>
            </a:r>
            <a:r>
              <a:rPr lang="ar-SA" sz="1000" kern="1200" dirty="0">
                <a:solidFill>
                  <a:schemeClr val="bg1"/>
                </a:solidFill>
                <a:effectLst/>
                <a:latin typeface="Simplified Arabic" panose="02020603050405020304" pitchFamily="18" charset="-78"/>
                <a:cs typeface="Simplified Arabic" panose="02020603050405020304" pitchFamily="18" charset="-78"/>
              </a:rPr>
              <a:t> إنترناشونال</a:t>
            </a:r>
            <a:endParaRPr lang="en-GB" sz="1000" kern="1200" dirty="0">
              <a:solidFill>
                <a:schemeClr val="bg1"/>
              </a:solidFill>
              <a:effectLst/>
              <a:latin typeface="Simplified Arabic" panose="02020603050405020304" pitchFamily="18" charset="-78"/>
              <a:cs typeface="Simplified Arabic" panose="02020603050405020304" pitchFamily="18" charset="-78"/>
            </a:endParaRPr>
          </a:p>
        </p:txBody>
      </p:sp>
      <p:sp>
        <p:nvSpPr>
          <p:cNvPr id="10" name="Footer Placeholder 2">
            <a:extLst>
              <a:ext uri="{FF2B5EF4-FFF2-40B4-BE49-F238E27FC236}">
                <a16:creationId xmlns:a16="http://schemas.microsoft.com/office/drawing/2014/main" id="{451EFAD8-8DD2-404D-BBF5-72CC93D0F512}"/>
              </a:ext>
            </a:extLst>
          </p:cNvPr>
          <p:cNvSpPr>
            <a:spLocks noGrp="1"/>
          </p:cNvSpPr>
          <p:nvPr>
            <p:ph type="ftr" sz="quarter" idx="3"/>
          </p:nvPr>
        </p:nvSpPr>
        <p:spPr>
          <a:xfrm>
            <a:off x="8375850" y="432000"/>
            <a:ext cx="1815900" cy="406200"/>
          </a:xfrm>
        </p:spPr>
        <p:txBody>
          <a:bodyPr/>
          <a:lstStyle/>
          <a:p>
            <a:pPr algn="r" rtl="1">
              <a:lnSpc>
                <a:spcPct val="100000"/>
              </a:lnSpc>
              <a:spcAft>
                <a:spcPts val="300"/>
              </a:spcAft>
            </a:pPr>
            <a:r>
              <a:rPr lang="ar-EG" sz="1100" dirty="0">
                <a:solidFill>
                  <a:schemeClr val="tx2"/>
                </a:solidFill>
              </a:rPr>
              <a:t>تدريب على التعبير عن الرأي</a:t>
            </a:r>
            <a:r>
              <a:rPr lang="en-US" sz="1100" dirty="0">
                <a:solidFill>
                  <a:schemeClr val="tx2"/>
                </a:solidFill>
              </a:rPr>
              <a:t> </a:t>
            </a:r>
          </a:p>
          <a:p>
            <a:pPr algn="r" rtl="1">
              <a:lnSpc>
                <a:spcPct val="100000"/>
              </a:lnSpc>
            </a:pPr>
            <a:r>
              <a:rPr lang="ar-EG" sz="1100" dirty="0">
                <a:solidFill>
                  <a:schemeClr val="accent3"/>
                </a:solidFill>
              </a:rPr>
              <a:t>الوحدة 4</a:t>
            </a:r>
            <a:r>
              <a:rPr lang="en-GB" sz="1100" dirty="0">
                <a:solidFill>
                  <a:schemeClr val="accent3"/>
                </a:solidFill>
              </a:rPr>
              <a:t>: </a:t>
            </a:r>
            <a:r>
              <a:rPr lang="ar-EG" sz="1100" dirty="0">
                <a:solidFill>
                  <a:schemeClr val="accent3"/>
                </a:solidFill>
              </a:rPr>
              <a:t>الرصد والتقييم والتعلم</a:t>
            </a:r>
            <a:endParaRPr lang="en-GB" sz="1100" dirty="0">
              <a:solidFill>
                <a:schemeClr val="accent3"/>
              </a:solidFill>
            </a:endParaRPr>
          </a:p>
        </p:txBody>
      </p:sp>
    </p:spTree>
    <p:extLst>
      <p:ext uri="{BB962C8B-B14F-4D97-AF65-F5344CB8AC3E}">
        <p14:creationId xmlns:p14="http://schemas.microsoft.com/office/powerpoint/2010/main" val="915942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200673-8049-7D44-9341-B5DED04E1AD7}"/>
              </a:ext>
            </a:extLst>
          </p:cNvPr>
          <p:cNvSpPr>
            <a:spLocks noGrp="1"/>
          </p:cNvSpPr>
          <p:nvPr>
            <p:ph type="title"/>
          </p:nvPr>
        </p:nvSpPr>
        <p:spPr>
          <a:xfrm>
            <a:off x="767231" y="1115036"/>
            <a:ext cx="9424519" cy="699637"/>
          </a:xfrm>
        </p:spPr>
        <p:txBody>
          <a:bodyPr/>
          <a:lstStyle/>
          <a:p>
            <a:pPr algn="r" rtl="1"/>
            <a:r>
              <a:rPr lang="ar-EG" dirty="0"/>
              <a:t>الوحدة 4</a:t>
            </a:r>
            <a:r>
              <a:rPr lang="en-US" dirty="0"/>
              <a:t>: </a:t>
            </a:r>
            <a:r>
              <a:rPr lang="ar-EG" dirty="0"/>
              <a:t>الرصد والتقييم والتعلم</a:t>
            </a:r>
            <a:br>
              <a:rPr lang="en-GB" dirty="0"/>
            </a:br>
            <a:endParaRPr lang="en-US" dirty="0"/>
          </a:p>
        </p:txBody>
      </p:sp>
      <p:sp>
        <p:nvSpPr>
          <p:cNvPr id="6" name="Content Placeholder 5">
            <a:extLst>
              <a:ext uri="{FF2B5EF4-FFF2-40B4-BE49-F238E27FC236}">
                <a16:creationId xmlns:a16="http://schemas.microsoft.com/office/drawing/2014/main" id="{22AB18A1-D2CB-E741-930F-EF4B1BDAA7F6}"/>
              </a:ext>
            </a:extLst>
          </p:cNvPr>
          <p:cNvSpPr>
            <a:spLocks noGrp="1"/>
          </p:cNvSpPr>
          <p:nvPr>
            <p:ph idx="1"/>
          </p:nvPr>
        </p:nvSpPr>
        <p:spPr>
          <a:xfrm>
            <a:off x="1316306" y="1800000"/>
            <a:ext cx="8875444" cy="4796544"/>
          </a:xfrm>
        </p:spPr>
        <p:txBody>
          <a:bodyPr/>
          <a:lstStyle/>
          <a:p>
            <a:pPr lvl="3" algn="just" rtl="1"/>
            <a:r>
              <a:rPr lang="ar-EG" dirty="0"/>
              <a:t>خضعت مجموعة أدوات التدريب على التعبير عن الرأي لتدريب موظفي </a:t>
            </a:r>
            <a:r>
              <a:rPr lang="ar-EG" dirty="0" err="1"/>
              <a:t>هيلب</a:t>
            </a:r>
            <a:r>
              <a:rPr lang="ar-EG" dirty="0"/>
              <a:t> </a:t>
            </a:r>
            <a:r>
              <a:rPr lang="ar-EG" dirty="0" err="1"/>
              <a:t>إيدج</a:t>
            </a:r>
            <a:r>
              <a:rPr lang="en-US" dirty="0"/>
              <a:t> </a:t>
            </a:r>
            <a:r>
              <a:rPr lang="ar-EG" dirty="0"/>
              <a:t>وأعضاء الشبكة على فهم العناصر الرئيسية لإطار عمل التدريب على التعبير عن الرأي</a:t>
            </a:r>
            <a:r>
              <a:rPr lang="en-US" dirty="0"/>
              <a:t> </a:t>
            </a:r>
            <a:r>
              <a:rPr lang="ar-EG" dirty="0"/>
              <a:t>والمفاهيم التي يرتكز عليها، ومن أجل تعزيز قدرتهم على تنفيذ الأنشطة المتعلقة بالتدريب على التعبير عن الرأي.</a:t>
            </a:r>
          </a:p>
          <a:p>
            <a:pPr lvl="3" algn="just" rtl="1"/>
            <a:r>
              <a:rPr lang="ar-EG" b="1" dirty="0"/>
              <a:t>هذه الوحدة هي الأخيرة من أربع وحدات باوربوينت مصممة لمرافقة دليل المنسق عند العمل خلال الجلسات. الوحدة (4) تقدم أدوات ومناهج الرصد والتقييم والتعلم، وتستكشف عوامل التمكين الرئيسية والحواجز أمام التعبير عن الرأي.</a:t>
            </a:r>
            <a:endParaRPr lang="en-US" b="1" dirty="0"/>
          </a:p>
          <a:p>
            <a:pPr lvl="3" algn="just" rtl="1"/>
            <a:endParaRPr lang="ar-EG" dirty="0"/>
          </a:p>
        </p:txBody>
      </p:sp>
      <p:sp>
        <p:nvSpPr>
          <p:cNvPr id="3" name="Footer Placeholder 2">
            <a:extLst>
              <a:ext uri="{FF2B5EF4-FFF2-40B4-BE49-F238E27FC236}">
                <a16:creationId xmlns:a16="http://schemas.microsoft.com/office/drawing/2014/main" id="{D442088C-1955-6243-8D3E-A7660AC4D6EE}"/>
              </a:ext>
            </a:extLst>
          </p:cNvPr>
          <p:cNvSpPr>
            <a:spLocks noGrp="1"/>
          </p:cNvSpPr>
          <p:nvPr>
            <p:ph type="ftr" sz="quarter" idx="3"/>
          </p:nvPr>
        </p:nvSpPr>
        <p:spPr>
          <a:xfrm>
            <a:off x="8375850" y="432000"/>
            <a:ext cx="1815900" cy="406200"/>
          </a:xfrm>
        </p:spPr>
        <p:txBody>
          <a:bodyPr/>
          <a:lstStyle/>
          <a:p>
            <a:pPr algn="r" rtl="1">
              <a:lnSpc>
                <a:spcPct val="100000"/>
              </a:lnSpc>
              <a:spcAft>
                <a:spcPts val="300"/>
              </a:spcAft>
            </a:pPr>
            <a:r>
              <a:rPr lang="ar-EG" sz="1100" dirty="0">
                <a:solidFill>
                  <a:schemeClr val="tx2"/>
                </a:solidFill>
              </a:rPr>
              <a:t>تدريب على التعبير عن الرأي</a:t>
            </a:r>
            <a:r>
              <a:rPr lang="en-US" sz="1100" dirty="0">
                <a:solidFill>
                  <a:schemeClr val="tx2"/>
                </a:solidFill>
              </a:rPr>
              <a:t> </a:t>
            </a:r>
          </a:p>
          <a:p>
            <a:pPr algn="r" rtl="1">
              <a:lnSpc>
                <a:spcPct val="100000"/>
              </a:lnSpc>
            </a:pPr>
            <a:r>
              <a:rPr lang="ar-EG" sz="1100" dirty="0">
                <a:solidFill>
                  <a:schemeClr val="accent3"/>
                </a:solidFill>
              </a:rPr>
              <a:t>الوحدة 4</a:t>
            </a:r>
            <a:r>
              <a:rPr lang="en-GB" sz="1100" dirty="0">
                <a:solidFill>
                  <a:schemeClr val="accent3"/>
                </a:solidFill>
              </a:rPr>
              <a:t>: </a:t>
            </a:r>
            <a:r>
              <a:rPr lang="ar-EG" sz="1100" dirty="0">
                <a:solidFill>
                  <a:schemeClr val="accent3"/>
                </a:solidFill>
              </a:rPr>
              <a:t>الرصد والتقييم والتعلم</a:t>
            </a:r>
            <a:endParaRPr lang="en-GB" sz="1100" dirty="0">
              <a:solidFill>
                <a:schemeClr val="accent3"/>
              </a:solidFill>
            </a:endParaRPr>
          </a:p>
        </p:txBody>
      </p:sp>
      <p:sp>
        <p:nvSpPr>
          <p:cNvPr id="4" name="Slide Number Placeholder 3">
            <a:extLst>
              <a:ext uri="{FF2B5EF4-FFF2-40B4-BE49-F238E27FC236}">
                <a16:creationId xmlns:a16="http://schemas.microsoft.com/office/drawing/2014/main" id="{4D0ED306-24D2-7348-B57A-90B5CAAE01D2}"/>
              </a:ext>
            </a:extLst>
          </p:cNvPr>
          <p:cNvSpPr>
            <a:spLocks noGrp="1"/>
          </p:cNvSpPr>
          <p:nvPr>
            <p:ph type="sldNum" sz="quarter" idx="12"/>
          </p:nvPr>
        </p:nvSpPr>
        <p:spPr/>
        <p:txBody>
          <a:bodyPr/>
          <a:lstStyle/>
          <a:p>
            <a:fld id="{50F209D7-C180-5B4A-A7C2-AD533727DAA3}" type="slidenum">
              <a:rPr lang="en-US" smtClean="0"/>
              <a:t>2</a:t>
            </a:fld>
            <a:endParaRPr lang="en-US"/>
          </a:p>
        </p:txBody>
      </p:sp>
    </p:spTree>
    <p:extLst>
      <p:ext uri="{BB962C8B-B14F-4D97-AF65-F5344CB8AC3E}">
        <p14:creationId xmlns:p14="http://schemas.microsoft.com/office/powerpoint/2010/main" val="3624753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61B8E-DE2F-1A4A-98C8-41B6E1998E2B}"/>
              </a:ext>
            </a:extLst>
          </p:cNvPr>
          <p:cNvSpPr/>
          <p:nvPr/>
        </p:nvSpPr>
        <p:spPr>
          <a:xfrm>
            <a:off x="432001" y="1799999"/>
            <a:ext cx="9759750" cy="5025083"/>
          </a:xfrm>
          <a:prstGeom prst="rect">
            <a:avLst/>
          </a:prstGeom>
          <a:solidFill>
            <a:schemeClr val="tx2">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Title 4">
            <a:extLst>
              <a:ext uri="{FF2B5EF4-FFF2-40B4-BE49-F238E27FC236}">
                <a16:creationId xmlns:a16="http://schemas.microsoft.com/office/drawing/2014/main" id="{98200673-8049-7D44-9341-B5DED04E1AD7}"/>
              </a:ext>
            </a:extLst>
          </p:cNvPr>
          <p:cNvSpPr>
            <a:spLocks noGrp="1"/>
          </p:cNvSpPr>
          <p:nvPr>
            <p:ph type="title"/>
          </p:nvPr>
        </p:nvSpPr>
        <p:spPr>
          <a:xfrm>
            <a:off x="767231" y="1115036"/>
            <a:ext cx="9424519" cy="699637"/>
          </a:xfrm>
        </p:spPr>
        <p:txBody>
          <a:bodyPr/>
          <a:lstStyle/>
          <a:p>
            <a:pPr algn="r" rtl="1"/>
            <a:r>
              <a:rPr lang="ar-EG" dirty="0"/>
              <a:t>الوحدة 4</a:t>
            </a:r>
            <a:r>
              <a:rPr lang="en-US" dirty="0"/>
              <a:t>: </a:t>
            </a:r>
            <a:r>
              <a:rPr lang="ar-EG" dirty="0"/>
              <a:t>الموجز</a:t>
            </a:r>
            <a:endParaRPr lang="en-GB" dirty="0"/>
          </a:p>
        </p:txBody>
      </p:sp>
      <p:sp>
        <p:nvSpPr>
          <p:cNvPr id="6" name="Content Placeholder 5">
            <a:extLst>
              <a:ext uri="{FF2B5EF4-FFF2-40B4-BE49-F238E27FC236}">
                <a16:creationId xmlns:a16="http://schemas.microsoft.com/office/drawing/2014/main" id="{22AB18A1-D2CB-E741-930F-EF4B1BDAA7F6}"/>
              </a:ext>
            </a:extLst>
          </p:cNvPr>
          <p:cNvSpPr>
            <a:spLocks noGrp="1"/>
          </p:cNvSpPr>
          <p:nvPr>
            <p:ph idx="1"/>
          </p:nvPr>
        </p:nvSpPr>
        <p:spPr>
          <a:xfrm>
            <a:off x="981076" y="1927830"/>
            <a:ext cx="9033344" cy="4796544"/>
          </a:xfrm>
        </p:spPr>
        <p:txBody>
          <a:bodyPr/>
          <a:lstStyle/>
          <a:p>
            <a:pPr marL="354012" lvl="3" indent="-342900" algn="r" rtl="1">
              <a:buFont typeface="Arial" panose="020B0604020202020204" pitchFamily="34" charset="0"/>
              <a:buChar char="•"/>
            </a:pPr>
            <a:r>
              <a:rPr lang="ar-EG" dirty="0"/>
              <a:t>التنشيط وتلخيص من اليوم الثاني</a:t>
            </a:r>
          </a:p>
          <a:p>
            <a:pPr marL="354012" lvl="3" indent="-342900" algn="r" rtl="1">
              <a:buFont typeface="Arial" panose="020B0604020202020204" pitchFamily="34" charset="0"/>
              <a:buChar char="•"/>
            </a:pPr>
            <a:r>
              <a:rPr lang="ar-EG" dirty="0"/>
              <a:t>التقييم والتعلم</a:t>
            </a:r>
          </a:p>
          <a:p>
            <a:pPr marL="354012" lvl="3" indent="-342900" algn="r" rtl="1">
              <a:buFont typeface="Arial" panose="020B0604020202020204" pitchFamily="34" charset="0"/>
              <a:buChar char="•"/>
            </a:pPr>
            <a:r>
              <a:rPr lang="ar-EG" dirty="0"/>
              <a:t>استخدام إطار التعبير عن الرأي</a:t>
            </a:r>
          </a:p>
          <a:p>
            <a:pPr marL="354012" lvl="3" indent="-342900" algn="r" rtl="1">
              <a:buFont typeface="Arial" panose="020B0604020202020204" pitchFamily="34" charset="0"/>
              <a:buChar char="•"/>
            </a:pPr>
            <a:r>
              <a:rPr lang="ar-EG" dirty="0"/>
              <a:t>انعكاس نهائي</a:t>
            </a:r>
          </a:p>
          <a:p>
            <a:pPr marL="354012" lvl="3" indent="-342900" algn="r" rtl="1">
              <a:buFont typeface="Arial" panose="020B0604020202020204" pitchFamily="34" charset="0"/>
              <a:buChar char="•"/>
            </a:pPr>
            <a:r>
              <a:rPr lang="ar-EG" dirty="0"/>
              <a:t>تقييم الورشة</a:t>
            </a:r>
            <a:endParaRPr lang="en-US" dirty="0"/>
          </a:p>
        </p:txBody>
      </p:sp>
      <p:sp>
        <p:nvSpPr>
          <p:cNvPr id="4" name="Slide Number Placeholder 3">
            <a:extLst>
              <a:ext uri="{FF2B5EF4-FFF2-40B4-BE49-F238E27FC236}">
                <a16:creationId xmlns:a16="http://schemas.microsoft.com/office/drawing/2014/main" id="{4D0ED306-24D2-7348-B57A-90B5CAAE01D2}"/>
              </a:ext>
            </a:extLst>
          </p:cNvPr>
          <p:cNvSpPr>
            <a:spLocks noGrp="1"/>
          </p:cNvSpPr>
          <p:nvPr>
            <p:ph type="sldNum" sz="quarter" idx="12"/>
          </p:nvPr>
        </p:nvSpPr>
        <p:spPr/>
        <p:txBody>
          <a:bodyPr/>
          <a:lstStyle/>
          <a:p>
            <a:fld id="{50F209D7-C180-5B4A-A7C2-AD533727DAA3}" type="slidenum">
              <a:rPr lang="en-US" smtClean="0"/>
              <a:t>3</a:t>
            </a:fld>
            <a:endParaRPr lang="en-US"/>
          </a:p>
        </p:txBody>
      </p:sp>
      <p:sp>
        <p:nvSpPr>
          <p:cNvPr id="10" name="Footer Placeholder 2">
            <a:extLst>
              <a:ext uri="{FF2B5EF4-FFF2-40B4-BE49-F238E27FC236}">
                <a16:creationId xmlns:a16="http://schemas.microsoft.com/office/drawing/2014/main" id="{5316FAEE-ADDC-A94E-A080-C2DEBB969664}"/>
              </a:ext>
            </a:extLst>
          </p:cNvPr>
          <p:cNvSpPr>
            <a:spLocks noGrp="1"/>
          </p:cNvSpPr>
          <p:nvPr>
            <p:ph type="ftr" sz="quarter" idx="3"/>
          </p:nvPr>
        </p:nvSpPr>
        <p:spPr>
          <a:xfrm>
            <a:off x="8375850" y="432000"/>
            <a:ext cx="1815900" cy="406200"/>
          </a:xfrm>
        </p:spPr>
        <p:txBody>
          <a:bodyPr/>
          <a:lstStyle/>
          <a:p>
            <a:pPr algn="r" rtl="1">
              <a:lnSpc>
                <a:spcPct val="100000"/>
              </a:lnSpc>
              <a:spcAft>
                <a:spcPts val="300"/>
              </a:spcAft>
            </a:pPr>
            <a:r>
              <a:rPr lang="ar-EG" sz="1100" dirty="0">
                <a:solidFill>
                  <a:schemeClr val="tx2"/>
                </a:solidFill>
              </a:rPr>
              <a:t>تدريب على التعبير عن الرأي</a:t>
            </a:r>
            <a:r>
              <a:rPr lang="en-US" sz="1100" dirty="0">
                <a:solidFill>
                  <a:schemeClr val="tx2"/>
                </a:solidFill>
              </a:rPr>
              <a:t> </a:t>
            </a:r>
          </a:p>
          <a:p>
            <a:pPr algn="r" rtl="1">
              <a:lnSpc>
                <a:spcPct val="100000"/>
              </a:lnSpc>
            </a:pPr>
            <a:r>
              <a:rPr lang="ar-EG" sz="1100" dirty="0">
                <a:solidFill>
                  <a:schemeClr val="accent3"/>
                </a:solidFill>
              </a:rPr>
              <a:t>الوحدة 4</a:t>
            </a:r>
            <a:r>
              <a:rPr lang="en-GB" sz="1100" dirty="0">
                <a:solidFill>
                  <a:schemeClr val="accent3"/>
                </a:solidFill>
              </a:rPr>
              <a:t>: </a:t>
            </a:r>
            <a:r>
              <a:rPr lang="ar-EG" sz="1100" dirty="0">
                <a:solidFill>
                  <a:schemeClr val="accent3"/>
                </a:solidFill>
              </a:rPr>
              <a:t>الرصد والتقييم والتعلم</a:t>
            </a:r>
            <a:endParaRPr lang="en-GB" sz="1100" dirty="0">
              <a:solidFill>
                <a:schemeClr val="accent3"/>
              </a:solidFill>
            </a:endParaRPr>
          </a:p>
        </p:txBody>
      </p:sp>
    </p:spTree>
    <p:extLst>
      <p:ext uri="{BB962C8B-B14F-4D97-AF65-F5344CB8AC3E}">
        <p14:creationId xmlns:p14="http://schemas.microsoft.com/office/powerpoint/2010/main" val="3778448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6C7C0B-F714-B04A-8076-8BB863A099B2}"/>
              </a:ext>
            </a:extLst>
          </p:cNvPr>
          <p:cNvSpPr>
            <a:spLocks noGrp="1"/>
          </p:cNvSpPr>
          <p:nvPr>
            <p:ph type="title"/>
          </p:nvPr>
        </p:nvSpPr>
        <p:spPr>
          <a:solidFill>
            <a:schemeClr val="accent1"/>
          </a:solidFill>
        </p:spPr>
        <p:txBody>
          <a:bodyPr/>
          <a:lstStyle/>
          <a:p>
            <a:pPr algn="r" rtl="1"/>
            <a:r>
              <a:rPr lang="ar-EG" dirty="0"/>
              <a:t>الرصد والتقييم والتعلم</a:t>
            </a:r>
            <a:endParaRPr lang="en-GB" dirty="0"/>
          </a:p>
        </p:txBody>
      </p:sp>
      <p:sp>
        <p:nvSpPr>
          <p:cNvPr id="5" name="Slide Number Placeholder 4">
            <a:extLst>
              <a:ext uri="{FF2B5EF4-FFF2-40B4-BE49-F238E27FC236}">
                <a16:creationId xmlns:a16="http://schemas.microsoft.com/office/drawing/2014/main" id="{F65AFAB4-3060-844C-BD03-4193650AD85C}"/>
              </a:ext>
            </a:extLst>
          </p:cNvPr>
          <p:cNvSpPr>
            <a:spLocks noGrp="1"/>
          </p:cNvSpPr>
          <p:nvPr>
            <p:ph type="sldNum" sz="quarter" idx="12"/>
          </p:nvPr>
        </p:nvSpPr>
        <p:spPr/>
        <p:txBody>
          <a:bodyPr/>
          <a:lstStyle/>
          <a:p>
            <a:fld id="{50F209D7-C180-5B4A-A7C2-AD533727DAA3}" type="slidenum">
              <a:rPr lang="en-US" smtClean="0"/>
              <a:t>4</a:t>
            </a:fld>
            <a:endParaRPr lang="en-US"/>
          </a:p>
        </p:txBody>
      </p:sp>
      <p:sp>
        <p:nvSpPr>
          <p:cNvPr id="8" name="Footer Placeholder 2">
            <a:extLst>
              <a:ext uri="{FF2B5EF4-FFF2-40B4-BE49-F238E27FC236}">
                <a16:creationId xmlns:a16="http://schemas.microsoft.com/office/drawing/2014/main" id="{FFE20E7F-E8D4-6D4A-BB14-B1BF7E9D61D9}"/>
              </a:ext>
            </a:extLst>
          </p:cNvPr>
          <p:cNvSpPr>
            <a:spLocks noGrp="1"/>
          </p:cNvSpPr>
          <p:nvPr>
            <p:ph type="ftr" sz="quarter" idx="3"/>
          </p:nvPr>
        </p:nvSpPr>
        <p:spPr>
          <a:xfrm>
            <a:off x="8375850" y="443430"/>
            <a:ext cx="1815900" cy="406200"/>
          </a:xfrm>
        </p:spPr>
        <p:txBody>
          <a:bodyPr/>
          <a:lstStyle/>
          <a:p>
            <a:pPr algn="r" rtl="1">
              <a:lnSpc>
                <a:spcPct val="100000"/>
              </a:lnSpc>
              <a:spcAft>
                <a:spcPts val="300"/>
              </a:spcAft>
            </a:pPr>
            <a:r>
              <a:rPr lang="ar-EG" sz="1100" dirty="0">
                <a:solidFill>
                  <a:schemeClr val="tx2"/>
                </a:solidFill>
              </a:rPr>
              <a:t>تدريب على التعبير عن الرأي</a:t>
            </a:r>
            <a:r>
              <a:rPr lang="en-US" sz="1100" dirty="0">
                <a:solidFill>
                  <a:schemeClr val="tx2"/>
                </a:solidFill>
              </a:rPr>
              <a:t> </a:t>
            </a:r>
          </a:p>
          <a:p>
            <a:pPr algn="r" rtl="1">
              <a:lnSpc>
                <a:spcPct val="100000"/>
              </a:lnSpc>
            </a:pPr>
            <a:r>
              <a:rPr lang="ar-EG" sz="1100" dirty="0">
                <a:solidFill>
                  <a:schemeClr val="accent3"/>
                </a:solidFill>
              </a:rPr>
              <a:t>الوحدة 4</a:t>
            </a:r>
            <a:r>
              <a:rPr lang="en-GB" sz="1100" dirty="0">
                <a:solidFill>
                  <a:schemeClr val="accent3"/>
                </a:solidFill>
              </a:rPr>
              <a:t>: </a:t>
            </a:r>
            <a:r>
              <a:rPr lang="ar-EG" sz="1100" dirty="0">
                <a:solidFill>
                  <a:schemeClr val="accent3"/>
                </a:solidFill>
              </a:rPr>
              <a:t>الرصد والتقييم والتعلم</a:t>
            </a:r>
            <a:endParaRPr lang="en-GB" sz="1100" dirty="0">
              <a:solidFill>
                <a:schemeClr val="accent3"/>
              </a:solidFill>
            </a:endParaRPr>
          </a:p>
        </p:txBody>
      </p:sp>
    </p:spTree>
    <p:extLst>
      <p:ext uri="{BB962C8B-B14F-4D97-AF65-F5344CB8AC3E}">
        <p14:creationId xmlns:p14="http://schemas.microsoft.com/office/powerpoint/2010/main" val="1185979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200673-8049-7D44-9341-B5DED04E1AD7}"/>
              </a:ext>
            </a:extLst>
          </p:cNvPr>
          <p:cNvSpPr>
            <a:spLocks noGrp="1"/>
          </p:cNvSpPr>
          <p:nvPr>
            <p:ph type="title"/>
          </p:nvPr>
        </p:nvSpPr>
        <p:spPr>
          <a:xfrm>
            <a:off x="767231" y="1115036"/>
            <a:ext cx="9424519" cy="699637"/>
          </a:xfrm>
        </p:spPr>
        <p:txBody>
          <a:bodyPr/>
          <a:lstStyle/>
          <a:p>
            <a:pPr algn="r" rtl="1"/>
            <a:r>
              <a:rPr lang="ar-EG" dirty="0"/>
              <a:t>لماذا نفعل ذلك؟</a:t>
            </a:r>
            <a:endParaRPr lang="en-GB" dirty="0"/>
          </a:p>
        </p:txBody>
      </p:sp>
      <p:sp>
        <p:nvSpPr>
          <p:cNvPr id="6" name="Content Placeholder 5">
            <a:extLst>
              <a:ext uri="{FF2B5EF4-FFF2-40B4-BE49-F238E27FC236}">
                <a16:creationId xmlns:a16="http://schemas.microsoft.com/office/drawing/2014/main" id="{22AB18A1-D2CB-E741-930F-EF4B1BDAA7F6}"/>
              </a:ext>
            </a:extLst>
          </p:cNvPr>
          <p:cNvSpPr>
            <a:spLocks noGrp="1"/>
          </p:cNvSpPr>
          <p:nvPr>
            <p:ph idx="1"/>
          </p:nvPr>
        </p:nvSpPr>
        <p:spPr>
          <a:xfrm>
            <a:off x="1741007" y="1800000"/>
            <a:ext cx="8450743" cy="4796544"/>
          </a:xfrm>
        </p:spPr>
        <p:txBody>
          <a:bodyPr/>
          <a:lstStyle/>
          <a:p>
            <a:pPr marL="354012" lvl="3" indent="-342900" algn="r" rtl="1">
              <a:buFont typeface="Arial" panose="020B0604020202020204" pitchFamily="34" charset="0"/>
              <a:buChar char="•"/>
            </a:pPr>
            <a:r>
              <a:rPr lang="ar-EG" dirty="0"/>
              <a:t>البقاء على المسار الصحيح وإخبارك إذا كنت بحاجة إلى تغيير ما تؤديه</a:t>
            </a:r>
          </a:p>
          <a:p>
            <a:pPr marL="354012" lvl="3" indent="-342900" algn="r" rtl="1">
              <a:buFont typeface="Arial" panose="020B0604020202020204" pitchFamily="34" charset="0"/>
              <a:buChar char="•"/>
            </a:pPr>
            <a:r>
              <a:rPr lang="ar-EG" dirty="0"/>
              <a:t>المساءلة أمام الجهات المانحة والشركاء وكبار السن</a:t>
            </a:r>
          </a:p>
          <a:p>
            <a:pPr marL="354012" lvl="3" indent="-342900" algn="r" rtl="1">
              <a:buFont typeface="Arial" panose="020B0604020202020204" pitchFamily="34" charset="0"/>
              <a:buChar char="•"/>
            </a:pPr>
            <a:r>
              <a:rPr lang="ar-EG" dirty="0"/>
              <a:t>جمع الأدلة للمرحلة التالية من التعبير عن الرأي</a:t>
            </a:r>
            <a:endParaRPr lang="en-US" dirty="0"/>
          </a:p>
        </p:txBody>
      </p:sp>
      <p:sp>
        <p:nvSpPr>
          <p:cNvPr id="4" name="Slide Number Placeholder 3">
            <a:extLst>
              <a:ext uri="{FF2B5EF4-FFF2-40B4-BE49-F238E27FC236}">
                <a16:creationId xmlns:a16="http://schemas.microsoft.com/office/drawing/2014/main" id="{4D0ED306-24D2-7348-B57A-90B5CAAE01D2}"/>
              </a:ext>
            </a:extLst>
          </p:cNvPr>
          <p:cNvSpPr>
            <a:spLocks noGrp="1"/>
          </p:cNvSpPr>
          <p:nvPr>
            <p:ph type="sldNum" sz="quarter" idx="12"/>
          </p:nvPr>
        </p:nvSpPr>
        <p:spPr/>
        <p:txBody>
          <a:bodyPr/>
          <a:lstStyle/>
          <a:p>
            <a:fld id="{50F209D7-C180-5B4A-A7C2-AD533727DAA3}" type="slidenum">
              <a:rPr lang="en-US" smtClean="0"/>
              <a:t>5</a:t>
            </a:fld>
            <a:endParaRPr lang="en-US"/>
          </a:p>
        </p:txBody>
      </p:sp>
      <p:sp>
        <p:nvSpPr>
          <p:cNvPr id="8" name="Footer Placeholder 2">
            <a:extLst>
              <a:ext uri="{FF2B5EF4-FFF2-40B4-BE49-F238E27FC236}">
                <a16:creationId xmlns:a16="http://schemas.microsoft.com/office/drawing/2014/main" id="{CD3547BB-D5AB-2C4B-93C0-C72C95A1BB56}"/>
              </a:ext>
            </a:extLst>
          </p:cNvPr>
          <p:cNvSpPr>
            <a:spLocks noGrp="1"/>
          </p:cNvSpPr>
          <p:nvPr>
            <p:ph type="ftr" sz="quarter" idx="3"/>
          </p:nvPr>
        </p:nvSpPr>
        <p:spPr>
          <a:xfrm>
            <a:off x="8375850" y="432000"/>
            <a:ext cx="1815900" cy="406200"/>
          </a:xfrm>
        </p:spPr>
        <p:txBody>
          <a:bodyPr/>
          <a:lstStyle/>
          <a:p>
            <a:pPr algn="r" rtl="1">
              <a:lnSpc>
                <a:spcPct val="100000"/>
              </a:lnSpc>
              <a:spcAft>
                <a:spcPts val="300"/>
              </a:spcAft>
            </a:pPr>
            <a:r>
              <a:rPr lang="ar-EG" sz="1100" dirty="0">
                <a:solidFill>
                  <a:schemeClr val="tx2"/>
                </a:solidFill>
              </a:rPr>
              <a:t>تدريب على التعبير عن الرأي</a:t>
            </a:r>
            <a:r>
              <a:rPr lang="en-US" sz="1100" dirty="0">
                <a:solidFill>
                  <a:schemeClr val="tx2"/>
                </a:solidFill>
              </a:rPr>
              <a:t> </a:t>
            </a:r>
          </a:p>
          <a:p>
            <a:pPr algn="r" rtl="1">
              <a:lnSpc>
                <a:spcPct val="100000"/>
              </a:lnSpc>
            </a:pPr>
            <a:r>
              <a:rPr lang="ar-EG" sz="1100" dirty="0">
                <a:solidFill>
                  <a:schemeClr val="accent3"/>
                </a:solidFill>
              </a:rPr>
              <a:t>الوحدة 4</a:t>
            </a:r>
            <a:r>
              <a:rPr lang="en-GB" sz="1100" dirty="0">
                <a:solidFill>
                  <a:schemeClr val="accent3"/>
                </a:solidFill>
              </a:rPr>
              <a:t>: </a:t>
            </a:r>
            <a:r>
              <a:rPr lang="ar-EG" sz="1100" dirty="0">
                <a:solidFill>
                  <a:schemeClr val="accent3"/>
                </a:solidFill>
              </a:rPr>
              <a:t>الرصد والتقييم والتعلم</a:t>
            </a:r>
            <a:endParaRPr lang="en-GB" sz="1100" dirty="0">
              <a:solidFill>
                <a:schemeClr val="accent3"/>
              </a:solidFill>
            </a:endParaRPr>
          </a:p>
        </p:txBody>
      </p:sp>
    </p:spTree>
    <p:extLst>
      <p:ext uri="{BB962C8B-B14F-4D97-AF65-F5344CB8AC3E}">
        <p14:creationId xmlns:p14="http://schemas.microsoft.com/office/powerpoint/2010/main" val="3013498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200673-8049-7D44-9341-B5DED04E1AD7}"/>
              </a:ext>
            </a:extLst>
          </p:cNvPr>
          <p:cNvSpPr>
            <a:spLocks noGrp="1"/>
          </p:cNvSpPr>
          <p:nvPr>
            <p:ph type="title"/>
          </p:nvPr>
        </p:nvSpPr>
        <p:spPr>
          <a:xfrm>
            <a:off x="767231" y="1115036"/>
            <a:ext cx="9424519" cy="699637"/>
          </a:xfrm>
        </p:spPr>
        <p:txBody>
          <a:bodyPr/>
          <a:lstStyle/>
          <a:p>
            <a:pPr algn="r" rtl="1"/>
            <a:r>
              <a:rPr lang="ar-EG" dirty="0"/>
              <a:t>تحديات قياس التعبير عن الرأي</a:t>
            </a:r>
            <a:endParaRPr lang="en-GB" dirty="0"/>
          </a:p>
        </p:txBody>
      </p:sp>
      <p:sp>
        <p:nvSpPr>
          <p:cNvPr id="6" name="Content Placeholder 5">
            <a:extLst>
              <a:ext uri="{FF2B5EF4-FFF2-40B4-BE49-F238E27FC236}">
                <a16:creationId xmlns:a16="http://schemas.microsoft.com/office/drawing/2014/main" id="{22AB18A1-D2CB-E741-930F-EF4B1BDAA7F6}"/>
              </a:ext>
            </a:extLst>
          </p:cNvPr>
          <p:cNvSpPr>
            <a:spLocks noGrp="1"/>
          </p:cNvSpPr>
          <p:nvPr>
            <p:ph idx="1"/>
          </p:nvPr>
        </p:nvSpPr>
        <p:spPr>
          <a:xfrm>
            <a:off x="1000125" y="1800000"/>
            <a:ext cx="9191625" cy="4796544"/>
          </a:xfrm>
        </p:spPr>
        <p:txBody>
          <a:bodyPr/>
          <a:lstStyle/>
          <a:p>
            <a:pPr marL="354012" lvl="3" indent="-342900" algn="justLow" rtl="1">
              <a:buFont typeface="Arial" panose="020B0604020202020204" pitchFamily="34" charset="0"/>
              <a:buChar char="•"/>
            </a:pPr>
            <a:r>
              <a:rPr lang="ar-EG" dirty="0"/>
              <a:t>غالبًا ما يحدث التعبير عن الرأي على مدى فترة طويلة من الزمن. قد لا يكون التأثير واضحًا على المدى القصير، لذا من المهم اختيار مجموعة من الأساليب والأدوات.</a:t>
            </a:r>
          </a:p>
          <a:p>
            <a:pPr marL="354012" lvl="3" indent="-342900" algn="justLow" rtl="1">
              <a:buFont typeface="Arial" panose="020B0604020202020204" pitchFamily="34" charset="0"/>
              <a:buChar char="•"/>
            </a:pPr>
            <a:r>
              <a:rPr lang="ar-EG" dirty="0"/>
              <a:t>قد يكون من الصعب إثبات إسناد تغيير السياسة إلى التعبير عن الرأي، لذلك عليك التفكير في كيفية تتبع مساهمتك عند العمل مع الآخرين</a:t>
            </a:r>
          </a:p>
          <a:p>
            <a:pPr marL="354012" lvl="3" indent="-342900" algn="justLow" rtl="1">
              <a:buFont typeface="Arial" panose="020B0604020202020204" pitchFamily="34" charset="0"/>
              <a:buChar char="•"/>
            </a:pPr>
            <a:r>
              <a:rPr lang="ar-EG" dirty="0"/>
              <a:t>العمل كجزء من الائتلاف يمكن أن يجعل من الصعب رؤية كيف ساهمت جهود مؤسستك في التغيير</a:t>
            </a:r>
          </a:p>
          <a:p>
            <a:pPr marL="354012" lvl="3" indent="-342900" algn="justLow" rtl="1">
              <a:buFont typeface="Arial" panose="020B0604020202020204" pitchFamily="34" charset="0"/>
              <a:buChar char="•"/>
            </a:pPr>
            <a:r>
              <a:rPr lang="ar-EG" dirty="0"/>
              <a:t>غالبًا ما يحدث التعبير عن الرأي في بيئات معقدة، مما يعني أنك بحاجة إلى التخطيط بعناية لكيفية رصده وتقييمه</a:t>
            </a:r>
            <a:endParaRPr lang="en-US" dirty="0"/>
          </a:p>
        </p:txBody>
      </p:sp>
      <p:sp>
        <p:nvSpPr>
          <p:cNvPr id="4" name="Slide Number Placeholder 3">
            <a:extLst>
              <a:ext uri="{FF2B5EF4-FFF2-40B4-BE49-F238E27FC236}">
                <a16:creationId xmlns:a16="http://schemas.microsoft.com/office/drawing/2014/main" id="{4D0ED306-24D2-7348-B57A-90B5CAAE01D2}"/>
              </a:ext>
            </a:extLst>
          </p:cNvPr>
          <p:cNvSpPr>
            <a:spLocks noGrp="1"/>
          </p:cNvSpPr>
          <p:nvPr>
            <p:ph type="sldNum" sz="quarter" idx="12"/>
          </p:nvPr>
        </p:nvSpPr>
        <p:spPr/>
        <p:txBody>
          <a:bodyPr/>
          <a:lstStyle/>
          <a:p>
            <a:fld id="{50F209D7-C180-5B4A-A7C2-AD533727DAA3}" type="slidenum">
              <a:rPr lang="en-US" smtClean="0"/>
              <a:t>6</a:t>
            </a:fld>
            <a:endParaRPr lang="en-US"/>
          </a:p>
        </p:txBody>
      </p:sp>
      <p:sp>
        <p:nvSpPr>
          <p:cNvPr id="8" name="Footer Placeholder 2">
            <a:extLst>
              <a:ext uri="{FF2B5EF4-FFF2-40B4-BE49-F238E27FC236}">
                <a16:creationId xmlns:a16="http://schemas.microsoft.com/office/drawing/2014/main" id="{0BDD86F8-14D9-9846-823B-8ACC4B89B777}"/>
              </a:ext>
            </a:extLst>
          </p:cNvPr>
          <p:cNvSpPr>
            <a:spLocks noGrp="1"/>
          </p:cNvSpPr>
          <p:nvPr>
            <p:ph type="ftr" sz="quarter" idx="3"/>
          </p:nvPr>
        </p:nvSpPr>
        <p:spPr>
          <a:xfrm>
            <a:off x="8375850" y="432000"/>
            <a:ext cx="1815900" cy="406200"/>
          </a:xfrm>
        </p:spPr>
        <p:txBody>
          <a:bodyPr/>
          <a:lstStyle/>
          <a:p>
            <a:pPr algn="r" rtl="1">
              <a:lnSpc>
                <a:spcPct val="100000"/>
              </a:lnSpc>
              <a:spcAft>
                <a:spcPts val="300"/>
              </a:spcAft>
            </a:pPr>
            <a:r>
              <a:rPr lang="ar-EG" sz="1100" dirty="0">
                <a:solidFill>
                  <a:schemeClr val="tx2"/>
                </a:solidFill>
              </a:rPr>
              <a:t>تدريب على التعبير عن الرأي</a:t>
            </a:r>
            <a:r>
              <a:rPr lang="en-US" sz="1100" dirty="0">
                <a:solidFill>
                  <a:schemeClr val="tx2"/>
                </a:solidFill>
              </a:rPr>
              <a:t> </a:t>
            </a:r>
          </a:p>
          <a:p>
            <a:pPr algn="r" rtl="1">
              <a:lnSpc>
                <a:spcPct val="100000"/>
              </a:lnSpc>
            </a:pPr>
            <a:r>
              <a:rPr lang="ar-EG" sz="1100" dirty="0">
                <a:solidFill>
                  <a:schemeClr val="accent3"/>
                </a:solidFill>
              </a:rPr>
              <a:t>الوحدة 4</a:t>
            </a:r>
            <a:r>
              <a:rPr lang="en-GB" sz="1100" dirty="0">
                <a:solidFill>
                  <a:schemeClr val="accent3"/>
                </a:solidFill>
              </a:rPr>
              <a:t>: </a:t>
            </a:r>
            <a:r>
              <a:rPr lang="ar-EG" sz="1100" dirty="0">
                <a:solidFill>
                  <a:schemeClr val="accent3"/>
                </a:solidFill>
              </a:rPr>
              <a:t>الرصد والتقييم والتعلم</a:t>
            </a:r>
            <a:endParaRPr lang="en-GB" sz="1100" dirty="0">
              <a:solidFill>
                <a:schemeClr val="accent3"/>
              </a:solidFill>
            </a:endParaRPr>
          </a:p>
        </p:txBody>
      </p:sp>
    </p:spTree>
    <p:extLst>
      <p:ext uri="{BB962C8B-B14F-4D97-AF65-F5344CB8AC3E}">
        <p14:creationId xmlns:p14="http://schemas.microsoft.com/office/powerpoint/2010/main" val="2372038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200673-8049-7D44-9341-B5DED04E1AD7}"/>
              </a:ext>
            </a:extLst>
          </p:cNvPr>
          <p:cNvSpPr>
            <a:spLocks noGrp="1"/>
          </p:cNvSpPr>
          <p:nvPr>
            <p:ph type="title"/>
          </p:nvPr>
        </p:nvSpPr>
        <p:spPr>
          <a:xfrm>
            <a:off x="767231" y="1069538"/>
            <a:ext cx="9424519" cy="699637"/>
          </a:xfrm>
        </p:spPr>
        <p:txBody>
          <a:bodyPr/>
          <a:lstStyle/>
          <a:p>
            <a:pPr algn="r" rtl="1"/>
            <a:r>
              <a:rPr lang="ar-EG" dirty="0"/>
              <a:t>نظرية التغيير والأطر المنطقية</a:t>
            </a:r>
            <a:endParaRPr lang="en-GB" dirty="0"/>
          </a:p>
        </p:txBody>
      </p:sp>
      <p:sp>
        <p:nvSpPr>
          <p:cNvPr id="4" name="Slide Number Placeholder 3">
            <a:extLst>
              <a:ext uri="{FF2B5EF4-FFF2-40B4-BE49-F238E27FC236}">
                <a16:creationId xmlns:a16="http://schemas.microsoft.com/office/drawing/2014/main" id="{4D0ED306-24D2-7348-B57A-90B5CAAE01D2}"/>
              </a:ext>
            </a:extLst>
          </p:cNvPr>
          <p:cNvSpPr>
            <a:spLocks noGrp="1"/>
          </p:cNvSpPr>
          <p:nvPr>
            <p:ph type="sldNum" sz="quarter" idx="12"/>
          </p:nvPr>
        </p:nvSpPr>
        <p:spPr/>
        <p:txBody>
          <a:bodyPr/>
          <a:lstStyle/>
          <a:p>
            <a:fld id="{50F209D7-C180-5B4A-A7C2-AD533727DAA3}" type="slidenum">
              <a:rPr lang="en-US" smtClean="0"/>
              <a:t>7</a:t>
            </a:fld>
            <a:endParaRPr lang="en-US"/>
          </a:p>
        </p:txBody>
      </p:sp>
      <p:sp>
        <p:nvSpPr>
          <p:cNvPr id="13" name="Footer Placeholder 2">
            <a:extLst>
              <a:ext uri="{FF2B5EF4-FFF2-40B4-BE49-F238E27FC236}">
                <a16:creationId xmlns:a16="http://schemas.microsoft.com/office/drawing/2014/main" id="{A5FB83CA-2FDE-9847-9735-08EC20F6D973}"/>
              </a:ext>
            </a:extLst>
          </p:cNvPr>
          <p:cNvSpPr>
            <a:spLocks noGrp="1"/>
          </p:cNvSpPr>
          <p:nvPr>
            <p:ph type="ftr" sz="quarter" idx="3"/>
          </p:nvPr>
        </p:nvSpPr>
        <p:spPr>
          <a:xfrm>
            <a:off x="8375850" y="432000"/>
            <a:ext cx="1815900" cy="406200"/>
          </a:xfrm>
        </p:spPr>
        <p:txBody>
          <a:bodyPr/>
          <a:lstStyle/>
          <a:p>
            <a:pPr algn="r" rtl="1">
              <a:lnSpc>
                <a:spcPct val="100000"/>
              </a:lnSpc>
              <a:spcAft>
                <a:spcPts val="300"/>
              </a:spcAft>
            </a:pPr>
            <a:r>
              <a:rPr lang="ar-EG" sz="1100" dirty="0">
                <a:solidFill>
                  <a:schemeClr val="tx2"/>
                </a:solidFill>
              </a:rPr>
              <a:t>تدريب على التعبير عن الرأي</a:t>
            </a:r>
            <a:r>
              <a:rPr lang="en-US" sz="1100" dirty="0">
                <a:solidFill>
                  <a:schemeClr val="tx2"/>
                </a:solidFill>
              </a:rPr>
              <a:t> </a:t>
            </a:r>
          </a:p>
          <a:p>
            <a:pPr algn="r" rtl="1">
              <a:lnSpc>
                <a:spcPct val="100000"/>
              </a:lnSpc>
            </a:pPr>
            <a:r>
              <a:rPr lang="ar-EG" sz="1100" dirty="0">
                <a:solidFill>
                  <a:schemeClr val="accent3"/>
                </a:solidFill>
              </a:rPr>
              <a:t>الوحدة 4</a:t>
            </a:r>
            <a:r>
              <a:rPr lang="en-GB" sz="1100" dirty="0">
                <a:solidFill>
                  <a:schemeClr val="accent3"/>
                </a:solidFill>
              </a:rPr>
              <a:t>: </a:t>
            </a:r>
            <a:r>
              <a:rPr lang="ar-EG" sz="1100" dirty="0">
                <a:solidFill>
                  <a:schemeClr val="accent3"/>
                </a:solidFill>
              </a:rPr>
              <a:t>الرصد والتقييم والتعلم</a:t>
            </a:r>
            <a:endParaRPr lang="en-GB" sz="1100" dirty="0">
              <a:solidFill>
                <a:schemeClr val="accent3"/>
              </a:solidFill>
            </a:endParaRPr>
          </a:p>
        </p:txBody>
      </p:sp>
      <p:grpSp>
        <p:nvGrpSpPr>
          <p:cNvPr id="20" name="Group 19">
            <a:extLst>
              <a:ext uri="{FF2B5EF4-FFF2-40B4-BE49-F238E27FC236}">
                <a16:creationId xmlns:a16="http://schemas.microsoft.com/office/drawing/2014/main" id="{5025A89A-BBD7-B047-AB01-1524F8187152}"/>
              </a:ext>
            </a:extLst>
          </p:cNvPr>
          <p:cNvGrpSpPr/>
          <p:nvPr/>
        </p:nvGrpSpPr>
        <p:grpSpPr>
          <a:xfrm>
            <a:off x="883849" y="2865047"/>
            <a:ext cx="9098351" cy="2151454"/>
            <a:chOff x="883849" y="2395147"/>
            <a:chExt cx="9098351" cy="2151454"/>
          </a:xfrm>
        </p:grpSpPr>
        <p:sp>
          <p:nvSpPr>
            <p:cNvPr id="14" name="Rectangle 13">
              <a:extLst>
                <a:ext uri="{FF2B5EF4-FFF2-40B4-BE49-F238E27FC236}">
                  <a16:creationId xmlns:a16="http://schemas.microsoft.com/office/drawing/2014/main" id="{4C90227F-F3CF-5D41-B2B7-A14FC6B91FF6}"/>
                </a:ext>
              </a:extLst>
            </p:cNvPr>
            <p:cNvSpPr/>
            <p:nvPr/>
          </p:nvSpPr>
          <p:spPr>
            <a:xfrm>
              <a:off x="883849" y="2623749"/>
              <a:ext cx="1694251" cy="1694251"/>
            </a:xfrm>
            <a:prstGeom prst="rect">
              <a:avLst/>
            </a:prstGeom>
            <a:solidFill>
              <a:srgbClr val="ED13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EG" sz="2400" b="1" dirty="0">
                  <a:solidFill>
                    <a:schemeClr val="bg1"/>
                  </a:solidFill>
                  <a:latin typeface="Simplified Arabic" panose="02020603050405020304" pitchFamily="18" charset="-78"/>
                  <a:cs typeface="Simplified Arabic" panose="02020603050405020304" pitchFamily="18" charset="-78"/>
                </a:rPr>
                <a:t>الإدخال</a:t>
              </a:r>
              <a:endParaRPr lang="en-US" sz="2400" dirty="0"/>
            </a:p>
          </p:txBody>
        </p:sp>
        <p:sp>
          <p:nvSpPr>
            <p:cNvPr id="15" name="Rectangle 14">
              <a:extLst>
                <a:ext uri="{FF2B5EF4-FFF2-40B4-BE49-F238E27FC236}">
                  <a16:creationId xmlns:a16="http://schemas.microsoft.com/office/drawing/2014/main" id="{400D6E55-E028-C049-9207-755388C9517B}"/>
                </a:ext>
              </a:extLst>
            </p:cNvPr>
            <p:cNvSpPr/>
            <p:nvPr/>
          </p:nvSpPr>
          <p:spPr>
            <a:xfrm>
              <a:off x="2649149" y="2623749"/>
              <a:ext cx="1694251" cy="1694251"/>
            </a:xfrm>
            <a:prstGeom prst="rect">
              <a:avLst/>
            </a:prstGeom>
            <a:solidFill>
              <a:srgbClr val="BB0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EG" sz="2400" b="1" dirty="0">
                  <a:solidFill>
                    <a:schemeClr val="bg1"/>
                  </a:solidFill>
                  <a:latin typeface="Simplified Arabic" panose="02020603050405020304" pitchFamily="18" charset="-78"/>
                  <a:cs typeface="Simplified Arabic" panose="02020603050405020304" pitchFamily="18" charset="-78"/>
                </a:rPr>
                <a:t>الأنشطة</a:t>
              </a:r>
              <a:endParaRPr lang="en-US" sz="2400" dirty="0"/>
            </a:p>
          </p:txBody>
        </p:sp>
        <p:sp>
          <p:nvSpPr>
            <p:cNvPr id="16" name="Rectangle 15">
              <a:extLst>
                <a:ext uri="{FF2B5EF4-FFF2-40B4-BE49-F238E27FC236}">
                  <a16:creationId xmlns:a16="http://schemas.microsoft.com/office/drawing/2014/main" id="{B3CB170C-94C5-514A-9223-42809A157C14}"/>
                </a:ext>
              </a:extLst>
            </p:cNvPr>
            <p:cNvSpPr/>
            <p:nvPr/>
          </p:nvSpPr>
          <p:spPr>
            <a:xfrm>
              <a:off x="4414449" y="2623749"/>
              <a:ext cx="1694251" cy="1694251"/>
            </a:xfrm>
            <a:prstGeom prst="rect">
              <a:avLst/>
            </a:prstGeom>
            <a:solidFill>
              <a:srgbClr val="F258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EG" sz="2400" b="1" dirty="0">
                  <a:solidFill>
                    <a:schemeClr val="bg1"/>
                  </a:solidFill>
                  <a:latin typeface="Simplified Arabic" panose="02020603050405020304" pitchFamily="18" charset="-78"/>
                  <a:cs typeface="Simplified Arabic" panose="02020603050405020304" pitchFamily="18" charset="-78"/>
                </a:rPr>
                <a:t>المخرجات</a:t>
              </a:r>
              <a:endParaRPr lang="en-US" sz="2400" b="1" dirty="0">
                <a:solidFill>
                  <a:schemeClr val="bg1"/>
                </a:solidFill>
                <a:latin typeface="Simplified Arabic" panose="02020603050405020304" pitchFamily="18" charset="-78"/>
                <a:cs typeface="Simplified Arabic" panose="02020603050405020304" pitchFamily="18" charset="-78"/>
              </a:endParaRPr>
            </a:p>
          </p:txBody>
        </p:sp>
        <p:sp>
          <p:nvSpPr>
            <p:cNvPr id="17" name="Rectangle 16">
              <a:extLst>
                <a:ext uri="{FF2B5EF4-FFF2-40B4-BE49-F238E27FC236}">
                  <a16:creationId xmlns:a16="http://schemas.microsoft.com/office/drawing/2014/main" id="{DB08E1CF-7ED6-E742-9751-C4849F262CF1}"/>
                </a:ext>
              </a:extLst>
            </p:cNvPr>
            <p:cNvSpPr/>
            <p:nvPr/>
          </p:nvSpPr>
          <p:spPr>
            <a:xfrm>
              <a:off x="6179749" y="2623749"/>
              <a:ext cx="1694251" cy="1694251"/>
            </a:xfrm>
            <a:prstGeom prst="rect">
              <a:avLst/>
            </a:prstGeom>
            <a:solidFill>
              <a:srgbClr val="938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EG" sz="2400" b="1" dirty="0">
                  <a:solidFill>
                    <a:schemeClr val="bg1"/>
                  </a:solidFill>
                  <a:latin typeface="Simplified Arabic" panose="02020603050405020304" pitchFamily="18" charset="-78"/>
                  <a:cs typeface="Simplified Arabic" panose="02020603050405020304" pitchFamily="18" charset="-78"/>
                </a:rPr>
                <a:t>النتائج</a:t>
              </a:r>
              <a:endParaRPr lang="en-US" sz="2400" b="1" dirty="0">
                <a:solidFill>
                  <a:schemeClr val="bg1"/>
                </a:solidFill>
                <a:latin typeface="Simplified Arabic" panose="02020603050405020304" pitchFamily="18" charset="-78"/>
                <a:cs typeface="Simplified Arabic" panose="02020603050405020304" pitchFamily="18" charset="-78"/>
              </a:endParaRPr>
            </a:p>
          </p:txBody>
        </p:sp>
        <p:sp>
          <p:nvSpPr>
            <p:cNvPr id="18" name="Right Arrow 17">
              <a:extLst>
                <a:ext uri="{FF2B5EF4-FFF2-40B4-BE49-F238E27FC236}">
                  <a16:creationId xmlns:a16="http://schemas.microsoft.com/office/drawing/2014/main" id="{4D1F5607-5F83-AA4D-B57B-2FA7F0DA83D3}"/>
                </a:ext>
              </a:extLst>
            </p:cNvPr>
            <p:cNvSpPr/>
            <p:nvPr/>
          </p:nvSpPr>
          <p:spPr>
            <a:xfrm>
              <a:off x="7962898" y="2395147"/>
              <a:ext cx="2019302" cy="2151454"/>
            </a:xfrm>
            <a:prstGeom prst="rightArrow">
              <a:avLst>
                <a:gd name="adj1" fmla="val 78855"/>
                <a:gd name="adj2" fmla="val 50000"/>
              </a:avLst>
            </a:prstGeom>
            <a:solidFill>
              <a:srgbClr val="BEB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400" b="1" dirty="0">
                <a:solidFill>
                  <a:schemeClr val="bg1"/>
                </a:solidFill>
                <a:latin typeface="Simplified Arabic" panose="02020603050405020304" pitchFamily="18" charset="-78"/>
                <a:cs typeface="Simplified Arabic" panose="02020603050405020304" pitchFamily="18" charset="-78"/>
              </a:endParaRPr>
            </a:p>
          </p:txBody>
        </p:sp>
        <p:sp>
          <p:nvSpPr>
            <p:cNvPr id="19" name="TextBox 18">
              <a:extLst>
                <a:ext uri="{FF2B5EF4-FFF2-40B4-BE49-F238E27FC236}">
                  <a16:creationId xmlns:a16="http://schemas.microsoft.com/office/drawing/2014/main" id="{08C16BC3-DF92-4F46-945F-B44B2B18899C}"/>
                </a:ext>
              </a:extLst>
            </p:cNvPr>
            <p:cNvSpPr txBox="1"/>
            <p:nvPr/>
          </p:nvSpPr>
          <p:spPr>
            <a:xfrm>
              <a:off x="7962898" y="3055375"/>
              <a:ext cx="1651002" cy="830997"/>
            </a:xfrm>
            <a:prstGeom prst="rect">
              <a:avLst/>
            </a:prstGeom>
            <a:noFill/>
          </p:spPr>
          <p:txBody>
            <a:bodyPr wrap="square" rtlCol="0">
              <a:spAutoFit/>
            </a:bodyPr>
            <a:lstStyle/>
            <a:p>
              <a:pPr algn="ctr" rtl="1"/>
              <a:r>
                <a:rPr lang="ar-EG" sz="2400" b="1" dirty="0">
                  <a:solidFill>
                    <a:schemeClr val="bg1"/>
                  </a:solidFill>
                  <a:latin typeface="Simplified Arabic" panose="02020603050405020304" pitchFamily="18" charset="-78"/>
                  <a:cs typeface="Simplified Arabic" panose="02020603050405020304" pitchFamily="18" charset="-78"/>
                </a:rPr>
                <a:t>التأثير على المدى الطويل</a:t>
              </a:r>
              <a:endParaRPr lang="en-US" sz="2400" b="1" dirty="0">
                <a:solidFill>
                  <a:schemeClr val="bg1"/>
                </a:solidFill>
                <a:latin typeface="Simplified Arabic" panose="02020603050405020304" pitchFamily="18" charset="-78"/>
                <a:cs typeface="Simplified Arabic" panose="02020603050405020304" pitchFamily="18" charset="-78"/>
              </a:endParaRPr>
            </a:p>
          </p:txBody>
        </p:sp>
      </p:grpSp>
    </p:spTree>
    <p:extLst>
      <p:ext uri="{BB962C8B-B14F-4D97-AF65-F5344CB8AC3E}">
        <p14:creationId xmlns:p14="http://schemas.microsoft.com/office/powerpoint/2010/main" val="1118393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200673-8049-7D44-9341-B5DED04E1AD7}"/>
              </a:ext>
            </a:extLst>
          </p:cNvPr>
          <p:cNvSpPr>
            <a:spLocks noGrp="1"/>
          </p:cNvSpPr>
          <p:nvPr>
            <p:ph type="title"/>
          </p:nvPr>
        </p:nvSpPr>
        <p:spPr>
          <a:xfrm>
            <a:off x="363937" y="1115037"/>
            <a:ext cx="9827813" cy="684964"/>
          </a:xfrm>
        </p:spPr>
        <p:txBody>
          <a:bodyPr/>
          <a:lstStyle/>
          <a:p>
            <a:pPr algn="r" rtl="1"/>
            <a:r>
              <a:rPr lang="ar-EG" dirty="0"/>
              <a:t>المعلومات الكمية والنوعية</a:t>
            </a:r>
            <a:endParaRPr lang="en-GB" dirty="0"/>
          </a:p>
        </p:txBody>
      </p:sp>
      <p:sp>
        <p:nvSpPr>
          <p:cNvPr id="6" name="Content Placeholder 5">
            <a:extLst>
              <a:ext uri="{FF2B5EF4-FFF2-40B4-BE49-F238E27FC236}">
                <a16:creationId xmlns:a16="http://schemas.microsoft.com/office/drawing/2014/main" id="{22AB18A1-D2CB-E741-930F-EF4B1BDAA7F6}"/>
              </a:ext>
            </a:extLst>
          </p:cNvPr>
          <p:cNvSpPr>
            <a:spLocks noGrp="1"/>
          </p:cNvSpPr>
          <p:nvPr>
            <p:ph sz="half" idx="1"/>
          </p:nvPr>
        </p:nvSpPr>
        <p:spPr>
          <a:xfrm>
            <a:off x="1361390" y="1800000"/>
            <a:ext cx="4320000" cy="4235040"/>
          </a:xfrm>
          <a:solidFill>
            <a:schemeClr val="tx2">
              <a:alpha val="14000"/>
            </a:schemeClr>
          </a:solidFill>
        </p:spPr>
        <p:txBody>
          <a:bodyPr lIns="144000" tIns="144000" rIns="360000" bIns="144000"/>
          <a:lstStyle/>
          <a:p>
            <a:pPr algn="r" rtl="1"/>
            <a:r>
              <a:rPr lang="ar-EG" dirty="0"/>
              <a:t>الكمية</a:t>
            </a:r>
            <a:r>
              <a:rPr lang="en-US" dirty="0"/>
              <a:t> </a:t>
            </a:r>
          </a:p>
          <a:p>
            <a:pPr marL="354012" lvl="3" indent="-342900" algn="r" rtl="1">
              <a:lnSpc>
                <a:spcPct val="100000"/>
              </a:lnSpc>
              <a:buFont typeface="Arial" panose="020B0604020202020204" pitchFamily="34" charset="0"/>
              <a:buChar char="•"/>
            </a:pPr>
            <a:r>
              <a:rPr lang="ar-EG" dirty="0"/>
              <a:t>استطلاعات الرأي عبر الانترنت</a:t>
            </a:r>
          </a:p>
          <a:p>
            <a:pPr marL="354012" lvl="3" indent="-342900" algn="r" rtl="1">
              <a:lnSpc>
                <a:spcPct val="100000"/>
              </a:lnSpc>
              <a:buFont typeface="Arial" panose="020B0604020202020204" pitchFamily="34" charset="0"/>
              <a:buChar char="•"/>
            </a:pPr>
            <a:r>
              <a:rPr lang="ar-EG" dirty="0"/>
              <a:t>الاستطلاعات الورقية</a:t>
            </a:r>
          </a:p>
          <a:p>
            <a:pPr marL="354012" lvl="3" indent="-342900" algn="r" rtl="1">
              <a:lnSpc>
                <a:spcPct val="100000"/>
              </a:lnSpc>
              <a:buFont typeface="Arial" panose="020B0604020202020204" pitchFamily="34" charset="0"/>
              <a:buChar char="•"/>
            </a:pPr>
            <a:r>
              <a:rPr lang="ar-EG" dirty="0"/>
              <a:t>استطلاعات عبر الهاتف المحمول</a:t>
            </a:r>
          </a:p>
          <a:p>
            <a:pPr marL="354012" lvl="3" indent="-342900" algn="r" rtl="1">
              <a:lnSpc>
                <a:spcPct val="100000"/>
              </a:lnSpc>
              <a:buFont typeface="Arial" panose="020B0604020202020204" pitchFamily="34" charset="0"/>
              <a:buChar char="•"/>
            </a:pPr>
            <a:r>
              <a:rPr lang="ar-EG" dirty="0"/>
              <a:t>المقابلات المباشرة</a:t>
            </a:r>
          </a:p>
          <a:p>
            <a:pPr marL="354012" lvl="3" indent="-342900" algn="r" rtl="1">
              <a:lnSpc>
                <a:spcPct val="100000"/>
              </a:lnSpc>
              <a:buFont typeface="Arial" panose="020B0604020202020204" pitchFamily="34" charset="0"/>
              <a:buChar char="•"/>
            </a:pPr>
            <a:r>
              <a:rPr lang="ar-EG" dirty="0"/>
              <a:t>المقابلات الهاتفية</a:t>
            </a:r>
            <a:endParaRPr lang="en-US" dirty="0"/>
          </a:p>
        </p:txBody>
      </p:sp>
      <p:sp>
        <p:nvSpPr>
          <p:cNvPr id="2" name="Content Placeholder 1">
            <a:extLst>
              <a:ext uri="{FF2B5EF4-FFF2-40B4-BE49-F238E27FC236}">
                <a16:creationId xmlns:a16="http://schemas.microsoft.com/office/drawing/2014/main" id="{69D4BA64-AF13-3B41-AC93-26D3AB3655CF}"/>
              </a:ext>
            </a:extLst>
          </p:cNvPr>
          <p:cNvSpPr>
            <a:spLocks noGrp="1"/>
          </p:cNvSpPr>
          <p:nvPr>
            <p:ph sz="half" idx="2"/>
          </p:nvPr>
        </p:nvSpPr>
        <p:spPr>
          <a:xfrm>
            <a:off x="5871750" y="1800000"/>
            <a:ext cx="4320000" cy="4235040"/>
          </a:xfrm>
          <a:solidFill>
            <a:schemeClr val="tx2">
              <a:alpha val="14000"/>
            </a:schemeClr>
          </a:solidFill>
        </p:spPr>
        <p:txBody>
          <a:bodyPr lIns="144000" tIns="144000" rIns="360000" bIns="144000"/>
          <a:lstStyle/>
          <a:p>
            <a:pPr algn="r" rtl="1"/>
            <a:r>
              <a:rPr lang="ar-EG" dirty="0"/>
              <a:t>النوعية</a:t>
            </a:r>
            <a:endParaRPr lang="en-US" dirty="0"/>
          </a:p>
          <a:p>
            <a:pPr marL="354012" lvl="3" indent="-342900" algn="r" rtl="1">
              <a:lnSpc>
                <a:spcPct val="100000"/>
              </a:lnSpc>
              <a:buFont typeface="Arial" panose="020B0604020202020204" pitchFamily="34" charset="0"/>
              <a:buChar char="•"/>
            </a:pPr>
            <a:r>
              <a:rPr lang="ar-EG" dirty="0"/>
              <a:t>المراقبة المباشرة</a:t>
            </a:r>
          </a:p>
          <a:p>
            <a:pPr marL="354012" lvl="3" indent="-342900" algn="r" rtl="1">
              <a:lnSpc>
                <a:spcPct val="100000"/>
              </a:lnSpc>
              <a:buFont typeface="Arial" panose="020B0604020202020204" pitchFamily="34" charset="0"/>
              <a:buChar char="•"/>
            </a:pPr>
            <a:r>
              <a:rPr lang="ar-EG" dirty="0"/>
              <a:t>استطلاعات الرأي المفتوحة</a:t>
            </a:r>
          </a:p>
          <a:p>
            <a:pPr marL="354012" lvl="3" indent="-342900" algn="r" rtl="1">
              <a:lnSpc>
                <a:spcPct val="100000"/>
              </a:lnSpc>
              <a:buFont typeface="Arial" panose="020B0604020202020204" pitchFamily="34" charset="0"/>
              <a:buChar char="•"/>
            </a:pPr>
            <a:r>
              <a:rPr lang="ar-EG" dirty="0"/>
              <a:t>المناقشات الجماعية المركزة</a:t>
            </a:r>
          </a:p>
          <a:p>
            <a:pPr marL="354012" lvl="3" indent="-342900" algn="r" rtl="1">
              <a:lnSpc>
                <a:spcPct val="100000"/>
              </a:lnSpc>
              <a:buFont typeface="Arial" panose="020B0604020202020204" pitchFamily="34" charset="0"/>
              <a:buChar char="•"/>
            </a:pPr>
            <a:r>
              <a:rPr lang="ar-EG" dirty="0"/>
              <a:t>دراسات الحالة</a:t>
            </a:r>
          </a:p>
          <a:p>
            <a:pPr marL="354012" lvl="3" indent="-342900" algn="r" rtl="1">
              <a:lnSpc>
                <a:spcPct val="100000"/>
              </a:lnSpc>
              <a:buFont typeface="Arial" panose="020B0604020202020204" pitchFamily="34" charset="0"/>
              <a:buChar char="•"/>
            </a:pPr>
            <a:r>
              <a:rPr lang="ar-EG" dirty="0"/>
              <a:t>تخطيط النتائج</a:t>
            </a:r>
          </a:p>
          <a:p>
            <a:pPr marL="354012" lvl="3" indent="-342900" algn="r" rtl="1">
              <a:lnSpc>
                <a:spcPct val="100000"/>
              </a:lnSpc>
              <a:buFont typeface="Arial" panose="020B0604020202020204" pitchFamily="34" charset="0"/>
              <a:buChar char="•"/>
            </a:pPr>
            <a:r>
              <a:rPr lang="ar-EG" dirty="0"/>
              <a:t>مقابلات </a:t>
            </a:r>
            <a:r>
              <a:rPr lang="ar-EG" dirty="0" err="1"/>
              <a:t>بيلويذر</a:t>
            </a:r>
            <a:endParaRPr lang="ar-EG" dirty="0"/>
          </a:p>
          <a:p>
            <a:pPr marL="354012" lvl="3" indent="-342900" algn="r" rtl="1">
              <a:lnSpc>
                <a:spcPct val="100000"/>
              </a:lnSpc>
              <a:buFont typeface="Arial" panose="020B0604020202020204" pitchFamily="34" charset="0"/>
              <a:buChar char="•"/>
            </a:pPr>
            <a:r>
              <a:rPr lang="ar-EG" dirty="0"/>
              <a:t>جمع النتائج</a:t>
            </a:r>
            <a:endParaRPr lang="en-US" dirty="0"/>
          </a:p>
          <a:p>
            <a:pPr marL="354012" lvl="3" indent="-3429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4D0ED306-24D2-7348-B57A-90B5CAAE01D2}"/>
              </a:ext>
            </a:extLst>
          </p:cNvPr>
          <p:cNvSpPr>
            <a:spLocks noGrp="1"/>
          </p:cNvSpPr>
          <p:nvPr>
            <p:ph type="sldNum" sz="quarter" idx="12"/>
          </p:nvPr>
        </p:nvSpPr>
        <p:spPr/>
        <p:txBody>
          <a:bodyPr/>
          <a:lstStyle/>
          <a:p>
            <a:fld id="{50F209D7-C180-5B4A-A7C2-AD533727DAA3}" type="slidenum">
              <a:rPr lang="en-US" smtClean="0"/>
              <a:t>8</a:t>
            </a:fld>
            <a:endParaRPr lang="en-US"/>
          </a:p>
        </p:txBody>
      </p:sp>
      <p:sp>
        <p:nvSpPr>
          <p:cNvPr id="8" name="Footer Placeholder 2">
            <a:extLst>
              <a:ext uri="{FF2B5EF4-FFF2-40B4-BE49-F238E27FC236}">
                <a16:creationId xmlns:a16="http://schemas.microsoft.com/office/drawing/2014/main" id="{CF64B26D-92A0-2248-855F-6C8636B0A983}"/>
              </a:ext>
            </a:extLst>
          </p:cNvPr>
          <p:cNvSpPr>
            <a:spLocks noGrp="1"/>
          </p:cNvSpPr>
          <p:nvPr>
            <p:ph type="ftr" sz="quarter" idx="3"/>
          </p:nvPr>
        </p:nvSpPr>
        <p:spPr>
          <a:xfrm>
            <a:off x="8375850" y="432000"/>
            <a:ext cx="1815900" cy="406200"/>
          </a:xfrm>
        </p:spPr>
        <p:txBody>
          <a:bodyPr/>
          <a:lstStyle/>
          <a:p>
            <a:pPr algn="r" rtl="1">
              <a:lnSpc>
                <a:spcPct val="100000"/>
              </a:lnSpc>
              <a:spcAft>
                <a:spcPts val="300"/>
              </a:spcAft>
            </a:pPr>
            <a:r>
              <a:rPr lang="ar-EG" sz="1100" dirty="0">
                <a:solidFill>
                  <a:schemeClr val="tx2"/>
                </a:solidFill>
              </a:rPr>
              <a:t>تدريب على التعبير عن الرأي</a:t>
            </a:r>
            <a:r>
              <a:rPr lang="en-US" sz="1100" dirty="0">
                <a:solidFill>
                  <a:schemeClr val="tx2"/>
                </a:solidFill>
              </a:rPr>
              <a:t> </a:t>
            </a:r>
          </a:p>
          <a:p>
            <a:pPr algn="r" rtl="1">
              <a:lnSpc>
                <a:spcPct val="100000"/>
              </a:lnSpc>
            </a:pPr>
            <a:r>
              <a:rPr lang="ar-EG" sz="1100" dirty="0">
                <a:solidFill>
                  <a:schemeClr val="accent3"/>
                </a:solidFill>
              </a:rPr>
              <a:t>الوحدة 4</a:t>
            </a:r>
            <a:r>
              <a:rPr lang="en-GB" sz="1100" dirty="0">
                <a:solidFill>
                  <a:schemeClr val="accent3"/>
                </a:solidFill>
              </a:rPr>
              <a:t>: </a:t>
            </a:r>
            <a:r>
              <a:rPr lang="ar-EG" sz="1100" dirty="0">
                <a:solidFill>
                  <a:schemeClr val="accent3"/>
                </a:solidFill>
              </a:rPr>
              <a:t>الرصد والتقييم والتعلم</a:t>
            </a:r>
            <a:endParaRPr lang="en-GB" sz="1100" dirty="0">
              <a:solidFill>
                <a:schemeClr val="accent3"/>
              </a:solidFill>
            </a:endParaRPr>
          </a:p>
        </p:txBody>
      </p:sp>
    </p:spTree>
    <p:extLst>
      <p:ext uri="{BB962C8B-B14F-4D97-AF65-F5344CB8AC3E}">
        <p14:creationId xmlns:p14="http://schemas.microsoft.com/office/powerpoint/2010/main" val="2498438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200673-8049-7D44-9341-B5DED04E1AD7}"/>
              </a:ext>
            </a:extLst>
          </p:cNvPr>
          <p:cNvSpPr>
            <a:spLocks noGrp="1"/>
          </p:cNvSpPr>
          <p:nvPr>
            <p:ph type="title"/>
          </p:nvPr>
        </p:nvSpPr>
        <p:spPr>
          <a:xfrm>
            <a:off x="209090" y="1115036"/>
            <a:ext cx="9982660" cy="726587"/>
          </a:xfrm>
        </p:spPr>
        <p:txBody>
          <a:bodyPr/>
          <a:lstStyle/>
          <a:p>
            <a:pPr algn="r" rtl="1"/>
            <a:r>
              <a:rPr lang="ar-EG" dirty="0"/>
              <a:t>مؤشرات نموذجية لقياس نتائج التعبير عن الرأي</a:t>
            </a:r>
            <a:endParaRPr lang="en-GB" dirty="0"/>
          </a:p>
        </p:txBody>
      </p:sp>
      <p:sp>
        <p:nvSpPr>
          <p:cNvPr id="4" name="Slide Number Placeholder 3">
            <a:extLst>
              <a:ext uri="{FF2B5EF4-FFF2-40B4-BE49-F238E27FC236}">
                <a16:creationId xmlns:a16="http://schemas.microsoft.com/office/drawing/2014/main" id="{4D0ED306-24D2-7348-B57A-90B5CAAE01D2}"/>
              </a:ext>
            </a:extLst>
          </p:cNvPr>
          <p:cNvSpPr>
            <a:spLocks noGrp="1"/>
          </p:cNvSpPr>
          <p:nvPr>
            <p:ph type="sldNum" sz="quarter" idx="12"/>
          </p:nvPr>
        </p:nvSpPr>
        <p:spPr/>
        <p:txBody>
          <a:bodyPr/>
          <a:lstStyle/>
          <a:p>
            <a:fld id="{50F209D7-C180-5B4A-A7C2-AD533727DAA3}" type="slidenum">
              <a:rPr lang="en-US" smtClean="0"/>
              <a:t>9</a:t>
            </a:fld>
            <a:endParaRPr lang="en-US"/>
          </a:p>
        </p:txBody>
      </p:sp>
      <p:graphicFrame>
        <p:nvGraphicFramePr>
          <p:cNvPr id="7" name="Table 6">
            <a:extLst>
              <a:ext uri="{FF2B5EF4-FFF2-40B4-BE49-F238E27FC236}">
                <a16:creationId xmlns:a16="http://schemas.microsoft.com/office/drawing/2014/main" id="{45A205E4-CE04-8948-8D2C-34DC944877B9}"/>
              </a:ext>
            </a:extLst>
          </p:cNvPr>
          <p:cNvGraphicFramePr>
            <a:graphicFrameLocks/>
          </p:cNvGraphicFramePr>
          <p:nvPr>
            <p:extLst>
              <p:ext uri="{D42A27DB-BD31-4B8C-83A1-F6EECF244321}">
                <p14:modId xmlns:p14="http://schemas.microsoft.com/office/powerpoint/2010/main" val="796133590"/>
              </p:ext>
            </p:extLst>
          </p:nvPr>
        </p:nvGraphicFramePr>
        <p:xfrm>
          <a:off x="720001" y="1725049"/>
          <a:ext cx="9471750" cy="5025761"/>
        </p:xfrm>
        <a:graphic>
          <a:graphicData uri="http://schemas.openxmlformats.org/drawingml/2006/table">
            <a:tbl>
              <a:tblPr rtl="1" firstRow="1" bandRow="1">
                <a:tableStyleId>{5C22544A-7EE6-4342-B048-85BDC9FD1C3A}</a:tableStyleId>
              </a:tblPr>
              <a:tblGrid>
                <a:gridCol w="2211935">
                  <a:extLst>
                    <a:ext uri="{9D8B030D-6E8A-4147-A177-3AD203B41FA5}">
                      <a16:colId xmlns:a16="http://schemas.microsoft.com/office/drawing/2014/main" val="1823146094"/>
                    </a:ext>
                  </a:extLst>
                </a:gridCol>
                <a:gridCol w="7259815">
                  <a:extLst>
                    <a:ext uri="{9D8B030D-6E8A-4147-A177-3AD203B41FA5}">
                      <a16:colId xmlns:a16="http://schemas.microsoft.com/office/drawing/2014/main" val="2794857373"/>
                    </a:ext>
                  </a:extLst>
                </a:gridCol>
              </a:tblGrid>
              <a:tr h="0">
                <a:tc>
                  <a:txBody>
                    <a:bodyPr/>
                    <a:lstStyle/>
                    <a:p>
                      <a:pPr marL="0" marR="0" lvl="0" indent="0" algn="r" defTabSz="801929" rtl="1" eaLnBrk="1" fontAlgn="auto" latinLnBrk="0" hangingPunct="1">
                        <a:lnSpc>
                          <a:spcPct val="100000"/>
                        </a:lnSpc>
                        <a:spcBef>
                          <a:spcPts val="0"/>
                        </a:spcBef>
                        <a:spcAft>
                          <a:spcPts val="0"/>
                        </a:spcAft>
                        <a:buClrTx/>
                        <a:buSzTx/>
                        <a:buFontTx/>
                        <a:buNone/>
                        <a:tabLst/>
                        <a:defRPr/>
                      </a:pPr>
                      <a:r>
                        <a:rPr lang="ar-EG" sz="1800" b="1" kern="1200" dirty="0">
                          <a:solidFill>
                            <a:schemeClr val="accent2"/>
                          </a:solidFill>
                          <a:effectLst/>
                          <a:latin typeface="Simplified Arabic" panose="02020603050405020304" pitchFamily="18" charset="-78"/>
                          <a:ea typeface="+mn-ea"/>
                          <a:cs typeface="Simplified Arabic" panose="02020603050405020304" pitchFamily="18" charset="-78"/>
                        </a:rPr>
                        <a:t>نطاق التعبير عن الرأي</a:t>
                      </a:r>
                    </a:p>
                  </a:txBody>
                  <a:tcPr marL="0" marR="360000" marT="108000" marB="108000">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Low" defTabSz="801929" rtl="1" eaLnBrk="1" fontAlgn="auto" latinLnBrk="0" hangingPunct="1">
                        <a:lnSpc>
                          <a:spcPct val="100000"/>
                        </a:lnSpc>
                        <a:spcBef>
                          <a:spcPts val="0"/>
                        </a:spcBef>
                        <a:spcAft>
                          <a:spcPts val="0"/>
                        </a:spcAft>
                        <a:buClr>
                          <a:srgbClr val="FF6600"/>
                        </a:buClr>
                        <a:buSzTx/>
                        <a:buFont typeface="Verdana" panose="020B0604030504040204" pitchFamily="34" charset="0"/>
                        <a:buNone/>
                        <a:tabLst>
                          <a:tab pos="857250" algn="l"/>
                        </a:tabLst>
                        <a:defRPr/>
                      </a:pPr>
                      <a:r>
                        <a:rPr lang="ar-EG" sz="1800" b="1" kern="1200" dirty="0">
                          <a:solidFill>
                            <a:schemeClr val="accent1"/>
                          </a:solidFill>
                          <a:effectLst/>
                          <a:latin typeface="Simplified Arabic" panose="02020603050405020304" pitchFamily="18" charset="-78"/>
                          <a:ea typeface="+mn-ea"/>
                          <a:cs typeface="Simplified Arabic" panose="02020603050405020304" pitchFamily="18" charset="-78"/>
                        </a:rPr>
                        <a:t>مؤشرات المخرجات والنتائج</a:t>
                      </a:r>
                      <a:endParaRPr lang="en-US" sz="1800" dirty="0">
                        <a:solidFill>
                          <a:schemeClr val="tx2"/>
                        </a:solidFill>
                        <a:latin typeface="Simplified Arabic" panose="02020603050405020304" pitchFamily="18" charset="-78"/>
                        <a:cs typeface="Simplified Arabic" panose="02020603050405020304" pitchFamily="18" charset="-78"/>
                      </a:endParaRPr>
                    </a:p>
                  </a:txBody>
                  <a:tcPr marL="0" marR="360000" marT="108000" marB="108000">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3061127"/>
                  </a:ext>
                </a:extLst>
              </a:tr>
              <a:tr h="1101185">
                <a:tc>
                  <a:txBody>
                    <a:bodyPr/>
                    <a:lstStyle/>
                    <a:p>
                      <a:pPr marL="0" indent="-14288" algn="r" rtl="1">
                        <a:lnSpc>
                          <a:spcPts val="1700"/>
                        </a:lnSpc>
                        <a:spcAft>
                          <a:spcPts val="0"/>
                        </a:spcAft>
                        <a:tabLst/>
                      </a:pPr>
                      <a:r>
                        <a:rPr lang="ar-EG" sz="1800" b="0" baseline="0" dirty="0">
                          <a:solidFill>
                            <a:schemeClr val="accent2"/>
                          </a:solidFill>
                          <a:effectLst/>
                          <a:latin typeface="Simplified Arabic" panose="02020603050405020304" pitchFamily="18" charset="-78"/>
                          <a:ea typeface="Calibri" panose="020F0502020204030204" pitchFamily="34" charset="0"/>
                          <a:cs typeface="Simplified Arabic" panose="02020603050405020304" pitchFamily="18" charset="-78"/>
                        </a:rPr>
                        <a:t>مشارك</a:t>
                      </a:r>
                      <a:endParaRPr lang="en-GB" sz="1800" b="0" baseline="0" dirty="0">
                        <a:solidFill>
                          <a:schemeClr val="accent2"/>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0" marR="360000" marT="108000" marB="108000">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lvl="0" indent="-342900" algn="justLow" rtl="1">
                        <a:lnSpc>
                          <a:spcPct val="100000"/>
                        </a:lnSpc>
                        <a:spcAft>
                          <a:spcPts val="0"/>
                        </a:spcAft>
                        <a:buClr>
                          <a:srgbClr val="FF6600"/>
                        </a:buClr>
                        <a:buFont typeface="Verdana" panose="020B0604030504040204" pitchFamily="34" charset="0"/>
                        <a:buChar char="•"/>
                        <a:tabLst/>
                      </a:pPr>
                      <a:r>
                        <a:rPr lang="ar-EG" sz="1800" baseline="0" dirty="0">
                          <a:effectLst/>
                          <a:latin typeface="Simplified Arabic" panose="02020603050405020304" pitchFamily="18" charset="-78"/>
                          <a:ea typeface="Calibri" panose="020F0502020204030204" pitchFamily="34" charset="0"/>
                          <a:cs typeface="Simplified Arabic" panose="02020603050405020304" pitchFamily="18" charset="-78"/>
                        </a:rPr>
                        <a:t>عدد ونسبة كبار السن المتحمسين للمشاركة في التعبير عن الرأي</a:t>
                      </a:r>
                    </a:p>
                    <a:p>
                      <a:pPr marL="342900" lvl="0" indent="-342900" algn="justLow" rtl="1">
                        <a:lnSpc>
                          <a:spcPct val="100000"/>
                        </a:lnSpc>
                        <a:spcAft>
                          <a:spcPts val="0"/>
                        </a:spcAft>
                        <a:buClr>
                          <a:srgbClr val="FF6600"/>
                        </a:buClr>
                        <a:buFont typeface="Verdana" panose="020B0604030504040204" pitchFamily="34" charset="0"/>
                        <a:buChar char="•"/>
                        <a:tabLst/>
                      </a:pPr>
                      <a:r>
                        <a:rPr lang="ar-EG" sz="1800" baseline="0" dirty="0">
                          <a:effectLst/>
                          <a:latin typeface="Simplified Arabic" panose="02020603050405020304" pitchFamily="18" charset="-78"/>
                          <a:ea typeface="Calibri" panose="020F0502020204030204" pitchFamily="34" charset="0"/>
                          <a:cs typeface="Simplified Arabic" panose="02020603050405020304" pitchFamily="18" charset="-78"/>
                        </a:rPr>
                        <a:t>عدد ونسبة المشاركين من مجموعات مختلفة – كبار السن من السيدات ومن ذوي الاحتياجات الخاصة</a:t>
                      </a:r>
                      <a:endParaRPr lang="en-GB" sz="1800" baseline="0" dirty="0">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0" marR="360000" marT="108000" marB="108000">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8156416"/>
                  </a:ext>
                </a:extLst>
              </a:tr>
              <a:tr h="858564">
                <a:tc>
                  <a:txBody>
                    <a:bodyPr/>
                    <a:lstStyle/>
                    <a:p>
                      <a:pPr marL="0" algn="r" rtl="1">
                        <a:lnSpc>
                          <a:spcPts val="1700"/>
                        </a:lnSpc>
                        <a:spcAft>
                          <a:spcPts val="0"/>
                        </a:spcAft>
                      </a:pPr>
                      <a:r>
                        <a:rPr lang="ar-EG" sz="1800" b="0" baseline="0" dirty="0">
                          <a:solidFill>
                            <a:schemeClr val="accent2"/>
                          </a:solidFill>
                          <a:effectLst/>
                          <a:latin typeface="Simplified Arabic" panose="02020603050405020304" pitchFamily="18" charset="-78"/>
                          <a:ea typeface="Calibri" panose="020F0502020204030204" pitchFamily="34" charset="0"/>
                          <a:cs typeface="Simplified Arabic" panose="02020603050405020304" pitchFamily="18" charset="-78"/>
                        </a:rPr>
                        <a:t>واع ومتمكن</a:t>
                      </a:r>
                      <a:endParaRPr lang="en-GB" sz="1800" b="0" baseline="0" dirty="0">
                        <a:solidFill>
                          <a:schemeClr val="accent2"/>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0" marR="360000" marT="108000" marB="108000">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lvl="0" indent="-342900" algn="justLow" rtl="1">
                        <a:lnSpc>
                          <a:spcPct val="100000"/>
                        </a:lnSpc>
                        <a:spcAft>
                          <a:spcPts val="0"/>
                        </a:spcAft>
                        <a:buClr>
                          <a:srgbClr val="FF6600"/>
                        </a:buClr>
                        <a:buFont typeface="Verdana" panose="020B0604030504040204" pitchFamily="34" charset="0"/>
                        <a:buChar char="•"/>
                      </a:pPr>
                      <a:r>
                        <a:rPr lang="ar-EG" sz="1800" baseline="0" dirty="0">
                          <a:effectLst/>
                          <a:latin typeface="Simplified Arabic" panose="02020603050405020304" pitchFamily="18" charset="-78"/>
                          <a:ea typeface="Calibri" panose="020F0502020204030204" pitchFamily="34" charset="0"/>
                          <a:cs typeface="Simplified Arabic" panose="02020603050405020304" pitchFamily="18" charset="-78"/>
                        </a:rPr>
                        <a:t>عدد ونسبة كبار السن الذين يشعرون بالثقة في إثارة القضايا مع صانعي القرار</a:t>
                      </a:r>
                    </a:p>
                    <a:p>
                      <a:pPr marL="342900" lvl="0" indent="-342900" algn="justLow" rtl="1">
                        <a:lnSpc>
                          <a:spcPct val="100000"/>
                        </a:lnSpc>
                        <a:spcAft>
                          <a:spcPts val="0"/>
                        </a:spcAft>
                        <a:buClr>
                          <a:srgbClr val="FF6600"/>
                        </a:buClr>
                        <a:buFont typeface="Verdana" panose="020B0604030504040204" pitchFamily="34" charset="0"/>
                        <a:buChar char="•"/>
                      </a:pPr>
                      <a:r>
                        <a:rPr lang="ar-EG" sz="1800" baseline="0" dirty="0">
                          <a:effectLst/>
                          <a:latin typeface="Simplified Arabic" panose="02020603050405020304" pitchFamily="18" charset="-78"/>
                          <a:ea typeface="Calibri" panose="020F0502020204030204" pitchFamily="34" charset="0"/>
                          <a:cs typeface="Simplified Arabic" panose="02020603050405020304" pitchFamily="18" charset="-78"/>
                        </a:rPr>
                        <a:t>عدد ونسبة كبار السن المدربين على حقوقهم وآليات المساءلة الاجتماعية</a:t>
                      </a:r>
                      <a:endParaRPr lang="en-GB" sz="1800" baseline="0" dirty="0">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0" marR="360000" marT="108000" marB="108000">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3954098"/>
                  </a:ext>
                </a:extLst>
              </a:tr>
              <a:tr h="858564">
                <a:tc>
                  <a:txBody>
                    <a:bodyPr/>
                    <a:lstStyle/>
                    <a:p>
                      <a:pPr marL="0" marR="0" indent="0" algn="r" defTabSz="801929" rtl="1" eaLnBrk="1" fontAlgn="auto" latinLnBrk="0" hangingPunct="1">
                        <a:lnSpc>
                          <a:spcPts val="1700"/>
                        </a:lnSpc>
                        <a:spcBef>
                          <a:spcPts val="0"/>
                        </a:spcBef>
                        <a:spcAft>
                          <a:spcPts val="0"/>
                        </a:spcAft>
                        <a:buClrTx/>
                        <a:buSzTx/>
                        <a:buFontTx/>
                        <a:buNone/>
                        <a:tabLst/>
                        <a:defRPr/>
                      </a:pPr>
                      <a:r>
                        <a:rPr lang="ar-EG" sz="1800" b="0" baseline="0" dirty="0">
                          <a:solidFill>
                            <a:schemeClr val="accent2"/>
                          </a:solidFill>
                          <a:effectLst/>
                          <a:latin typeface="Simplified Arabic" panose="02020603050405020304" pitchFamily="18" charset="-78"/>
                          <a:ea typeface="Calibri" panose="020F0502020204030204" pitchFamily="34" charset="0"/>
                          <a:cs typeface="Simplified Arabic" panose="02020603050405020304" pitchFamily="18" charset="-78"/>
                        </a:rPr>
                        <a:t>مشترك ومتحد</a:t>
                      </a:r>
                      <a:endParaRPr lang="en-GB" sz="1800" b="0" baseline="0" dirty="0">
                        <a:solidFill>
                          <a:schemeClr val="accent2"/>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0" marR="360000" marT="108000" marB="108000">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lvl="0" indent="-342900" algn="justLow" rtl="1">
                        <a:lnSpc>
                          <a:spcPct val="100000"/>
                        </a:lnSpc>
                        <a:spcAft>
                          <a:spcPts val="0"/>
                        </a:spcAft>
                        <a:buClr>
                          <a:srgbClr val="FF6600"/>
                        </a:buClr>
                        <a:buFont typeface="Verdana" panose="020B0604030504040204" pitchFamily="34" charset="0"/>
                        <a:buChar char="•"/>
                      </a:pPr>
                      <a:r>
                        <a:rPr lang="ar-EG" sz="1800" baseline="0" dirty="0">
                          <a:effectLst/>
                          <a:latin typeface="Simplified Arabic" panose="02020603050405020304" pitchFamily="18" charset="-78"/>
                          <a:ea typeface="Calibri" panose="020F0502020204030204" pitchFamily="34" charset="0"/>
                          <a:cs typeface="Simplified Arabic" panose="02020603050405020304" pitchFamily="18" charset="-78"/>
                        </a:rPr>
                        <a:t>عدد ونسبة كبار السن الذين يشكلون جمعيات</a:t>
                      </a:r>
                    </a:p>
                    <a:p>
                      <a:pPr marL="342900" lvl="0" indent="-342900" algn="justLow" rtl="1">
                        <a:lnSpc>
                          <a:spcPct val="100000"/>
                        </a:lnSpc>
                        <a:spcAft>
                          <a:spcPts val="0"/>
                        </a:spcAft>
                        <a:buClr>
                          <a:srgbClr val="FF6600"/>
                        </a:buClr>
                        <a:buFont typeface="Verdana" panose="020B0604030504040204" pitchFamily="34" charset="0"/>
                        <a:buChar char="•"/>
                      </a:pPr>
                      <a:r>
                        <a:rPr lang="ar-EG" sz="1800" baseline="0" dirty="0">
                          <a:effectLst/>
                          <a:latin typeface="Simplified Arabic" panose="02020603050405020304" pitchFamily="18" charset="-78"/>
                          <a:ea typeface="Calibri" panose="020F0502020204030204" pitchFamily="34" charset="0"/>
                          <a:cs typeface="Simplified Arabic" panose="02020603050405020304" pitchFamily="18" charset="-78"/>
                        </a:rPr>
                        <a:t>عدد ونسبة كبار السن المدربين على حقوقهم والعمل الجماعي</a:t>
                      </a:r>
                      <a:endParaRPr lang="en-GB" sz="1800" baseline="0" dirty="0">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0" marR="360000" marT="108000" marB="108000">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5836666"/>
                  </a:ext>
                </a:extLst>
              </a:tr>
              <a:tr h="858564">
                <a:tc>
                  <a:txBody>
                    <a:bodyPr/>
                    <a:lstStyle/>
                    <a:p>
                      <a:pPr marL="0" algn="r" rtl="1">
                        <a:lnSpc>
                          <a:spcPts val="1700"/>
                        </a:lnSpc>
                        <a:spcAft>
                          <a:spcPts val="0"/>
                        </a:spcAft>
                      </a:pPr>
                      <a:r>
                        <a:rPr lang="ar-EG" sz="1800" b="0" baseline="0" dirty="0">
                          <a:solidFill>
                            <a:schemeClr val="accent2"/>
                          </a:solidFill>
                          <a:effectLst/>
                          <a:latin typeface="Simplified Arabic" panose="02020603050405020304" pitchFamily="18" charset="-78"/>
                          <a:ea typeface="Calibri" panose="020F0502020204030204" pitchFamily="34" charset="0"/>
                          <a:cs typeface="Simplified Arabic" panose="02020603050405020304" pitchFamily="18" charset="-78"/>
                        </a:rPr>
                        <a:t>منتشر</a:t>
                      </a:r>
                      <a:r>
                        <a:rPr lang="en-GB" sz="1800" b="0" baseline="0" dirty="0">
                          <a:solidFill>
                            <a:schemeClr val="accent2"/>
                          </a:solidFill>
                          <a:effectLst/>
                          <a:latin typeface="Simplified Arabic" panose="02020603050405020304" pitchFamily="18" charset="-78"/>
                          <a:ea typeface="Calibri" panose="020F0502020204030204" pitchFamily="34" charset="0"/>
                          <a:cs typeface="Simplified Arabic" panose="02020603050405020304" pitchFamily="18" charset="-78"/>
                        </a:rPr>
                        <a:t> </a:t>
                      </a:r>
                    </a:p>
                  </a:txBody>
                  <a:tcPr marL="0" marR="360000" marT="108000" marB="108000">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lvl="0" indent="-342900" algn="justLow" rtl="1">
                        <a:lnSpc>
                          <a:spcPct val="100000"/>
                        </a:lnSpc>
                        <a:spcAft>
                          <a:spcPts val="0"/>
                        </a:spcAft>
                        <a:buClr>
                          <a:srgbClr val="FF6600"/>
                        </a:buClr>
                        <a:buFont typeface="Verdana" panose="020B0604030504040204" pitchFamily="34" charset="0"/>
                        <a:buChar char="•"/>
                      </a:pPr>
                      <a:r>
                        <a:rPr lang="ar-EG" sz="1800" baseline="0" dirty="0">
                          <a:effectLst/>
                          <a:latin typeface="Simplified Arabic" panose="02020603050405020304" pitchFamily="18" charset="-78"/>
                          <a:ea typeface="Calibri" panose="020F0502020204030204" pitchFamily="34" charset="0"/>
                          <a:cs typeface="Simplified Arabic" panose="02020603050405020304" pitchFamily="18" charset="-78"/>
                        </a:rPr>
                        <a:t>عدد المقالات الإعلامية المنشورة التي تركز على التحيز ضد كبار السن</a:t>
                      </a:r>
                    </a:p>
                    <a:p>
                      <a:pPr marL="342900" lvl="0" indent="-342900" algn="justLow" rtl="1">
                        <a:lnSpc>
                          <a:spcPct val="100000"/>
                        </a:lnSpc>
                        <a:spcAft>
                          <a:spcPts val="0"/>
                        </a:spcAft>
                        <a:buClr>
                          <a:srgbClr val="FF6600"/>
                        </a:buClr>
                        <a:buFont typeface="Verdana" panose="020B0604030504040204" pitchFamily="34" charset="0"/>
                        <a:buChar char="•"/>
                      </a:pPr>
                      <a:r>
                        <a:rPr lang="ar-EG" sz="1800" baseline="0" dirty="0">
                          <a:effectLst/>
                          <a:latin typeface="Simplified Arabic" panose="02020603050405020304" pitchFamily="18" charset="-78"/>
                          <a:ea typeface="Calibri" panose="020F0502020204030204" pitchFamily="34" charset="0"/>
                          <a:cs typeface="Simplified Arabic" panose="02020603050405020304" pitchFamily="18" charset="-78"/>
                        </a:rPr>
                        <a:t>عدد منظمات المجتمع المدني التي تشكل ائتلافا</a:t>
                      </a:r>
                      <a:endParaRPr lang="en-GB" sz="1800" baseline="0" dirty="0">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0" marR="360000" marT="108000" marB="108000">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3330123"/>
                  </a:ext>
                </a:extLst>
              </a:tr>
              <a:tr h="858564">
                <a:tc>
                  <a:txBody>
                    <a:bodyPr/>
                    <a:lstStyle/>
                    <a:p>
                      <a:pPr marL="0" marR="0" indent="0" algn="r" defTabSz="801929" rtl="1" eaLnBrk="1" fontAlgn="auto" latinLnBrk="0" hangingPunct="1">
                        <a:lnSpc>
                          <a:spcPts val="1700"/>
                        </a:lnSpc>
                        <a:spcBef>
                          <a:spcPts val="0"/>
                        </a:spcBef>
                        <a:spcAft>
                          <a:spcPts val="0"/>
                        </a:spcAft>
                        <a:buClrTx/>
                        <a:buSzTx/>
                        <a:buFontTx/>
                        <a:buNone/>
                        <a:tabLst/>
                        <a:defRPr/>
                      </a:pPr>
                      <a:r>
                        <a:rPr lang="ar-EG" sz="1800" b="0" baseline="0" dirty="0">
                          <a:solidFill>
                            <a:schemeClr val="accent2"/>
                          </a:solidFill>
                          <a:effectLst/>
                          <a:latin typeface="Simplified Arabic" panose="02020603050405020304" pitchFamily="18" charset="-78"/>
                          <a:ea typeface="Calibri" panose="020F0502020204030204" pitchFamily="34" charset="0"/>
                          <a:cs typeface="Simplified Arabic" panose="02020603050405020304" pitchFamily="18" charset="-78"/>
                        </a:rPr>
                        <a:t>مسموع</a:t>
                      </a:r>
                      <a:r>
                        <a:rPr lang="en-GB" sz="1800" b="0" baseline="0" dirty="0">
                          <a:solidFill>
                            <a:schemeClr val="accent2"/>
                          </a:solidFill>
                          <a:effectLst/>
                          <a:latin typeface="Simplified Arabic" panose="02020603050405020304" pitchFamily="18" charset="-78"/>
                          <a:ea typeface="Calibri" panose="020F0502020204030204" pitchFamily="34" charset="0"/>
                          <a:cs typeface="Simplified Arabic" panose="02020603050405020304" pitchFamily="18" charset="-78"/>
                        </a:rPr>
                        <a:t> </a:t>
                      </a:r>
                    </a:p>
                  </a:txBody>
                  <a:tcPr marL="0" marR="360000" marT="108000" marB="108000">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342900" marR="0" lvl="0" indent="-342900" algn="justLow" defTabSz="801929" rtl="1" eaLnBrk="1" fontAlgn="auto" latinLnBrk="0" hangingPunct="1">
                        <a:lnSpc>
                          <a:spcPct val="100000"/>
                        </a:lnSpc>
                        <a:spcBef>
                          <a:spcPts val="0"/>
                        </a:spcBef>
                        <a:spcAft>
                          <a:spcPts val="0"/>
                        </a:spcAft>
                        <a:buClr>
                          <a:srgbClr val="FF6600"/>
                        </a:buClr>
                        <a:buSzTx/>
                        <a:buFont typeface="Verdana" panose="020B0604030504040204" pitchFamily="34" charset="0"/>
                        <a:buChar char="•"/>
                        <a:tabLst/>
                        <a:defRPr/>
                      </a:pPr>
                      <a:r>
                        <a:rPr lang="ar-EG" sz="1800" baseline="0" dirty="0">
                          <a:effectLst/>
                          <a:latin typeface="Simplified Arabic" panose="02020603050405020304" pitchFamily="18" charset="-78"/>
                          <a:ea typeface="Calibri" panose="020F0502020204030204" pitchFamily="34" charset="0"/>
                          <a:cs typeface="Simplified Arabic" panose="02020603050405020304" pitchFamily="18" charset="-78"/>
                        </a:rPr>
                        <a:t>تحسين جودة وملاءمة الخدمات</a:t>
                      </a:r>
                    </a:p>
                    <a:p>
                      <a:pPr marL="342900" marR="0" lvl="0" indent="-342900" algn="justLow" defTabSz="801929" rtl="1" eaLnBrk="1" fontAlgn="auto" latinLnBrk="0" hangingPunct="1">
                        <a:lnSpc>
                          <a:spcPct val="100000"/>
                        </a:lnSpc>
                        <a:spcBef>
                          <a:spcPts val="0"/>
                        </a:spcBef>
                        <a:spcAft>
                          <a:spcPts val="0"/>
                        </a:spcAft>
                        <a:buClr>
                          <a:srgbClr val="FF6600"/>
                        </a:buClr>
                        <a:buSzTx/>
                        <a:buFont typeface="Verdana" panose="020B0604030504040204" pitchFamily="34" charset="0"/>
                        <a:buChar char="•"/>
                        <a:tabLst/>
                        <a:defRPr/>
                      </a:pPr>
                      <a:r>
                        <a:rPr lang="ar-EG" sz="1800" baseline="0" dirty="0">
                          <a:effectLst/>
                          <a:latin typeface="Simplified Arabic" panose="02020603050405020304" pitchFamily="18" charset="-78"/>
                          <a:ea typeface="Calibri" panose="020F0502020204030204" pitchFamily="34" charset="0"/>
                          <a:cs typeface="Simplified Arabic" panose="02020603050405020304" pitchFamily="18" charset="-78"/>
                        </a:rPr>
                        <a:t>التغييرات في موقف صانعي السياسات تجاه القضية التي تقع في قلب حملة المناصرة</a:t>
                      </a:r>
                      <a:endParaRPr lang="en-GB" sz="1800" baseline="0" dirty="0">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0" marR="360000" marT="108000" marB="108000">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3459518"/>
                  </a:ext>
                </a:extLst>
              </a:tr>
            </a:tbl>
          </a:graphicData>
        </a:graphic>
      </p:graphicFrame>
      <p:sp>
        <p:nvSpPr>
          <p:cNvPr id="8" name="Footer Placeholder 2">
            <a:extLst>
              <a:ext uri="{FF2B5EF4-FFF2-40B4-BE49-F238E27FC236}">
                <a16:creationId xmlns:a16="http://schemas.microsoft.com/office/drawing/2014/main" id="{CF8AAF52-E60F-CB42-91E0-0A853D235CEC}"/>
              </a:ext>
            </a:extLst>
          </p:cNvPr>
          <p:cNvSpPr>
            <a:spLocks noGrp="1"/>
          </p:cNvSpPr>
          <p:nvPr>
            <p:ph type="ftr" sz="quarter" idx="3"/>
          </p:nvPr>
        </p:nvSpPr>
        <p:spPr>
          <a:xfrm>
            <a:off x="8375850" y="432000"/>
            <a:ext cx="1815900" cy="406200"/>
          </a:xfrm>
        </p:spPr>
        <p:txBody>
          <a:bodyPr/>
          <a:lstStyle/>
          <a:p>
            <a:pPr algn="r" rtl="1">
              <a:lnSpc>
                <a:spcPct val="100000"/>
              </a:lnSpc>
              <a:spcAft>
                <a:spcPts val="300"/>
              </a:spcAft>
            </a:pPr>
            <a:r>
              <a:rPr lang="ar-EG" sz="1100" dirty="0">
                <a:solidFill>
                  <a:schemeClr val="tx2"/>
                </a:solidFill>
              </a:rPr>
              <a:t>تدريب على التعبير عن الرأي</a:t>
            </a:r>
            <a:r>
              <a:rPr lang="en-US" sz="1100" dirty="0">
                <a:solidFill>
                  <a:schemeClr val="tx2"/>
                </a:solidFill>
              </a:rPr>
              <a:t> </a:t>
            </a:r>
          </a:p>
          <a:p>
            <a:pPr algn="r" rtl="1">
              <a:lnSpc>
                <a:spcPct val="100000"/>
              </a:lnSpc>
            </a:pPr>
            <a:r>
              <a:rPr lang="ar-EG" sz="1100" dirty="0">
                <a:solidFill>
                  <a:schemeClr val="accent3"/>
                </a:solidFill>
              </a:rPr>
              <a:t>الوحدة 4</a:t>
            </a:r>
            <a:r>
              <a:rPr lang="en-GB" sz="1100" dirty="0">
                <a:solidFill>
                  <a:schemeClr val="accent3"/>
                </a:solidFill>
              </a:rPr>
              <a:t>: </a:t>
            </a:r>
            <a:r>
              <a:rPr lang="ar-EG" sz="1100" dirty="0">
                <a:solidFill>
                  <a:schemeClr val="accent3"/>
                </a:solidFill>
              </a:rPr>
              <a:t>الرصد والتقييم والتعلم</a:t>
            </a:r>
            <a:endParaRPr lang="en-GB" sz="1100" dirty="0">
              <a:solidFill>
                <a:schemeClr val="accent3"/>
              </a:solidFill>
            </a:endParaRPr>
          </a:p>
        </p:txBody>
      </p:sp>
    </p:spTree>
    <p:extLst>
      <p:ext uri="{BB962C8B-B14F-4D97-AF65-F5344CB8AC3E}">
        <p14:creationId xmlns:p14="http://schemas.microsoft.com/office/powerpoint/2010/main" val="4022529871"/>
      </p:ext>
    </p:extLst>
  </p:cSld>
  <p:clrMapOvr>
    <a:masterClrMapping/>
  </p:clrMapOvr>
</p:sld>
</file>

<file path=ppt/theme/theme1.xml><?xml version="1.0" encoding="utf-8"?>
<a:theme xmlns:a="http://schemas.openxmlformats.org/drawingml/2006/main" name="Office Theme">
  <a:themeElements>
    <a:clrScheme name="HelpAge colour 2021">
      <a:dk1>
        <a:srgbClr val="000000"/>
      </a:dk1>
      <a:lt1>
        <a:srgbClr val="FFFFFF"/>
      </a:lt1>
      <a:dk2>
        <a:srgbClr val="918470"/>
      </a:dk2>
      <a:lt2>
        <a:srgbClr val="F5F6F5"/>
      </a:lt2>
      <a:accent1>
        <a:srgbClr val="F0561E"/>
      </a:accent1>
      <a:accent2>
        <a:srgbClr val="B91015"/>
      </a:accent2>
      <a:accent3>
        <a:srgbClr val="EB134F"/>
      </a:accent3>
      <a:accent4>
        <a:srgbClr val="92846F"/>
      </a:accent4>
      <a:accent5>
        <a:srgbClr val="A152CA"/>
      </a:accent5>
      <a:accent6>
        <a:srgbClr val="70AD47"/>
      </a:accent6>
      <a:hlink>
        <a:srgbClr val="F15520"/>
      </a:hlink>
      <a:folHlink>
        <a:srgbClr val="92846F"/>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E9AC303336F04C920712D31A504716" ma:contentTypeVersion="4" ma:contentTypeDescription="Create a new document." ma:contentTypeScope="" ma:versionID="d3bab75f01ed0a735e26f2d069717015">
  <xsd:schema xmlns:xsd="http://www.w3.org/2001/XMLSchema" xmlns:xs="http://www.w3.org/2001/XMLSchema" xmlns:p="http://schemas.microsoft.com/office/2006/metadata/properties" xmlns:ns2="284aa22e-e88f-49ff-a954-1e1976014209" targetNamespace="http://schemas.microsoft.com/office/2006/metadata/properties" ma:root="true" ma:fieldsID="9bc27163ee7a72f8dcb05d24545f4889" ns2:_="">
    <xsd:import namespace="284aa22e-e88f-49ff-a954-1e197601420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4aa22e-e88f-49ff-a954-1e19760142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7258202-84E9-49D0-9824-FEBC33FE07C3}"/>
</file>

<file path=customXml/itemProps2.xml><?xml version="1.0" encoding="utf-8"?>
<ds:datastoreItem xmlns:ds="http://schemas.openxmlformats.org/officeDocument/2006/customXml" ds:itemID="{19768511-4C48-4375-A3DE-20E7AA64EC7E}"/>
</file>

<file path=customXml/itemProps3.xml><?xml version="1.0" encoding="utf-8"?>
<ds:datastoreItem xmlns:ds="http://schemas.openxmlformats.org/officeDocument/2006/customXml" ds:itemID="{5F79A657-1D79-46CB-828D-9CAF0E639253}"/>
</file>

<file path=docProps/app.xml><?xml version="1.0" encoding="utf-8"?>
<Properties xmlns="http://schemas.openxmlformats.org/officeDocument/2006/extended-properties" xmlns:vt="http://schemas.openxmlformats.org/officeDocument/2006/docPropsVTypes">
  <TotalTime>2826</TotalTime>
  <Words>957</Words>
  <Application>Microsoft Macintosh PowerPoint</Application>
  <PresentationFormat>Custom</PresentationFormat>
  <Paragraphs>148</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Simplified Arabic</vt:lpstr>
      <vt:lpstr>Tahoma</vt:lpstr>
      <vt:lpstr>Verdana</vt:lpstr>
      <vt:lpstr>Office Theme</vt:lpstr>
      <vt:lpstr>تدريب على التعبير عن الرأي الوحدة 4: الرصد والتقييم والتعلم</vt:lpstr>
      <vt:lpstr>الوحدة 4: الرصد والتقييم والتعلم </vt:lpstr>
      <vt:lpstr>الوحدة 4: الموجز</vt:lpstr>
      <vt:lpstr>الرصد والتقييم والتعلم</vt:lpstr>
      <vt:lpstr>لماذا نفعل ذلك؟</vt:lpstr>
      <vt:lpstr>تحديات قياس التعبير عن الرأي</vt:lpstr>
      <vt:lpstr>نظرية التغيير والأطر المنطقية</vt:lpstr>
      <vt:lpstr>المعلومات الكمية والنوعية</vt:lpstr>
      <vt:lpstr>مؤشرات نموذجية لقياس نتائج التعبير عن الرأي</vt:lpstr>
      <vt:lpstr>الأساليب النوعية لقياس نتائج التعبير عن الرأي</vt:lpstr>
      <vt:lpstr>تخطيط النتائج</vt:lpstr>
      <vt:lpstr>مقابلات بيلويثزر (مقابلات مع أشخاص مهمين)</vt:lpstr>
      <vt:lpstr>جمع المخرجات</vt:lpstr>
      <vt:lpstr>الأخطاء الثلاثة الأكبر عند رصد وتقييم مشاريع التنمية </vt:lpstr>
      <vt:lpstr>الاستراتيجيات والممارسات المناسبة للرصد والتقييم والتعلم </vt:lpstr>
      <vt:lpstr>استخدام إطار التعبير عن الرأي</vt:lpstr>
      <vt:lpstr>استخدام إطار التعبير عن الرأي</vt:lpstr>
      <vt:lpstr>شكرًا لك</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 Frech</dc:creator>
  <cp:lastModifiedBy>Hanood Smr</cp:lastModifiedBy>
  <cp:revision>598</cp:revision>
  <dcterms:created xsi:type="dcterms:W3CDTF">2021-03-16T10:12:50Z</dcterms:created>
  <dcterms:modified xsi:type="dcterms:W3CDTF">2022-04-14T18:00:47Z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0x0101009EE9AC303336F04C920712D31A504716</vt:lpwstr>
  </property>
</Properties>
</file>