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29.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changesInfos/changesInfo1.xml" ContentType="application/vnd.ms-powerpoint.changesinfo+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7"/>
  </p:notesMasterIdLst>
  <p:sldIdLst>
    <p:sldId id="409" r:id="rId2"/>
    <p:sldId id="307" r:id="rId3"/>
    <p:sldId id="308" r:id="rId4"/>
    <p:sldId id="309" r:id="rId5"/>
    <p:sldId id="310" r:id="rId6"/>
    <p:sldId id="311" r:id="rId7"/>
    <p:sldId id="312" r:id="rId8"/>
    <p:sldId id="314" r:id="rId9"/>
    <p:sldId id="313" r:id="rId10"/>
    <p:sldId id="315" r:id="rId11"/>
    <p:sldId id="316" r:id="rId12"/>
    <p:sldId id="317" r:id="rId13"/>
    <p:sldId id="318" r:id="rId14"/>
    <p:sldId id="319" r:id="rId15"/>
    <p:sldId id="320" r:id="rId16"/>
    <p:sldId id="321" r:id="rId17"/>
    <p:sldId id="289" r:id="rId18"/>
    <p:sldId id="412" r:id="rId19"/>
    <p:sldId id="323" r:id="rId20"/>
    <p:sldId id="324" r:id="rId21"/>
    <p:sldId id="325" r:id="rId22"/>
    <p:sldId id="326" r:id="rId23"/>
    <p:sldId id="327" r:id="rId24"/>
    <p:sldId id="328" r:id="rId25"/>
    <p:sldId id="329" r:id="rId26"/>
    <p:sldId id="330" r:id="rId27"/>
    <p:sldId id="331" r:id="rId28"/>
    <p:sldId id="305" r:id="rId29"/>
    <p:sldId id="332" r:id="rId30"/>
    <p:sldId id="333" r:id="rId31"/>
    <p:sldId id="334" r:id="rId32"/>
    <p:sldId id="335" r:id="rId33"/>
    <p:sldId id="304" r:id="rId34"/>
    <p:sldId id="336" r:id="rId35"/>
    <p:sldId id="337" r:id="rId36"/>
  </p:sldIdLst>
  <p:sldSz cx="10691813" cy="755967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8671"/>
    <a:srgbClr val="ED1350"/>
    <a:srgbClr val="BB0F18"/>
    <a:srgbClr val="C9C3B8"/>
    <a:srgbClr val="F25821"/>
    <a:srgbClr val="5A503A"/>
    <a:srgbClr val="F14273"/>
    <a:srgbClr val="B3AA9C"/>
    <a:srgbClr val="F5794D"/>
    <a:srgbClr val="ED12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9976" autoAdjust="0"/>
    <p:restoredTop sz="94694"/>
  </p:normalViewPr>
  <p:slideViewPr>
    <p:cSldViewPr snapToGrid="0" snapToObjects="1">
      <p:cViewPr>
        <p:scale>
          <a:sx n="90" d="100"/>
          <a:sy n="90" d="100"/>
        </p:scale>
        <p:origin x="280" y="1216"/>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mma Stovell" userId="d576cdd5-283b-41f1-8a8d-b62adbd2f51b" providerId="ADAL" clId="{CA02CE60-ED9F-4CBC-B609-A05BCA1D672F}"/>
    <pc:docChg chg="undo custSel modSld">
      <pc:chgData name="Jemma Stovell" userId="d576cdd5-283b-41f1-8a8d-b62adbd2f51b" providerId="ADAL" clId="{CA02CE60-ED9F-4CBC-B609-A05BCA1D672F}" dt="2021-08-16T12:17:53.614" v="48" actId="20577"/>
      <pc:docMkLst>
        <pc:docMk/>
      </pc:docMkLst>
      <pc:sldChg chg="addSp delSp modSp mod">
        <pc:chgData name="Jemma Stovell" userId="d576cdd5-283b-41f1-8a8d-b62adbd2f51b" providerId="ADAL" clId="{CA02CE60-ED9F-4CBC-B609-A05BCA1D672F}" dt="2021-08-16T12:17:53.614" v="48" actId="20577"/>
        <pc:sldMkLst>
          <pc:docMk/>
          <pc:sldMk cId="1335771340" sldId="328"/>
        </pc:sldMkLst>
        <pc:spChg chg="add del mod">
          <ac:chgData name="Jemma Stovell" userId="d576cdd5-283b-41f1-8a8d-b62adbd2f51b" providerId="ADAL" clId="{CA02CE60-ED9F-4CBC-B609-A05BCA1D672F}" dt="2021-08-16T11:54:36.391" v="12" actId="21"/>
          <ac:spMkLst>
            <pc:docMk/>
            <pc:sldMk cId="1335771340" sldId="328"/>
            <ac:spMk id="2" creationId="{53F1D89D-4298-4FE8-AA77-0EA7DEEB02F0}"/>
          </ac:spMkLst>
        </pc:spChg>
        <pc:spChg chg="mod">
          <ac:chgData name="Jemma Stovell" userId="d576cdd5-283b-41f1-8a8d-b62adbd2f51b" providerId="ADAL" clId="{CA02CE60-ED9F-4CBC-B609-A05BCA1D672F}" dt="2021-08-16T11:52:57.232" v="2"/>
          <ac:spMkLst>
            <pc:docMk/>
            <pc:sldMk cId="1335771340" sldId="328"/>
            <ac:spMk id="4" creationId="{B8C2907A-8761-8442-9789-6C45881B4020}"/>
          </ac:spMkLst>
        </pc:spChg>
        <pc:spChg chg="add mod">
          <ac:chgData name="Jemma Stovell" userId="d576cdd5-283b-41f1-8a8d-b62adbd2f51b" providerId="ADAL" clId="{CA02CE60-ED9F-4CBC-B609-A05BCA1D672F}" dt="2021-08-16T12:17:53.614" v="48" actId="20577"/>
          <ac:spMkLst>
            <pc:docMk/>
            <pc:sldMk cId="1335771340" sldId="328"/>
            <ac:spMk id="7" creationId="{0771788B-C961-476B-BC34-1EC1311A561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8A94F-0D29-3D45-A36D-4FCF85C67C85}" type="datetimeFigureOut">
              <a:rPr lang="en-US" smtClean="0"/>
              <a:t>4/14/22</a:t>
            </a:fld>
            <a:endParaRPr lang="en-US"/>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F772C-0790-2C42-9F74-AF586204B95F}" type="slidenum">
              <a:rPr lang="en-US" smtClean="0"/>
              <a:t>‹#›</a:t>
            </a:fld>
            <a:endParaRPr lang="en-US"/>
          </a:p>
        </p:txBody>
      </p:sp>
    </p:spTree>
    <p:extLst>
      <p:ext uri="{BB962C8B-B14F-4D97-AF65-F5344CB8AC3E}">
        <p14:creationId xmlns:p14="http://schemas.microsoft.com/office/powerpoint/2010/main" val="1968064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F9481-03E7-E34C-83E4-BBE070749C3C}"/>
              </a:ext>
            </a:extLst>
          </p:cNvPr>
          <p:cNvSpPr>
            <a:spLocks noGrp="1"/>
          </p:cNvSpPr>
          <p:nvPr>
            <p:ph type="ctrTitle"/>
          </p:nvPr>
        </p:nvSpPr>
        <p:spPr>
          <a:xfrm>
            <a:off x="5345906" y="1440000"/>
            <a:ext cx="4914094" cy="2631887"/>
          </a:xfrm>
        </p:spPr>
        <p:txBody>
          <a:bodyPr anchor="t" anchorCtr="0"/>
          <a:lstStyle>
            <a:lvl1pPr algn="l">
              <a:lnSpc>
                <a:spcPts val="4000"/>
              </a:lnSpc>
              <a:defRPr sz="3400"/>
            </a:lvl1pPr>
          </a:lstStyle>
          <a:p>
            <a:r>
              <a:rPr lang="en-GB" dirty="0"/>
              <a:t>Click to edit Master title style</a:t>
            </a:r>
            <a:endParaRPr lang="en-US" dirty="0"/>
          </a:p>
        </p:txBody>
      </p:sp>
      <p:sp>
        <p:nvSpPr>
          <p:cNvPr id="6" name="Slide Number Placeholder 5">
            <a:extLst>
              <a:ext uri="{FF2B5EF4-FFF2-40B4-BE49-F238E27FC236}">
                <a16:creationId xmlns:a16="http://schemas.microsoft.com/office/drawing/2014/main" id="{BC0B8C22-BD91-4949-953A-AE80FCD0969F}"/>
              </a:ext>
            </a:extLst>
          </p:cNvPr>
          <p:cNvSpPr>
            <a:spLocks noGrp="1"/>
          </p:cNvSpPr>
          <p:nvPr>
            <p:ph type="sldNum" sz="quarter" idx="12"/>
          </p:nvPr>
        </p:nvSpPr>
        <p:spPr/>
        <p:txBody>
          <a:bodyPr/>
          <a:lstStyle/>
          <a:p>
            <a:fld id="{50F209D7-C180-5B4A-A7C2-AD533727DAA3}" type="slidenum">
              <a:rPr lang="en-US" smtClean="0"/>
              <a:t>‹#›</a:t>
            </a:fld>
            <a:endParaRPr lang="en-US" dirty="0"/>
          </a:p>
        </p:txBody>
      </p:sp>
      <p:sp>
        <p:nvSpPr>
          <p:cNvPr id="7" name="Rectangle 6">
            <a:extLst>
              <a:ext uri="{FF2B5EF4-FFF2-40B4-BE49-F238E27FC236}">
                <a16:creationId xmlns:a16="http://schemas.microsoft.com/office/drawing/2014/main" id="{22BEA2E8-97D0-144F-AA4A-300690A65976}"/>
              </a:ext>
            </a:extLst>
          </p:cNvPr>
          <p:cNvSpPr/>
          <p:nvPr userDrawn="1"/>
        </p:nvSpPr>
        <p:spPr>
          <a:xfrm>
            <a:off x="9025247" y="7006699"/>
            <a:ext cx="1277172" cy="29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HelpAge-logo-RGB.png">
            <a:extLst>
              <a:ext uri="{FF2B5EF4-FFF2-40B4-BE49-F238E27FC236}">
                <a16:creationId xmlns:a16="http://schemas.microsoft.com/office/drawing/2014/main" id="{1C8CB277-675F-ED4D-93B0-400851FFE306}"/>
              </a:ext>
            </a:extLst>
          </p:cNvPr>
          <p:cNvPicPr>
            <a:picLocks noChangeAspect="1"/>
          </p:cNvPicPr>
          <p:nvPr userDrawn="1"/>
        </p:nvPicPr>
        <p:blipFill>
          <a:blip r:embed="rId2"/>
          <a:stretch>
            <a:fillRect/>
          </a:stretch>
        </p:blipFill>
        <p:spPr>
          <a:xfrm>
            <a:off x="450533" y="6033255"/>
            <a:ext cx="1840208" cy="1023722"/>
          </a:xfrm>
          <a:prstGeom prst="rect">
            <a:avLst/>
          </a:prstGeom>
        </p:spPr>
      </p:pic>
      <p:sp>
        <p:nvSpPr>
          <p:cNvPr id="8" name="Date Placeholder 3">
            <a:extLst>
              <a:ext uri="{FF2B5EF4-FFF2-40B4-BE49-F238E27FC236}">
                <a16:creationId xmlns:a16="http://schemas.microsoft.com/office/drawing/2014/main" id="{877B3316-76C7-1D49-84F2-AA9A9E66B851}"/>
              </a:ext>
            </a:extLst>
          </p:cNvPr>
          <p:cNvSpPr txBox="1">
            <a:spLocks/>
          </p:cNvSpPr>
          <p:nvPr userDrawn="1"/>
        </p:nvSpPr>
        <p:spPr>
          <a:xfrm>
            <a:off x="5292340" y="6985300"/>
            <a:ext cx="4722079" cy="329900"/>
          </a:xfrm>
          <a:prstGeom prst="rect">
            <a:avLst/>
          </a:prstGeom>
        </p:spPr>
        <p:txBody>
          <a:bodyPr vert="horz" lIns="0" tIns="0" rIns="0" bIns="45720" rtlCol="0" anchor="t" anchorCtr="0"/>
          <a:lstStyle>
            <a:defPPr>
              <a:defRPr lang="en-US"/>
            </a:defPPr>
            <a:lvl1pPr marL="0" algn="l" defTabSz="914400" rtl="0" eaLnBrk="1" latinLnBrk="0" hangingPunct="1">
              <a:defRPr sz="1052"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en-GB" sz="800" kern="1200" dirty="0">
                <a:solidFill>
                  <a:schemeClr val="tx1">
                    <a:tint val="75000"/>
                  </a:schemeClr>
                </a:solidFill>
                <a:effectLst/>
                <a:latin typeface="+mn-lt"/>
                <a:ea typeface="+mn-ea"/>
                <a:cs typeface="+mn-cs"/>
              </a:rPr>
              <a:t>Registered charity no. 288180  © HelpAge International 2021 </a:t>
            </a:r>
          </a:p>
        </p:txBody>
      </p:sp>
    </p:spTree>
    <p:extLst>
      <p:ext uri="{BB962C8B-B14F-4D97-AF65-F5344CB8AC3E}">
        <p14:creationId xmlns:p14="http://schemas.microsoft.com/office/powerpoint/2010/main" val="1573924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F9481-03E7-E34C-83E4-BBE070749C3C}"/>
              </a:ext>
            </a:extLst>
          </p:cNvPr>
          <p:cNvSpPr>
            <a:spLocks noGrp="1"/>
          </p:cNvSpPr>
          <p:nvPr>
            <p:ph type="ctrTitle"/>
          </p:nvPr>
        </p:nvSpPr>
        <p:spPr>
          <a:xfrm>
            <a:off x="474230" y="4571881"/>
            <a:ext cx="9828189" cy="1183554"/>
          </a:xfrm>
        </p:spPr>
        <p:txBody>
          <a:bodyPr anchor="t" anchorCtr="0"/>
          <a:lstStyle>
            <a:lvl1pPr algn="l">
              <a:lnSpc>
                <a:spcPts val="4000"/>
              </a:lnSpc>
              <a:defRPr sz="3400"/>
            </a:lvl1pPr>
          </a:lstStyle>
          <a:p>
            <a:r>
              <a:rPr lang="en-GB" dirty="0"/>
              <a:t>Click to edit Master title style</a:t>
            </a:r>
            <a:endParaRPr lang="en-US" dirty="0"/>
          </a:p>
        </p:txBody>
      </p:sp>
      <p:sp>
        <p:nvSpPr>
          <p:cNvPr id="7" name="Rectangle 6">
            <a:extLst>
              <a:ext uri="{FF2B5EF4-FFF2-40B4-BE49-F238E27FC236}">
                <a16:creationId xmlns:a16="http://schemas.microsoft.com/office/drawing/2014/main" id="{22BEA2E8-97D0-144F-AA4A-300690A65976}"/>
              </a:ext>
            </a:extLst>
          </p:cNvPr>
          <p:cNvSpPr/>
          <p:nvPr userDrawn="1"/>
        </p:nvSpPr>
        <p:spPr>
          <a:xfrm>
            <a:off x="9025247" y="7006699"/>
            <a:ext cx="1277172" cy="296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C0AB0E3-C280-0441-9D00-FBE573F7CF23}"/>
              </a:ext>
            </a:extLst>
          </p:cNvPr>
          <p:cNvSpPr/>
          <p:nvPr userDrawn="1"/>
        </p:nvSpPr>
        <p:spPr>
          <a:xfrm>
            <a:off x="9927771" y="261257"/>
            <a:ext cx="506186" cy="506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HelpAge-logo-RGB.png">
            <a:extLst>
              <a:ext uri="{FF2B5EF4-FFF2-40B4-BE49-F238E27FC236}">
                <a16:creationId xmlns:a16="http://schemas.microsoft.com/office/drawing/2014/main" id="{949EB826-75F7-BA45-9D7A-3090E7CD6B67}"/>
              </a:ext>
            </a:extLst>
          </p:cNvPr>
          <p:cNvPicPr>
            <a:picLocks noChangeAspect="1"/>
          </p:cNvPicPr>
          <p:nvPr userDrawn="1"/>
        </p:nvPicPr>
        <p:blipFill>
          <a:blip r:embed="rId2"/>
          <a:stretch>
            <a:fillRect/>
          </a:stretch>
        </p:blipFill>
        <p:spPr>
          <a:xfrm>
            <a:off x="450533" y="6033255"/>
            <a:ext cx="1840208" cy="1023722"/>
          </a:xfrm>
          <a:prstGeom prst="rect">
            <a:avLst/>
          </a:prstGeom>
        </p:spPr>
      </p:pic>
      <p:sp>
        <p:nvSpPr>
          <p:cNvPr id="12" name="Date Placeholder 3">
            <a:extLst>
              <a:ext uri="{FF2B5EF4-FFF2-40B4-BE49-F238E27FC236}">
                <a16:creationId xmlns:a16="http://schemas.microsoft.com/office/drawing/2014/main" id="{CFB8E7A3-8DB5-9545-8EDB-1E9AE7B8A87F}"/>
              </a:ext>
            </a:extLst>
          </p:cNvPr>
          <p:cNvSpPr txBox="1">
            <a:spLocks/>
          </p:cNvSpPr>
          <p:nvPr userDrawn="1"/>
        </p:nvSpPr>
        <p:spPr>
          <a:xfrm>
            <a:off x="5292340" y="6985300"/>
            <a:ext cx="4722079" cy="329900"/>
          </a:xfrm>
          <a:prstGeom prst="rect">
            <a:avLst/>
          </a:prstGeom>
        </p:spPr>
        <p:txBody>
          <a:bodyPr vert="horz" lIns="0" tIns="0" rIns="0" bIns="45720" rtlCol="0" anchor="t" anchorCtr="0"/>
          <a:lstStyle>
            <a:defPPr>
              <a:defRPr lang="en-US"/>
            </a:defPPr>
            <a:lvl1pPr marL="0" algn="l" defTabSz="914400" rtl="0" eaLnBrk="1" latinLnBrk="0" hangingPunct="1">
              <a:defRPr sz="1052"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en-GB" sz="800" kern="1200" dirty="0">
                <a:solidFill>
                  <a:schemeClr val="tx1">
                    <a:tint val="75000"/>
                  </a:schemeClr>
                </a:solidFill>
                <a:effectLst/>
                <a:latin typeface="+mn-lt"/>
                <a:ea typeface="+mn-ea"/>
                <a:cs typeface="+mn-cs"/>
              </a:rPr>
              <a:t>Registered charity no. 288180  © HelpAge International 2021 </a:t>
            </a:r>
          </a:p>
        </p:txBody>
      </p:sp>
    </p:spTree>
    <p:extLst>
      <p:ext uri="{BB962C8B-B14F-4D97-AF65-F5344CB8AC3E}">
        <p14:creationId xmlns:p14="http://schemas.microsoft.com/office/powerpoint/2010/main" val="879609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835A-0020-EF40-9C89-BF2D7A1B2636}"/>
              </a:ext>
            </a:extLst>
          </p:cNvPr>
          <p:cNvSpPr>
            <a:spLocks noGrp="1"/>
          </p:cNvSpPr>
          <p:nvPr>
            <p:ph type="title"/>
          </p:nvPr>
        </p:nvSpPr>
        <p:spPr>
          <a:xfrm>
            <a:off x="1809070" y="1115036"/>
            <a:ext cx="8450743" cy="699637"/>
          </a:xfr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2E76362-79CA-BE44-89E7-F11A4472A379}"/>
              </a:ext>
            </a:extLst>
          </p:cNvPr>
          <p:cNvSpPr>
            <a:spLocks noGrp="1"/>
          </p:cNvSpPr>
          <p:nvPr>
            <p:ph idx="1"/>
          </p:nvPr>
        </p:nvSpPr>
        <p:spPr>
          <a:xfrm>
            <a:off x="1809070" y="1800000"/>
            <a:ext cx="8450743" cy="4796544"/>
          </a:xfrm>
        </p:spPr>
        <p:txBody>
          <a:bodyPr>
            <a:noAutofit/>
          </a:bodyPr>
          <a:lstStyle>
            <a:lvl4pPr>
              <a:lnSpc>
                <a:spcPct val="120000"/>
              </a:lnSpc>
              <a:defRPr/>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 Fifth level</a:t>
            </a:r>
            <a:endParaRPr lang="en-US" dirty="0"/>
          </a:p>
        </p:txBody>
      </p:sp>
      <p:sp>
        <p:nvSpPr>
          <p:cNvPr id="5" name="Footer Placeholder 4">
            <a:extLst>
              <a:ext uri="{FF2B5EF4-FFF2-40B4-BE49-F238E27FC236}">
                <a16:creationId xmlns:a16="http://schemas.microsoft.com/office/drawing/2014/main" id="{AE46DF67-DB70-594F-B648-E111B8A39277}"/>
              </a:ext>
            </a:extLst>
          </p:cNvPr>
          <p:cNvSpPr>
            <a:spLocks noGrp="1"/>
          </p:cNvSpPr>
          <p:nvPr>
            <p:ph type="ftr" sz="quarter" idx="11"/>
          </p:nvPr>
        </p:nvSpPr>
        <p:spPr/>
        <p:txBody>
          <a:bodyPr/>
          <a:lstStyle/>
          <a:p>
            <a:r>
              <a:rPr lang="ar-EG" dirty="0"/>
              <a:t>تدريب على التعبير عن الرأي</a:t>
            </a:r>
            <a:r>
              <a:rPr lang="en-US" dirty="0"/>
              <a:t> </a:t>
            </a:r>
          </a:p>
          <a:p>
            <a:r>
              <a:rPr lang="en-GB" dirty="0">
                <a:solidFill>
                  <a:schemeClr val="accent3"/>
                </a:solidFill>
              </a:rPr>
              <a:t>Module 1: Introduction to Voice</a:t>
            </a:r>
          </a:p>
        </p:txBody>
      </p:sp>
      <p:sp>
        <p:nvSpPr>
          <p:cNvPr id="6" name="Slide Number Placeholder 5">
            <a:extLst>
              <a:ext uri="{FF2B5EF4-FFF2-40B4-BE49-F238E27FC236}">
                <a16:creationId xmlns:a16="http://schemas.microsoft.com/office/drawing/2014/main" id="{967410C0-9954-A44E-8C8B-AE28287F907D}"/>
              </a:ext>
            </a:extLst>
          </p:cNvPr>
          <p:cNvSpPr>
            <a:spLocks noGrp="1"/>
          </p:cNvSpPr>
          <p:nvPr>
            <p:ph type="sldNum" sz="quarter" idx="12"/>
          </p:nvPr>
        </p:nvSpPr>
        <p:spPr/>
        <p:txBody>
          <a:bodyPr/>
          <a:lstStyle/>
          <a:p>
            <a:fld id="{50F209D7-C180-5B4A-A7C2-AD533727DAA3}" type="slidenum">
              <a:rPr lang="en-US" smtClean="0"/>
              <a:t>‹#›</a:t>
            </a:fld>
            <a:endParaRPr lang="en-US"/>
          </a:p>
        </p:txBody>
      </p:sp>
      <p:sp>
        <p:nvSpPr>
          <p:cNvPr id="11" name="Date Placeholder 3">
            <a:extLst>
              <a:ext uri="{FF2B5EF4-FFF2-40B4-BE49-F238E27FC236}">
                <a16:creationId xmlns:a16="http://schemas.microsoft.com/office/drawing/2014/main" id="{12B349C6-35A7-C845-9B21-7F40C8532C9A}"/>
              </a:ext>
            </a:extLst>
          </p:cNvPr>
          <p:cNvSpPr txBox="1">
            <a:spLocks/>
          </p:cNvSpPr>
          <p:nvPr userDrawn="1"/>
        </p:nvSpPr>
        <p:spPr>
          <a:xfrm>
            <a:off x="5292340" y="6985300"/>
            <a:ext cx="4722079" cy="329900"/>
          </a:xfrm>
          <a:prstGeom prst="rect">
            <a:avLst/>
          </a:prstGeom>
        </p:spPr>
        <p:txBody>
          <a:bodyPr vert="horz" lIns="0" tIns="0" rIns="0" bIns="45720" rtlCol="0" anchor="t" anchorCtr="0"/>
          <a:lstStyle>
            <a:defPPr>
              <a:defRPr lang="en-US"/>
            </a:defPPr>
            <a:lvl1pPr marL="0" algn="l" defTabSz="914400" rtl="0" eaLnBrk="1" latinLnBrk="0" hangingPunct="1">
              <a:defRPr sz="1052"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en-GB" sz="800" kern="1200" dirty="0">
                <a:solidFill>
                  <a:schemeClr val="tx1">
                    <a:tint val="75000"/>
                  </a:schemeClr>
                </a:solidFill>
                <a:effectLst/>
                <a:latin typeface="+mn-lt"/>
                <a:ea typeface="+mn-ea"/>
                <a:cs typeface="+mn-cs"/>
              </a:rPr>
              <a:t>Registered charity no. 288180  © HelpAge International 2021 </a:t>
            </a:r>
          </a:p>
        </p:txBody>
      </p:sp>
    </p:spTree>
    <p:extLst>
      <p:ext uri="{BB962C8B-B14F-4D97-AF65-F5344CB8AC3E}">
        <p14:creationId xmlns:p14="http://schemas.microsoft.com/office/powerpoint/2010/main" val="1266223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10CE-1B14-9F47-B391-2EB2737744AB}"/>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E76D312-968E-F44D-A219-726EE9A1547E}"/>
              </a:ext>
            </a:extLst>
          </p:cNvPr>
          <p:cNvSpPr>
            <a:spLocks noGrp="1"/>
          </p:cNvSpPr>
          <p:nvPr>
            <p:ph sz="half" idx="1"/>
          </p:nvPr>
        </p:nvSpPr>
        <p:spPr>
          <a:xfrm>
            <a:off x="432000" y="1800000"/>
            <a:ext cx="4847083" cy="479654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401258EA-FAFC-0D49-B4A2-FD9F8E4C40F6}"/>
              </a:ext>
            </a:extLst>
          </p:cNvPr>
          <p:cNvSpPr>
            <a:spLocks noGrp="1"/>
          </p:cNvSpPr>
          <p:nvPr>
            <p:ph sz="half" idx="2"/>
          </p:nvPr>
        </p:nvSpPr>
        <p:spPr>
          <a:xfrm>
            <a:off x="5412730" y="1800000"/>
            <a:ext cx="4847083" cy="47965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7D36BF19-927A-6D49-96E8-39D01C6D8352}"/>
              </a:ext>
            </a:extLst>
          </p:cNvPr>
          <p:cNvSpPr>
            <a:spLocks noGrp="1"/>
          </p:cNvSpPr>
          <p:nvPr>
            <p:ph type="ftr" sz="quarter" idx="11"/>
          </p:nvPr>
        </p:nvSpPr>
        <p:spPr/>
        <p:txBody>
          <a:bodyPr/>
          <a:lstStyle/>
          <a:p>
            <a:r>
              <a:rPr lang="ar-EG" dirty="0"/>
              <a:t>تدريب على التعبير عن الرأي</a:t>
            </a:r>
            <a:r>
              <a:rPr lang="en-US" dirty="0"/>
              <a:t> </a:t>
            </a:r>
          </a:p>
          <a:p>
            <a:r>
              <a:rPr lang="en-GB" dirty="0">
                <a:solidFill>
                  <a:schemeClr val="accent3"/>
                </a:solidFill>
              </a:rPr>
              <a:t>Module 1: Introduction to Voice</a:t>
            </a:r>
          </a:p>
        </p:txBody>
      </p:sp>
      <p:sp>
        <p:nvSpPr>
          <p:cNvPr id="7" name="Slide Number Placeholder 6">
            <a:extLst>
              <a:ext uri="{FF2B5EF4-FFF2-40B4-BE49-F238E27FC236}">
                <a16:creationId xmlns:a16="http://schemas.microsoft.com/office/drawing/2014/main" id="{4005BA88-FF44-0246-A67E-5DD6220E5AEF}"/>
              </a:ext>
            </a:extLst>
          </p:cNvPr>
          <p:cNvSpPr>
            <a:spLocks noGrp="1"/>
          </p:cNvSpPr>
          <p:nvPr>
            <p:ph type="sldNum" sz="quarter" idx="12"/>
          </p:nvPr>
        </p:nvSpPr>
        <p:spPr/>
        <p:txBody>
          <a:bodyPr/>
          <a:lstStyle/>
          <a:p>
            <a:fld id="{50F209D7-C180-5B4A-A7C2-AD533727DAA3}" type="slidenum">
              <a:rPr lang="en-US" smtClean="0"/>
              <a:t>‹#›</a:t>
            </a:fld>
            <a:endParaRPr lang="en-US"/>
          </a:p>
        </p:txBody>
      </p:sp>
      <p:sp>
        <p:nvSpPr>
          <p:cNvPr id="10" name="Date Placeholder 3">
            <a:extLst>
              <a:ext uri="{FF2B5EF4-FFF2-40B4-BE49-F238E27FC236}">
                <a16:creationId xmlns:a16="http://schemas.microsoft.com/office/drawing/2014/main" id="{93BF3629-7549-2543-996F-ECAAF50A89CF}"/>
              </a:ext>
            </a:extLst>
          </p:cNvPr>
          <p:cNvSpPr txBox="1">
            <a:spLocks/>
          </p:cNvSpPr>
          <p:nvPr userDrawn="1"/>
        </p:nvSpPr>
        <p:spPr>
          <a:xfrm>
            <a:off x="5292340" y="6985300"/>
            <a:ext cx="4722079" cy="329900"/>
          </a:xfrm>
          <a:prstGeom prst="rect">
            <a:avLst/>
          </a:prstGeom>
        </p:spPr>
        <p:txBody>
          <a:bodyPr vert="horz" lIns="0" tIns="0" rIns="0" bIns="45720" rtlCol="0" anchor="t" anchorCtr="0"/>
          <a:lstStyle>
            <a:defPPr>
              <a:defRPr lang="en-US"/>
            </a:defPPr>
            <a:lvl1pPr marL="0" algn="l" defTabSz="914400" rtl="0" eaLnBrk="1" latinLnBrk="0" hangingPunct="1">
              <a:defRPr sz="1052"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en-GB" sz="800" kern="1200" dirty="0">
                <a:solidFill>
                  <a:schemeClr val="tx1">
                    <a:tint val="75000"/>
                  </a:schemeClr>
                </a:solidFill>
                <a:effectLst/>
                <a:latin typeface="+mn-lt"/>
                <a:ea typeface="+mn-ea"/>
                <a:cs typeface="+mn-cs"/>
              </a:rPr>
              <a:t>Registered charity no. 288180  © HelpAge International 2021 </a:t>
            </a:r>
          </a:p>
        </p:txBody>
      </p:sp>
    </p:spTree>
    <p:extLst>
      <p:ext uri="{BB962C8B-B14F-4D97-AF65-F5344CB8AC3E}">
        <p14:creationId xmlns:p14="http://schemas.microsoft.com/office/powerpoint/2010/main" val="595419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9BAE8-9F44-D141-901F-FC49B4E3B949}"/>
              </a:ext>
            </a:extLst>
          </p:cNvPr>
          <p:cNvSpPr>
            <a:spLocks noGrp="1"/>
          </p:cNvSpPr>
          <p:nvPr>
            <p:ph type="title"/>
          </p:nvPr>
        </p:nvSpPr>
        <p:spPr>
          <a:xfrm>
            <a:off x="4127727" y="1800001"/>
            <a:ext cx="6132086" cy="2924400"/>
          </a:xfrm>
          <a:solidFill>
            <a:schemeClr val="accent1">
              <a:alpha val="91858"/>
            </a:schemeClr>
          </a:solidFill>
        </p:spPr>
        <p:txBody>
          <a:bodyPr lIns="360000" tIns="360000" rIns="360000" bIns="360000" anchor="t" anchorCtr="0"/>
          <a:lstStyle>
            <a:lvl1pPr algn="l">
              <a:lnSpc>
                <a:spcPts val="5200"/>
              </a:lnSpc>
              <a:defRPr sz="3800">
                <a:solidFill>
                  <a:schemeClr val="bg1"/>
                </a:solidFill>
              </a:defRPr>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D7B8F325-3EC2-434A-92FD-D962614D8403}"/>
              </a:ext>
            </a:extLst>
          </p:cNvPr>
          <p:cNvSpPr>
            <a:spLocks noGrp="1"/>
          </p:cNvSpPr>
          <p:nvPr>
            <p:ph type="ftr" sz="quarter" idx="11"/>
          </p:nvPr>
        </p:nvSpPr>
        <p:spPr/>
        <p:txBody>
          <a:bodyPr/>
          <a:lstStyle>
            <a:lvl1pPr>
              <a:defRPr>
                <a:solidFill>
                  <a:schemeClr val="bg1"/>
                </a:solidFill>
              </a:defRPr>
            </a:lvl1pPr>
          </a:lstStyle>
          <a:p>
            <a:r>
              <a:rPr lang="ar-EG" dirty="0"/>
              <a:t>تدريب على التعبير عن الرأي</a:t>
            </a:r>
            <a:r>
              <a:rPr lang="en-US" dirty="0"/>
              <a:t> </a:t>
            </a:r>
          </a:p>
          <a:p>
            <a:r>
              <a:rPr lang="en-GB" dirty="0"/>
              <a:t>Module 1: Introduction to Voice</a:t>
            </a:r>
          </a:p>
        </p:txBody>
      </p:sp>
      <p:sp>
        <p:nvSpPr>
          <p:cNvPr id="6" name="Slide Number Placeholder 5">
            <a:extLst>
              <a:ext uri="{FF2B5EF4-FFF2-40B4-BE49-F238E27FC236}">
                <a16:creationId xmlns:a16="http://schemas.microsoft.com/office/drawing/2014/main" id="{36066FA9-C730-DF40-8AF9-31997C9FC014}"/>
              </a:ext>
            </a:extLst>
          </p:cNvPr>
          <p:cNvSpPr>
            <a:spLocks noGrp="1"/>
          </p:cNvSpPr>
          <p:nvPr>
            <p:ph type="sldNum" sz="quarter" idx="12"/>
          </p:nvPr>
        </p:nvSpPr>
        <p:spPr/>
        <p:txBody>
          <a:bodyPr/>
          <a:lstStyle/>
          <a:p>
            <a:fld id="{50F209D7-C180-5B4A-A7C2-AD533727DAA3}" type="slidenum">
              <a:rPr lang="en-US" smtClean="0"/>
              <a:t>‹#›</a:t>
            </a:fld>
            <a:endParaRPr lang="en-US"/>
          </a:p>
        </p:txBody>
      </p:sp>
      <p:sp>
        <p:nvSpPr>
          <p:cNvPr id="7" name="Date Placeholder 3">
            <a:extLst>
              <a:ext uri="{FF2B5EF4-FFF2-40B4-BE49-F238E27FC236}">
                <a16:creationId xmlns:a16="http://schemas.microsoft.com/office/drawing/2014/main" id="{44DD2087-6D67-6446-B8B5-55D774009B0D}"/>
              </a:ext>
            </a:extLst>
          </p:cNvPr>
          <p:cNvSpPr txBox="1">
            <a:spLocks/>
          </p:cNvSpPr>
          <p:nvPr userDrawn="1"/>
        </p:nvSpPr>
        <p:spPr>
          <a:xfrm>
            <a:off x="432000" y="6984000"/>
            <a:ext cx="3606187" cy="320376"/>
          </a:xfrm>
          <a:prstGeom prst="rect">
            <a:avLst/>
          </a:prstGeom>
        </p:spPr>
        <p:txBody>
          <a:bodyPr vert="horz" lIns="0" tIns="0" rIns="0" bIns="45720" rtlCol="0" anchor="t" anchorCtr="0"/>
          <a:lstStyle>
            <a:defPPr>
              <a:defRPr lang="en-US"/>
            </a:defPPr>
            <a:lvl1pPr marL="0" algn="l" defTabSz="914400" rtl="0" eaLnBrk="1" latinLnBrk="0" hangingPunct="1">
              <a:defRPr sz="1052"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kern="1200" dirty="0">
                <a:solidFill>
                  <a:schemeClr val="bg1"/>
                </a:solidFill>
                <a:effectLst/>
                <a:latin typeface="+mn-lt"/>
                <a:ea typeface="+mn-ea"/>
                <a:cs typeface="+mn-cs"/>
              </a:rPr>
              <a:t>Reg charity no. 288180  © HelpAge International 2021 </a:t>
            </a:r>
          </a:p>
        </p:txBody>
      </p:sp>
    </p:spTree>
    <p:extLst>
      <p:ext uri="{BB962C8B-B14F-4D97-AF65-F5344CB8AC3E}">
        <p14:creationId xmlns:p14="http://schemas.microsoft.com/office/powerpoint/2010/main" val="232863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9BAE8-9F44-D141-901F-FC49B4E3B949}"/>
              </a:ext>
            </a:extLst>
          </p:cNvPr>
          <p:cNvSpPr>
            <a:spLocks noGrp="1"/>
          </p:cNvSpPr>
          <p:nvPr>
            <p:ph type="title"/>
          </p:nvPr>
        </p:nvSpPr>
        <p:spPr>
          <a:xfrm>
            <a:off x="432001" y="1800000"/>
            <a:ext cx="9828000" cy="5056153"/>
          </a:xfrm>
          <a:solidFill>
            <a:schemeClr val="accent1"/>
          </a:solidFill>
        </p:spPr>
        <p:txBody>
          <a:bodyPr lIns="360000" tIns="360000" rIns="360000" bIns="360000" anchor="t" anchorCtr="0"/>
          <a:lstStyle>
            <a:lvl1pPr algn="l">
              <a:lnSpc>
                <a:spcPts val="5200"/>
              </a:lnSpc>
              <a:defRPr sz="4000">
                <a:solidFill>
                  <a:schemeClr val="bg1"/>
                </a:solidFill>
              </a:defRPr>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D7B8F325-3EC2-434A-92FD-D962614D8403}"/>
              </a:ext>
            </a:extLst>
          </p:cNvPr>
          <p:cNvSpPr>
            <a:spLocks noGrp="1"/>
          </p:cNvSpPr>
          <p:nvPr>
            <p:ph type="ftr" sz="quarter" idx="11"/>
          </p:nvPr>
        </p:nvSpPr>
        <p:spPr/>
        <p:txBody>
          <a:bodyPr/>
          <a:lstStyle>
            <a:lvl1pPr>
              <a:defRPr>
                <a:solidFill>
                  <a:schemeClr val="bg1"/>
                </a:solidFill>
              </a:defRPr>
            </a:lvl1pPr>
          </a:lstStyle>
          <a:p>
            <a:r>
              <a:rPr lang="ar-EG" dirty="0">
                <a:solidFill>
                  <a:schemeClr val="tx2"/>
                </a:solidFill>
              </a:rPr>
              <a:t>تدريب على التعبير عن الرأي</a:t>
            </a:r>
            <a:r>
              <a:rPr lang="en-US" dirty="0">
                <a:solidFill>
                  <a:schemeClr val="tx2"/>
                </a:solidFill>
              </a:rPr>
              <a:t> </a:t>
            </a:r>
          </a:p>
          <a:p>
            <a:r>
              <a:rPr lang="en-GB" dirty="0">
                <a:solidFill>
                  <a:schemeClr val="accent3"/>
                </a:solidFill>
              </a:rPr>
              <a:t>Module 1: Introduction to Voice</a:t>
            </a:r>
          </a:p>
        </p:txBody>
      </p:sp>
      <p:sp>
        <p:nvSpPr>
          <p:cNvPr id="6" name="Slide Number Placeholder 5">
            <a:extLst>
              <a:ext uri="{FF2B5EF4-FFF2-40B4-BE49-F238E27FC236}">
                <a16:creationId xmlns:a16="http://schemas.microsoft.com/office/drawing/2014/main" id="{36066FA9-C730-DF40-8AF9-31997C9FC014}"/>
              </a:ext>
            </a:extLst>
          </p:cNvPr>
          <p:cNvSpPr>
            <a:spLocks noGrp="1"/>
          </p:cNvSpPr>
          <p:nvPr>
            <p:ph type="sldNum" sz="quarter" idx="12"/>
          </p:nvPr>
        </p:nvSpPr>
        <p:spPr/>
        <p:txBody>
          <a:bodyPr/>
          <a:lstStyle/>
          <a:p>
            <a:fld id="{50F209D7-C180-5B4A-A7C2-AD533727DAA3}" type="slidenum">
              <a:rPr lang="en-US" smtClean="0"/>
              <a:t>‹#›</a:t>
            </a:fld>
            <a:endParaRPr lang="en-US"/>
          </a:p>
        </p:txBody>
      </p:sp>
      <p:sp>
        <p:nvSpPr>
          <p:cNvPr id="9" name="Date Placeholder 3">
            <a:extLst>
              <a:ext uri="{FF2B5EF4-FFF2-40B4-BE49-F238E27FC236}">
                <a16:creationId xmlns:a16="http://schemas.microsoft.com/office/drawing/2014/main" id="{617CD85E-ECD3-824E-86BC-1554A74D38FC}"/>
              </a:ext>
            </a:extLst>
          </p:cNvPr>
          <p:cNvSpPr txBox="1">
            <a:spLocks/>
          </p:cNvSpPr>
          <p:nvPr userDrawn="1"/>
        </p:nvSpPr>
        <p:spPr>
          <a:xfrm>
            <a:off x="5292340" y="6985300"/>
            <a:ext cx="4722079" cy="329900"/>
          </a:xfrm>
          <a:prstGeom prst="rect">
            <a:avLst/>
          </a:prstGeom>
        </p:spPr>
        <p:txBody>
          <a:bodyPr vert="horz" lIns="0" tIns="0" rIns="0" bIns="45720" rtlCol="0" anchor="t" anchorCtr="0"/>
          <a:lstStyle>
            <a:defPPr>
              <a:defRPr lang="en-US"/>
            </a:defPPr>
            <a:lvl1pPr marL="0" algn="l" defTabSz="914400" rtl="0" eaLnBrk="1" latinLnBrk="0" hangingPunct="1">
              <a:defRPr sz="1052"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en-GB" sz="800" kern="1200" dirty="0">
                <a:solidFill>
                  <a:schemeClr val="tx1">
                    <a:tint val="75000"/>
                  </a:schemeClr>
                </a:solidFill>
                <a:effectLst/>
                <a:latin typeface="+mn-lt"/>
                <a:ea typeface="+mn-ea"/>
                <a:cs typeface="+mn-cs"/>
              </a:rPr>
              <a:t>Registered charity no. 288180  © HelpAge International 2021 </a:t>
            </a:r>
          </a:p>
        </p:txBody>
      </p:sp>
    </p:spTree>
    <p:extLst>
      <p:ext uri="{BB962C8B-B14F-4D97-AF65-F5344CB8AC3E}">
        <p14:creationId xmlns:p14="http://schemas.microsoft.com/office/powerpoint/2010/main" val="1962084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046E-880C-5B47-8866-C4C74BD9F434}"/>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528963AA-A790-C840-942A-5C67477DC5E0}"/>
              </a:ext>
            </a:extLst>
          </p:cNvPr>
          <p:cNvSpPr>
            <a:spLocks noGrp="1"/>
          </p:cNvSpPr>
          <p:nvPr>
            <p:ph type="ftr" sz="quarter" idx="11"/>
          </p:nvPr>
        </p:nvSpPr>
        <p:spPr/>
        <p:txBody>
          <a:bodyPr/>
          <a:lstStyle/>
          <a:p>
            <a:r>
              <a:rPr lang="ar-EG" dirty="0"/>
              <a:t>تدريب على التعبير عن الرأي</a:t>
            </a:r>
            <a:r>
              <a:rPr lang="en-US" dirty="0"/>
              <a:t> </a:t>
            </a:r>
          </a:p>
          <a:p>
            <a:r>
              <a:rPr lang="en-GB" dirty="0">
                <a:solidFill>
                  <a:schemeClr val="accent3"/>
                </a:solidFill>
              </a:rPr>
              <a:t>Module 1: Introduction to Voice</a:t>
            </a:r>
          </a:p>
        </p:txBody>
      </p:sp>
      <p:sp>
        <p:nvSpPr>
          <p:cNvPr id="5" name="Slide Number Placeholder 4">
            <a:extLst>
              <a:ext uri="{FF2B5EF4-FFF2-40B4-BE49-F238E27FC236}">
                <a16:creationId xmlns:a16="http://schemas.microsoft.com/office/drawing/2014/main" id="{33C0F4E0-9997-0048-9306-C063A6B468F7}"/>
              </a:ext>
            </a:extLst>
          </p:cNvPr>
          <p:cNvSpPr>
            <a:spLocks noGrp="1"/>
          </p:cNvSpPr>
          <p:nvPr>
            <p:ph type="sldNum" sz="quarter" idx="12"/>
          </p:nvPr>
        </p:nvSpPr>
        <p:spPr/>
        <p:txBody>
          <a:bodyPr/>
          <a:lstStyle/>
          <a:p>
            <a:fld id="{50F209D7-C180-5B4A-A7C2-AD533727DAA3}" type="slidenum">
              <a:rPr lang="en-US" smtClean="0"/>
              <a:t>‹#›</a:t>
            </a:fld>
            <a:endParaRPr lang="en-US"/>
          </a:p>
        </p:txBody>
      </p:sp>
      <p:sp>
        <p:nvSpPr>
          <p:cNvPr id="8" name="Date Placeholder 3">
            <a:extLst>
              <a:ext uri="{FF2B5EF4-FFF2-40B4-BE49-F238E27FC236}">
                <a16:creationId xmlns:a16="http://schemas.microsoft.com/office/drawing/2014/main" id="{B5C1C0AE-AFFA-944A-8DA5-158FD4785741}"/>
              </a:ext>
            </a:extLst>
          </p:cNvPr>
          <p:cNvSpPr txBox="1">
            <a:spLocks/>
          </p:cNvSpPr>
          <p:nvPr userDrawn="1"/>
        </p:nvSpPr>
        <p:spPr>
          <a:xfrm>
            <a:off x="5292340" y="6985300"/>
            <a:ext cx="4722079" cy="329900"/>
          </a:xfrm>
          <a:prstGeom prst="rect">
            <a:avLst/>
          </a:prstGeom>
        </p:spPr>
        <p:txBody>
          <a:bodyPr vert="horz" lIns="0" tIns="0" rIns="0" bIns="45720" rtlCol="0" anchor="t" anchorCtr="0"/>
          <a:lstStyle>
            <a:defPPr>
              <a:defRPr lang="en-US"/>
            </a:defPPr>
            <a:lvl1pPr marL="0" algn="l" defTabSz="914400" rtl="0" eaLnBrk="1" latinLnBrk="0" hangingPunct="1">
              <a:defRPr sz="1052"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en-GB" sz="800" kern="1200" dirty="0">
                <a:solidFill>
                  <a:schemeClr val="tx1">
                    <a:tint val="75000"/>
                  </a:schemeClr>
                </a:solidFill>
                <a:effectLst/>
                <a:latin typeface="+mn-lt"/>
                <a:ea typeface="+mn-ea"/>
                <a:cs typeface="+mn-cs"/>
              </a:rPr>
              <a:t>Registered charity no. 288180  © HelpAge International 2021 </a:t>
            </a:r>
          </a:p>
        </p:txBody>
      </p:sp>
    </p:spTree>
    <p:extLst>
      <p:ext uri="{BB962C8B-B14F-4D97-AF65-F5344CB8AC3E}">
        <p14:creationId xmlns:p14="http://schemas.microsoft.com/office/powerpoint/2010/main" val="1463244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16F190D-0BA5-724D-980A-A92BF64097BB}"/>
              </a:ext>
            </a:extLst>
          </p:cNvPr>
          <p:cNvSpPr>
            <a:spLocks noGrp="1"/>
          </p:cNvSpPr>
          <p:nvPr>
            <p:ph type="ftr" sz="quarter" idx="11"/>
          </p:nvPr>
        </p:nvSpPr>
        <p:spPr/>
        <p:txBody>
          <a:bodyPr/>
          <a:lstStyle/>
          <a:p>
            <a:r>
              <a:rPr lang="ar-EG" dirty="0"/>
              <a:t>تدريب على التعبير عن الرأي</a:t>
            </a:r>
            <a:r>
              <a:rPr lang="en-US" dirty="0"/>
              <a:t> </a:t>
            </a:r>
          </a:p>
          <a:p>
            <a:r>
              <a:rPr lang="en-GB" dirty="0">
                <a:solidFill>
                  <a:schemeClr val="accent3"/>
                </a:solidFill>
              </a:rPr>
              <a:t>Module 1: Introduction to Voice</a:t>
            </a:r>
          </a:p>
        </p:txBody>
      </p:sp>
      <p:sp>
        <p:nvSpPr>
          <p:cNvPr id="4" name="Slide Number Placeholder 3">
            <a:extLst>
              <a:ext uri="{FF2B5EF4-FFF2-40B4-BE49-F238E27FC236}">
                <a16:creationId xmlns:a16="http://schemas.microsoft.com/office/drawing/2014/main" id="{AD312DD3-DC42-A749-A702-93AA80CAB311}"/>
              </a:ext>
            </a:extLst>
          </p:cNvPr>
          <p:cNvSpPr>
            <a:spLocks noGrp="1"/>
          </p:cNvSpPr>
          <p:nvPr>
            <p:ph type="sldNum" sz="quarter" idx="12"/>
          </p:nvPr>
        </p:nvSpPr>
        <p:spPr/>
        <p:txBody>
          <a:bodyPr/>
          <a:lstStyle/>
          <a:p>
            <a:fld id="{50F209D7-C180-5B4A-A7C2-AD533727DAA3}" type="slidenum">
              <a:rPr lang="en-US" smtClean="0"/>
              <a:t>‹#›</a:t>
            </a:fld>
            <a:endParaRPr lang="en-US"/>
          </a:p>
        </p:txBody>
      </p:sp>
      <p:sp>
        <p:nvSpPr>
          <p:cNvPr id="7" name="Date Placeholder 3">
            <a:extLst>
              <a:ext uri="{FF2B5EF4-FFF2-40B4-BE49-F238E27FC236}">
                <a16:creationId xmlns:a16="http://schemas.microsoft.com/office/drawing/2014/main" id="{FA5BB0EF-CC35-0544-B14D-EA48B86F5E3D}"/>
              </a:ext>
            </a:extLst>
          </p:cNvPr>
          <p:cNvSpPr txBox="1">
            <a:spLocks/>
          </p:cNvSpPr>
          <p:nvPr userDrawn="1"/>
        </p:nvSpPr>
        <p:spPr>
          <a:xfrm>
            <a:off x="5292340" y="6985300"/>
            <a:ext cx="4722079" cy="329900"/>
          </a:xfrm>
          <a:prstGeom prst="rect">
            <a:avLst/>
          </a:prstGeom>
        </p:spPr>
        <p:txBody>
          <a:bodyPr vert="horz" lIns="0" tIns="0" rIns="0" bIns="45720" rtlCol="0" anchor="t" anchorCtr="0"/>
          <a:lstStyle>
            <a:defPPr>
              <a:defRPr lang="en-US"/>
            </a:defPPr>
            <a:lvl1pPr marL="0" algn="l" defTabSz="914400" rtl="0" eaLnBrk="1" latinLnBrk="0" hangingPunct="1">
              <a:defRPr sz="1052"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en-GB" sz="800" kern="1200" dirty="0">
                <a:solidFill>
                  <a:schemeClr val="tx1">
                    <a:tint val="75000"/>
                  </a:schemeClr>
                </a:solidFill>
                <a:effectLst/>
                <a:latin typeface="+mn-lt"/>
                <a:ea typeface="+mn-ea"/>
                <a:cs typeface="+mn-cs"/>
              </a:rPr>
              <a:t>Registered charity no. 288180  © HelpAge International 2021 </a:t>
            </a:r>
          </a:p>
        </p:txBody>
      </p:sp>
    </p:spTree>
    <p:extLst>
      <p:ext uri="{BB962C8B-B14F-4D97-AF65-F5344CB8AC3E}">
        <p14:creationId xmlns:p14="http://schemas.microsoft.com/office/powerpoint/2010/main" val="3782610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CFC2DC09-AFF1-1648-A90D-41B7BF50E9D0}"/>
              </a:ext>
            </a:extLst>
          </p:cNvPr>
          <p:cNvSpPr/>
          <p:nvPr userDrawn="1"/>
        </p:nvSpPr>
        <p:spPr>
          <a:xfrm>
            <a:off x="451299" y="360000"/>
            <a:ext cx="288000" cy="28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2429A1D-BB69-0448-97C8-EE05C7863A30}"/>
              </a:ext>
            </a:extLst>
          </p:cNvPr>
          <p:cNvSpPr>
            <a:spLocks noGrp="1"/>
          </p:cNvSpPr>
          <p:nvPr>
            <p:ph type="title"/>
          </p:nvPr>
        </p:nvSpPr>
        <p:spPr>
          <a:xfrm>
            <a:off x="432000" y="1115037"/>
            <a:ext cx="9827813" cy="684964"/>
          </a:xfrm>
          <a:prstGeom prst="rect">
            <a:avLst/>
          </a:prstGeom>
        </p:spPr>
        <p:txBody>
          <a:bodyPr vert="horz" lIns="0" tIns="0" rIns="0" bIns="0" numCol="1" rtlCol="0" anchor="t" anchorCtr="0">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8A4C6C2B-3C2A-7148-BF0D-9A6C234DDA5C}"/>
              </a:ext>
            </a:extLst>
          </p:cNvPr>
          <p:cNvSpPr>
            <a:spLocks noGrp="1"/>
          </p:cNvSpPr>
          <p:nvPr>
            <p:ph type="body" idx="1"/>
          </p:nvPr>
        </p:nvSpPr>
        <p:spPr>
          <a:xfrm>
            <a:off x="432000" y="1800000"/>
            <a:ext cx="9829600" cy="479654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A371E722-B0A3-304E-B635-290F7C835345}"/>
              </a:ext>
            </a:extLst>
          </p:cNvPr>
          <p:cNvSpPr>
            <a:spLocks noGrp="1"/>
          </p:cNvSpPr>
          <p:nvPr>
            <p:ph type="dt" sz="half" idx="2"/>
          </p:nvPr>
        </p:nvSpPr>
        <p:spPr>
          <a:xfrm>
            <a:off x="432000" y="7006699"/>
            <a:ext cx="935694" cy="402483"/>
          </a:xfrm>
          <a:prstGeom prst="rect">
            <a:avLst/>
          </a:prstGeom>
        </p:spPr>
        <p:txBody>
          <a:bodyPr vert="horz" lIns="0" tIns="0" rIns="0" bIns="45720" rtlCol="0" anchor="t" anchorCtr="0"/>
          <a:lstStyle>
            <a:lvl1pPr algn="l">
              <a:defRPr sz="8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BEC07EC3-1CEB-164E-9BDA-EE712DA22A16}"/>
              </a:ext>
            </a:extLst>
          </p:cNvPr>
          <p:cNvSpPr>
            <a:spLocks noGrp="1"/>
          </p:cNvSpPr>
          <p:nvPr>
            <p:ph type="ftr" sz="quarter" idx="3"/>
          </p:nvPr>
        </p:nvSpPr>
        <p:spPr>
          <a:xfrm>
            <a:off x="5571173" y="432000"/>
            <a:ext cx="4688640" cy="406200"/>
          </a:xfrm>
          <a:prstGeom prst="rect">
            <a:avLst/>
          </a:prstGeom>
        </p:spPr>
        <p:txBody>
          <a:bodyPr vert="horz" lIns="0" tIns="0" rIns="0" bIns="0" rtlCol="0" anchor="t" anchorCtr="0"/>
          <a:lstStyle>
            <a:lvl1pPr algn="r" rtl="1">
              <a:lnSpc>
                <a:spcPts val="1000"/>
              </a:lnSpc>
              <a:defRPr sz="850" b="1">
                <a:solidFill>
                  <a:schemeClr val="tx1">
                    <a:tint val="75000"/>
                  </a:schemeClr>
                </a:solidFill>
              </a:defRPr>
            </a:lvl1pPr>
          </a:lstStyle>
          <a:p>
            <a:r>
              <a:rPr lang="ar-EG"/>
              <a:t>تدريب على التعبير عن الرأي</a:t>
            </a:r>
            <a:endParaRPr lang="en-GB"/>
          </a:p>
          <a:p>
            <a:r>
              <a:rPr lang="en-GB">
                <a:solidFill>
                  <a:schemeClr val="accent3"/>
                </a:solidFill>
              </a:rPr>
              <a:t>Module 1: Introduction to Voice</a:t>
            </a:r>
            <a:endParaRPr lang="en-GB" dirty="0">
              <a:solidFill>
                <a:schemeClr val="accent3"/>
              </a:solidFill>
            </a:endParaRPr>
          </a:p>
        </p:txBody>
      </p:sp>
      <p:sp>
        <p:nvSpPr>
          <p:cNvPr id="6" name="Slide Number Placeholder 5">
            <a:extLst>
              <a:ext uri="{FF2B5EF4-FFF2-40B4-BE49-F238E27FC236}">
                <a16:creationId xmlns:a16="http://schemas.microsoft.com/office/drawing/2014/main" id="{D3CB669D-1C1D-0446-9C29-5B52E6503A8D}"/>
              </a:ext>
            </a:extLst>
          </p:cNvPr>
          <p:cNvSpPr>
            <a:spLocks noGrp="1"/>
          </p:cNvSpPr>
          <p:nvPr>
            <p:ph type="sldNum" sz="quarter" idx="4"/>
          </p:nvPr>
        </p:nvSpPr>
        <p:spPr>
          <a:xfrm>
            <a:off x="450533" y="434003"/>
            <a:ext cx="288000" cy="204570"/>
          </a:xfrm>
          <a:prstGeom prst="rect">
            <a:avLst/>
          </a:prstGeom>
        </p:spPr>
        <p:txBody>
          <a:bodyPr vert="horz" lIns="0" tIns="0" rIns="0" bIns="0" rtlCol="0" anchor="t" anchorCtr="0"/>
          <a:lstStyle>
            <a:lvl1pPr algn="ctr">
              <a:defRPr sz="850" b="1">
                <a:solidFill>
                  <a:schemeClr val="bg1"/>
                </a:solidFill>
              </a:defRPr>
            </a:lvl1pPr>
          </a:lstStyle>
          <a:p>
            <a:fld id="{50F209D7-C180-5B4A-A7C2-AD533727DAA3}" type="slidenum">
              <a:rPr lang="en-US" smtClean="0"/>
              <a:pPr/>
              <a:t>‹#›</a:t>
            </a:fld>
            <a:endParaRPr lang="en-US" dirty="0"/>
          </a:p>
        </p:txBody>
      </p:sp>
    </p:spTree>
    <p:extLst>
      <p:ext uri="{BB962C8B-B14F-4D97-AF65-F5344CB8AC3E}">
        <p14:creationId xmlns:p14="http://schemas.microsoft.com/office/powerpoint/2010/main" val="2855945888"/>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0" r:id="rId3"/>
    <p:sldLayoutId id="2147483652" r:id="rId4"/>
    <p:sldLayoutId id="2147483651" r:id="rId5"/>
    <p:sldLayoutId id="2147483656" r:id="rId6"/>
    <p:sldLayoutId id="2147483654" r:id="rId7"/>
    <p:sldLayoutId id="2147483655" r:id="rId8"/>
  </p:sldLayoutIdLst>
  <p:hf hdr="0" dt="0"/>
  <p:txStyles>
    <p:titleStyle>
      <a:lvl1pPr algn="r" defTabSz="801929" rtl="1" eaLnBrk="1" latinLnBrk="0" hangingPunct="1">
        <a:lnSpc>
          <a:spcPts val="3300"/>
        </a:lnSpc>
        <a:spcBef>
          <a:spcPct val="0"/>
        </a:spcBef>
        <a:buNone/>
        <a:defRPr sz="2800" b="1" kern="1200">
          <a:solidFill>
            <a:schemeClr val="accent3"/>
          </a:solidFill>
          <a:latin typeface="+mn-lt"/>
          <a:ea typeface="+mj-ea"/>
          <a:cs typeface="+mj-cs"/>
        </a:defRPr>
      </a:lvl1pPr>
    </p:titleStyle>
    <p:bodyStyle>
      <a:lvl1pPr marL="6350" indent="0" algn="r" defTabSz="801929" rtl="1" eaLnBrk="1" latinLnBrk="0" hangingPunct="1">
        <a:lnSpc>
          <a:spcPct val="90000"/>
        </a:lnSpc>
        <a:spcBef>
          <a:spcPts val="877"/>
        </a:spcBef>
        <a:buFontTx/>
        <a:buNone/>
        <a:tabLst/>
        <a:defRPr sz="2200" b="1" kern="1200">
          <a:solidFill>
            <a:schemeClr val="accent1"/>
          </a:solidFill>
          <a:latin typeface="+mn-lt"/>
          <a:ea typeface="+mn-ea"/>
          <a:cs typeface="+mn-cs"/>
        </a:defRPr>
      </a:lvl1pPr>
      <a:lvl2pPr marL="11112" indent="0" algn="r" defTabSz="801929" rtl="1" eaLnBrk="1" latinLnBrk="0" hangingPunct="1">
        <a:lnSpc>
          <a:spcPct val="90000"/>
        </a:lnSpc>
        <a:spcBef>
          <a:spcPts val="439"/>
        </a:spcBef>
        <a:buFontTx/>
        <a:buNone/>
        <a:tabLst/>
        <a:defRPr sz="2000" b="1" kern="1200">
          <a:solidFill>
            <a:schemeClr val="accent2"/>
          </a:solidFill>
          <a:latin typeface="+mn-lt"/>
          <a:ea typeface="+mn-ea"/>
          <a:cs typeface="+mn-cs"/>
        </a:defRPr>
      </a:lvl2pPr>
      <a:lvl3pPr marL="11112" indent="0" algn="r" defTabSz="801929" rtl="1" eaLnBrk="1" latinLnBrk="0" hangingPunct="1">
        <a:lnSpc>
          <a:spcPct val="90000"/>
        </a:lnSpc>
        <a:spcBef>
          <a:spcPts val="439"/>
        </a:spcBef>
        <a:buClr>
          <a:schemeClr val="accent1"/>
        </a:buClr>
        <a:buSzPct val="120000"/>
        <a:buFontTx/>
        <a:buNone/>
        <a:tabLst/>
        <a:defRPr sz="2000" b="1" kern="1200">
          <a:solidFill>
            <a:schemeClr val="tx2"/>
          </a:solidFill>
          <a:latin typeface="+mn-lt"/>
          <a:ea typeface="+mn-ea"/>
          <a:cs typeface="+mn-cs"/>
        </a:defRPr>
      </a:lvl3pPr>
      <a:lvl4pPr marL="11112" indent="0" algn="r" defTabSz="801929" rtl="1" eaLnBrk="1" latinLnBrk="0" hangingPunct="1">
        <a:lnSpc>
          <a:spcPct val="120000"/>
        </a:lnSpc>
        <a:spcBef>
          <a:spcPts val="1039"/>
        </a:spcBef>
        <a:buClr>
          <a:schemeClr val="accent1"/>
        </a:buClr>
        <a:buSzPct val="120000"/>
        <a:buFont typeface="Arial" panose="020B0604020202020204" pitchFamily="34" charset="0"/>
        <a:buNone/>
        <a:tabLst/>
        <a:defRPr sz="2000" b="0" kern="1200">
          <a:solidFill>
            <a:schemeClr val="tx1"/>
          </a:solidFill>
          <a:latin typeface="+mn-lt"/>
          <a:ea typeface="+mn-ea"/>
          <a:cs typeface="+mn-cs"/>
        </a:defRPr>
      </a:lvl4pPr>
      <a:lvl5pPr marL="11112" indent="0" algn="r" defTabSz="801929" rtl="1" eaLnBrk="1" latinLnBrk="0" hangingPunct="1">
        <a:lnSpc>
          <a:spcPct val="90000"/>
        </a:lnSpc>
        <a:spcBef>
          <a:spcPts val="439"/>
        </a:spcBef>
        <a:buClr>
          <a:schemeClr val="accent1"/>
        </a:buClr>
        <a:buSzPct val="120000"/>
        <a:buFontTx/>
        <a:buNone/>
        <a:tabLst/>
        <a:defRPr sz="1600" b="0"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D499C3-F5F4-B44D-8871-40E1F2C29002}"/>
              </a:ext>
            </a:extLst>
          </p:cNvPr>
          <p:cNvSpPr>
            <a:spLocks noGrp="1"/>
          </p:cNvSpPr>
          <p:nvPr>
            <p:ph type="ctrTitle"/>
          </p:nvPr>
        </p:nvSpPr>
        <p:spPr>
          <a:xfrm>
            <a:off x="450533" y="1440000"/>
            <a:ext cx="4756734" cy="2631887"/>
          </a:xfrm>
        </p:spPr>
        <p:txBody>
          <a:bodyPr/>
          <a:lstStyle/>
          <a:p>
            <a:pPr algn="r" rtl="1"/>
            <a:r>
              <a:rPr lang="ar-EG" dirty="0">
                <a:solidFill>
                  <a:schemeClr val="accent4"/>
                </a:solidFill>
                <a:latin typeface="Simplified Arabic" panose="02020603050405020304" pitchFamily="18" charset="-78"/>
                <a:cs typeface="Simplified Arabic" panose="02020603050405020304" pitchFamily="18" charset="-78"/>
              </a:rPr>
              <a:t>تدريب على التعبير عن الرأي</a:t>
            </a:r>
            <a:br>
              <a:rPr lang="en-GB" dirty="0">
                <a:latin typeface="Simplified Arabic" panose="02020603050405020304" pitchFamily="18" charset="-78"/>
                <a:cs typeface="Simplified Arabic" panose="02020603050405020304" pitchFamily="18" charset="-78"/>
              </a:rPr>
            </a:br>
            <a:r>
              <a:rPr lang="ar-EG" dirty="0">
                <a:latin typeface="Simplified Arabic" panose="02020603050405020304" pitchFamily="18" charset="-78"/>
                <a:cs typeface="Simplified Arabic" panose="02020603050405020304" pitchFamily="18" charset="-78"/>
              </a:rPr>
              <a:t>الوحدة 2</a:t>
            </a:r>
            <a:r>
              <a:rPr lang="en-GB" dirty="0">
                <a:latin typeface="Simplified Arabic" panose="02020603050405020304" pitchFamily="18" charset="-78"/>
                <a:cs typeface="Simplified Arabic" panose="02020603050405020304" pitchFamily="18" charset="-78"/>
              </a:rPr>
              <a:t>:</a:t>
            </a:r>
            <a:r>
              <a:rPr lang="ar-EG" dirty="0">
                <a:latin typeface="Simplified Arabic" panose="02020603050405020304" pitchFamily="18" charset="-78"/>
                <a:cs typeface="Simplified Arabic" panose="02020603050405020304" pitchFamily="18" charset="-78"/>
              </a:rPr>
              <a:t> وراء الكواليس</a:t>
            </a:r>
            <a:br>
              <a:rPr lang="en-GB" dirty="0">
                <a:latin typeface="Simplified Arabic" panose="02020603050405020304" pitchFamily="18" charset="-78"/>
                <a:cs typeface="Simplified Arabic" panose="02020603050405020304" pitchFamily="18" charset="-78"/>
              </a:rPr>
            </a:br>
            <a:endParaRPr lang="en-US" dirty="0">
              <a:latin typeface="Simplified Arabic" panose="02020603050405020304" pitchFamily="18" charset="-78"/>
              <a:cs typeface="Simplified Arabic" panose="02020603050405020304" pitchFamily="18" charset="-78"/>
            </a:endParaRPr>
          </a:p>
        </p:txBody>
      </p:sp>
      <p:sp>
        <p:nvSpPr>
          <p:cNvPr id="10" name="Slide Number Placeholder 4">
            <a:extLst>
              <a:ext uri="{FF2B5EF4-FFF2-40B4-BE49-F238E27FC236}">
                <a16:creationId xmlns:a16="http://schemas.microsoft.com/office/drawing/2014/main" id="{AF039469-E6AD-5449-9EBF-6DE402CC5297}"/>
              </a:ext>
            </a:extLst>
          </p:cNvPr>
          <p:cNvSpPr>
            <a:spLocks noGrp="1"/>
          </p:cNvSpPr>
          <p:nvPr>
            <p:ph type="sldNum" sz="quarter" idx="12"/>
          </p:nvPr>
        </p:nvSpPr>
        <p:spPr/>
        <p:txBody>
          <a:bodyPr/>
          <a:lstStyle/>
          <a:p>
            <a:fld id="{50F209D7-C180-5B4A-A7C2-AD533727DAA3}" type="slidenum">
              <a:rPr lang="en-US" smtClean="0"/>
              <a:t>1</a:t>
            </a:fld>
            <a:endParaRPr lang="en-US"/>
          </a:p>
        </p:txBody>
      </p:sp>
      <p:pic>
        <p:nvPicPr>
          <p:cNvPr id="8" name="Picture 7">
            <a:extLst>
              <a:ext uri="{FF2B5EF4-FFF2-40B4-BE49-F238E27FC236}">
                <a16:creationId xmlns:a16="http://schemas.microsoft.com/office/drawing/2014/main" id="{25E2DD49-7C1B-1F48-9974-DD93C7AFCFD8}"/>
              </a:ext>
            </a:extLst>
          </p:cNvPr>
          <p:cNvPicPr>
            <a:picLocks noChangeAspect="1"/>
          </p:cNvPicPr>
          <p:nvPr/>
        </p:nvPicPr>
        <p:blipFill>
          <a:blip r:embed="rId2"/>
          <a:srcRect t="78" b="78"/>
          <a:stretch/>
        </p:blipFill>
        <p:spPr>
          <a:xfrm flipH="1">
            <a:off x="5482484" y="432000"/>
            <a:ext cx="4722079" cy="6443376"/>
          </a:xfrm>
          <a:prstGeom prst="rect">
            <a:avLst/>
          </a:prstGeom>
        </p:spPr>
      </p:pic>
      <p:sp>
        <p:nvSpPr>
          <p:cNvPr id="9" name="Date Placeholder 3">
            <a:extLst>
              <a:ext uri="{FF2B5EF4-FFF2-40B4-BE49-F238E27FC236}">
                <a16:creationId xmlns:a16="http://schemas.microsoft.com/office/drawing/2014/main" id="{5E30A259-A4E1-414F-B05C-E3BE7679BAE0}"/>
              </a:ext>
            </a:extLst>
          </p:cNvPr>
          <p:cNvSpPr txBox="1">
            <a:spLocks/>
          </p:cNvSpPr>
          <p:nvPr/>
        </p:nvSpPr>
        <p:spPr>
          <a:xfrm rot="16200000">
            <a:off x="8749972" y="1775890"/>
            <a:ext cx="2619193" cy="137677"/>
          </a:xfrm>
          <a:prstGeom prst="rect">
            <a:avLst/>
          </a:prstGeom>
          <a:solidFill>
            <a:schemeClr val="tx2">
              <a:alpha val="20000"/>
            </a:schemeClr>
          </a:solidFill>
        </p:spPr>
        <p:txBody>
          <a:bodyPr vert="horz" lIns="0" tIns="0" rIns="0" bIns="45720" rtlCol="0" anchor="t" anchorCtr="0"/>
          <a:lstStyle>
            <a:defPPr>
              <a:defRPr lang="en-US"/>
            </a:defPPr>
            <a:lvl1pPr marL="0" algn="l" defTabSz="914400" rtl="0" eaLnBrk="1" latinLnBrk="0" hangingPunct="1">
              <a:defRPr sz="1052"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ar-SA" sz="1000" dirty="0">
                <a:solidFill>
                  <a:schemeClr val="bg1"/>
                </a:solidFill>
                <a:latin typeface="Simplified Arabic" panose="02020603050405020304" pitchFamily="18" charset="-78"/>
                <a:cs typeface="Simplified Arabic" panose="02020603050405020304" pitchFamily="18" charset="-78"/>
              </a:rPr>
              <a:t>فداء </a:t>
            </a:r>
            <a:r>
              <a:rPr lang="ar-SA" sz="1000" dirty="0" err="1">
                <a:solidFill>
                  <a:schemeClr val="bg1"/>
                </a:solidFill>
                <a:latin typeface="Simplified Arabic" panose="02020603050405020304" pitchFamily="18" charset="-78"/>
                <a:cs typeface="Simplified Arabic" panose="02020603050405020304" pitchFamily="18" charset="-78"/>
              </a:rPr>
              <a:t>قطاطشة</a:t>
            </a:r>
            <a:r>
              <a:rPr lang="ar-SA" sz="1000" dirty="0">
                <a:solidFill>
                  <a:schemeClr val="bg1"/>
                </a:solidFill>
                <a:latin typeface="Simplified Arabic" panose="02020603050405020304" pitchFamily="18" charset="-78"/>
                <a:cs typeface="Simplified Arabic" panose="02020603050405020304" pitchFamily="18" charset="-78"/>
              </a:rPr>
              <a:t> / </a:t>
            </a:r>
            <a:r>
              <a:rPr lang="ar-SA" sz="1000" dirty="0" err="1">
                <a:solidFill>
                  <a:schemeClr val="bg1"/>
                </a:solidFill>
                <a:latin typeface="Simplified Arabic" panose="02020603050405020304" pitchFamily="18" charset="-78"/>
                <a:cs typeface="Simplified Arabic" panose="02020603050405020304" pitchFamily="18" charset="-78"/>
              </a:rPr>
              <a:t>هيلب</a:t>
            </a:r>
            <a:r>
              <a:rPr lang="ar-SA" sz="1000" dirty="0">
                <a:solidFill>
                  <a:schemeClr val="bg1"/>
                </a:solidFill>
                <a:latin typeface="Simplified Arabic" panose="02020603050405020304" pitchFamily="18" charset="-78"/>
                <a:cs typeface="Simplified Arabic" panose="02020603050405020304" pitchFamily="18" charset="-78"/>
              </a:rPr>
              <a:t> </a:t>
            </a:r>
            <a:r>
              <a:rPr lang="ar-SA" sz="1000" dirty="0" err="1">
                <a:solidFill>
                  <a:schemeClr val="bg1"/>
                </a:solidFill>
                <a:latin typeface="Simplified Arabic" panose="02020603050405020304" pitchFamily="18" charset="-78"/>
                <a:cs typeface="Simplified Arabic" panose="02020603050405020304" pitchFamily="18" charset="-78"/>
              </a:rPr>
              <a:t>إيدج</a:t>
            </a:r>
            <a:r>
              <a:rPr lang="ar-SA" sz="1000" dirty="0">
                <a:solidFill>
                  <a:schemeClr val="bg1"/>
                </a:solidFill>
                <a:latin typeface="Simplified Arabic" panose="02020603050405020304" pitchFamily="18" charset="-78"/>
                <a:cs typeface="Simplified Arabic" panose="02020603050405020304" pitchFamily="18" charset="-78"/>
              </a:rPr>
              <a:t> إنترناشونال</a:t>
            </a:r>
            <a:endParaRPr lang="en-GB" sz="1000" kern="1200" dirty="0">
              <a:solidFill>
                <a:schemeClr val="bg1"/>
              </a:solidFill>
              <a:effectLst/>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021779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A44069-AB0A-8542-9243-CD0119D7B819}"/>
              </a:ext>
            </a:extLst>
          </p:cNvPr>
          <p:cNvSpPr>
            <a:spLocks noGrp="1"/>
          </p:cNvSpPr>
          <p:nvPr>
            <p:ph type="title"/>
          </p:nvPr>
        </p:nvSpPr>
        <p:spPr>
          <a:solidFill>
            <a:schemeClr val="accent1"/>
          </a:solidFill>
        </p:spPr>
        <p:txBody>
          <a:bodyPr/>
          <a:lstStyle/>
          <a:p>
            <a:pPr algn="r" rtl="1"/>
            <a:r>
              <a:rPr lang="ar-EG" dirty="0">
                <a:latin typeface="Simplified Arabic" panose="02020603050405020304" pitchFamily="18" charset="-78"/>
                <a:cs typeface="Simplified Arabic" panose="02020603050405020304" pitchFamily="18" charset="-78"/>
              </a:rPr>
              <a:t>خصائص التعبير عن الرأي</a:t>
            </a:r>
            <a:endParaRPr lang="en-GB"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3C81D019-5757-1848-9954-CACAED7701DD}"/>
              </a:ext>
            </a:extLst>
          </p:cNvPr>
          <p:cNvSpPr>
            <a:spLocks noGrp="1"/>
          </p:cNvSpPr>
          <p:nvPr>
            <p:ph type="sldNum" sz="quarter" idx="12"/>
          </p:nvPr>
        </p:nvSpPr>
        <p:spPr/>
        <p:txBody>
          <a:bodyPr/>
          <a:lstStyle/>
          <a:p>
            <a:fld id="{50F209D7-C180-5B4A-A7C2-AD533727DAA3}" type="slidenum">
              <a:rPr lang="en-US" smtClean="0"/>
              <a:t>10</a:t>
            </a:fld>
            <a:endParaRPr lang="en-US"/>
          </a:p>
        </p:txBody>
      </p:sp>
      <p:sp>
        <p:nvSpPr>
          <p:cNvPr id="8" name="Footer Placeholder 3">
            <a:extLst>
              <a:ext uri="{FF2B5EF4-FFF2-40B4-BE49-F238E27FC236}">
                <a16:creationId xmlns:a16="http://schemas.microsoft.com/office/drawing/2014/main" id="{D98B71BA-DE6E-F841-9CA1-65644F7B063E}"/>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532530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35EAEA-A400-F448-834A-126EB687BF12}"/>
              </a:ext>
            </a:extLst>
          </p:cNvPr>
          <p:cNvSpPr>
            <a:spLocks noGrp="1"/>
          </p:cNvSpPr>
          <p:nvPr>
            <p:ph type="title"/>
          </p:nvPr>
        </p:nvSpPr>
        <p:spPr>
          <a:xfrm>
            <a:off x="1563676" y="1115036"/>
            <a:ext cx="8450743" cy="699637"/>
          </a:xfrm>
        </p:spPr>
        <p:txBody>
          <a:bodyPr/>
          <a:lstStyle/>
          <a:p>
            <a:pPr algn="r" rtl="1"/>
            <a:r>
              <a:rPr lang="ar-EG" sz="3200" dirty="0">
                <a:latin typeface="Simplified Arabic" panose="02020603050405020304" pitchFamily="18" charset="-78"/>
                <a:cs typeface="Simplified Arabic" panose="02020603050405020304" pitchFamily="18" charset="-78"/>
              </a:rPr>
              <a:t>استيعاب المساحات</a:t>
            </a:r>
            <a:endParaRPr lang="en-US" sz="3200" dirty="0">
              <a:latin typeface="Simplified Arabic" panose="02020603050405020304" pitchFamily="18" charset="-78"/>
              <a:cs typeface="Simplified Arabic" panose="02020603050405020304" pitchFamily="18" charset="-78"/>
            </a:endParaRPr>
          </a:p>
        </p:txBody>
      </p:sp>
      <p:sp>
        <p:nvSpPr>
          <p:cNvPr id="6" name="Content Placeholder 5">
            <a:extLst>
              <a:ext uri="{FF2B5EF4-FFF2-40B4-BE49-F238E27FC236}">
                <a16:creationId xmlns:a16="http://schemas.microsoft.com/office/drawing/2014/main" id="{0F922E55-4481-FA49-B15E-2CF155258A0D}"/>
              </a:ext>
            </a:extLst>
          </p:cNvPr>
          <p:cNvSpPr>
            <a:spLocks noGrp="1"/>
          </p:cNvSpPr>
          <p:nvPr>
            <p:ph idx="1"/>
          </p:nvPr>
        </p:nvSpPr>
        <p:spPr>
          <a:xfrm>
            <a:off x="1563676" y="1800000"/>
            <a:ext cx="8450743" cy="699637"/>
          </a:xfrm>
        </p:spPr>
        <p:txBody>
          <a:bodyPr/>
          <a:lstStyle/>
          <a:p>
            <a:pPr algn="r" rtl="1"/>
            <a:r>
              <a:rPr lang="ar-EG" sz="2400" dirty="0">
                <a:latin typeface="Simplified Arabic" panose="02020603050405020304" pitchFamily="18" charset="-78"/>
                <a:cs typeface="Simplified Arabic" panose="02020603050405020304" pitchFamily="18" charset="-78"/>
              </a:rPr>
              <a:t>ما هي مساحة اتخاذ القرار؟</a:t>
            </a:r>
            <a:endParaRPr lang="en-GB" sz="2400" dirty="0">
              <a:latin typeface="Simplified Arabic" panose="02020603050405020304" pitchFamily="18" charset="-78"/>
              <a:cs typeface="Simplified Arabic" panose="02020603050405020304" pitchFamily="18" charset="-78"/>
            </a:endParaRPr>
          </a:p>
        </p:txBody>
      </p:sp>
      <p:sp>
        <p:nvSpPr>
          <p:cNvPr id="4" name="Slide Number Placeholder 3">
            <a:extLst>
              <a:ext uri="{FF2B5EF4-FFF2-40B4-BE49-F238E27FC236}">
                <a16:creationId xmlns:a16="http://schemas.microsoft.com/office/drawing/2014/main" id="{8EB85977-EBA0-EB49-B6FE-8C5C883D6734}"/>
              </a:ext>
            </a:extLst>
          </p:cNvPr>
          <p:cNvSpPr>
            <a:spLocks noGrp="1"/>
          </p:cNvSpPr>
          <p:nvPr>
            <p:ph type="sldNum" sz="quarter" idx="12"/>
          </p:nvPr>
        </p:nvSpPr>
        <p:spPr/>
        <p:txBody>
          <a:bodyPr/>
          <a:lstStyle/>
          <a:p>
            <a:fld id="{50F209D7-C180-5B4A-A7C2-AD533727DAA3}" type="slidenum">
              <a:rPr lang="en-US" smtClean="0"/>
              <a:t>11</a:t>
            </a:fld>
            <a:endParaRPr lang="en-US"/>
          </a:p>
        </p:txBody>
      </p:sp>
      <p:pic>
        <p:nvPicPr>
          <p:cNvPr id="7" name="Picture 6" descr="Icon&#10;&#10;Description automatically generated">
            <a:extLst>
              <a:ext uri="{FF2B5EF4-FFF2-40B4-BE49-F238E27FC236}">
                <a16:creationId xmlns:a16="http://schemas.microsoft.com/office/drawing/2014/main" id="{BCBFEFE3-AFEE-7842-B903-E7346BEED343}"/>
              </a:ext>
            </a:extLst>
          </p:cNvPr>
          <p:cNvPicPr>
            <a:picLocks noChangeAspect="1"/>
          </p:cNvPicPr>
          <p:nvPr/>
        </p:nvPicPr>
        <p:blipFill>
          <a:blip r:embed="rId2"/>
          <a:stretch>
            <a:fillRect/>
          </a:stretch>
        </p:blipFill>
        <p:spPr>
          <a:xfrm>
            <a:off x="3767632" y="2499637"/>
            <a:ext cx="3156548" cy="3293789"/>
          </a:xfrm>
          <a:prstGeom prst="rect">
            <a:avLst/>
          </a:prstGeom>
        </p:spPr>
      </p:pic>
      <p:sp>
        <p:nvSpPr>
          <p:cNvPr id="9" name="Footer Placeholder 3">
            <a:extLst>
              <a:ext uri="{FF2B5EF4-FFF2-40B4-BE49-F238E27FC236}">
                <a16:creationId xmlns:a16="http://schemas.microsoft.com/office/drawing/2014/main" id="{0A1C4CA8-CC8B-3B48-A65F-A12705A9AC72}"/>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157560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35EAEA-A400-F448-834A-126EB687BF12}"/>
              </a:ext>
            </a:extLst>
          </p:cNvPr>
          <p:cNvSpPr>
            <a:spLocks noGrp="1"/>
          </p:cNvSpPr>
          <p:nvPr>
            <p:ph type="title"/>
          </p:nvPr>
        </p:nvSpPr>
        <p:spPr>
          <a:xfrm>
            <a:off x="1563676" y="1115036"/>
            <a:ext cx="8450743" cy="699637"/>
          </a:xfrm>
        </p:spPr>
        <p:txBody>
          <a:bodyPr/>
          <a:lstStyle/>
          <a:p>
            <a:pPr algn="r" rtl="1"/>
            <a:r>
              <a:rPr lang="ar-EG" sz="3200" dirty="0">
                <a:latin typeface="Simplified Arabic" panose="02020603050405020304" pitchFamily="18" charset="-78"/>
                <a:cs typeface="Simplified Arabic" panose="02020603050405020304" pitchFamily="18" charset="-78"/>
              </a:rPr>
              <a:t>استيعاب المساحات</a:t>
            </a:r>
            <a:endParaRPr lang="en-US" sz="3200" dirty="0">
              <a:latin typeface="Simplified Arabic" panose="02020603050405020304" pitchFamily="18" charset="-78"/>
              <a:cs typeface="Simplified Arabic" panose="02020603050405020304" pitchFamily="18" charset="-78"/>
            </a:endParaRPr>
          </a:p>
        </p:txBody>
      </p:sp>
      <p:sp>
        <p:nvSpPr>
          <p:cNvPr id="6" name="Content Placeholder 5">
            <a:extLst>
              <a:ext uri="{FF2B5EF4-FFF2-40B4-BE49-F238E27FC236}">
                <a16:creationId xmlns:a16="http://schemas.microsoft.com/office/drawing/2014/main" id="{0F922E55-4481-FA49-B15E-2CF155258A0D}"/>
              </a:ext>
            </a:extLst>
          </p:cNvPr>
          <p:cNvSpPr>
            <a:spLocks noGrp="1"/>
          </p:cNvSpPr>
          <p:nvPr>
            <p:ph idx="1"/>
          </p:nvPr>
        </p:nvSpPr>
        <p:spPr>
          <a:xfrm>
            <a:off x="2474701" y="1800000"/>
            <a:ext cx="7539718" cy="4796544"/>
          </a:xfrm>
        </p:spPr>
        <p:txBody>
          <a:bodyPr/>
          <a:lstStyle/>
          <a:p>
            <a:pPr algn="r"/>
            <a:r>
              <a:rPr lang="ar-EG" sz="2400" dirty="0">
                <a:latin typeface="Simplified Arabic" panose="02020603050405020304" pitchFamily="18" charset="-78"/>
                <a:cs typeface="Simplified Arabic" panose="02020603050405020304" pitchFamily="18" charset="-78"/>
              </a:rPr>
              <a:t>ما هي مساحة اتخاذ القرار؟</a:t>
            </a:r>
            <a:endParaRPr lang="en-GB" sz="2400" dirty="0">
              <a:latin typeface="Simplified Arabic" panose="02020603050405020304" pitchFamily="18" charset="-78"/>
              <a:cs typeface="Simplified Arabic" panose="02020603050405020304" pitchFamily="18" charset="-78"/>
            </a:endParaRPr>
          </a:p>
          <a:p>
            <a:pPr marL="354012" lvl="3" indent="-342900" algn="r">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يمكن تصنيف المساحات للمشاركة والاندماج العام على النحو الآتي:</a:t>
            </a:r>
          </a:p>
          <a:p>
            <a:pPr marL="715963" lvl="3" indent="-344488" algn="r">
              <a:buFontTx/>
              <a:buChar char="-"/>
            </a:pPr>
            <a:r>
              <a:rPr lang="ar-EG" sz="2400" dirty="0">
                <a:latin typeface="Simplified Arabic" panose="02020603050405020304" pitchFamily="18" charset="-78"/>
                <a:cs typeface="Simplified Arabic" panose="02020603050405020304" pitchFamily="18" charset="-78"/>
              </a:rPr>
              <a:t>مدعوة/ رسمية</a:t>
            </a:r>
          </a:p>
          <a:p>
            <a:pPr marL="715963" lvl="3" indent="-344488" algn="r">
              <a:buFontTx/>
              <a:buChar char="-"/>
            </a:pPr>
            <a:r>
              <a:rPr lang="ar-EG" sz="2400" dirty="0">
                <a:latin typeface="Simplified Arabic" panose="02020603050405020304" pitchFamily="18" charset="-78"/>
                <a:cs typeface="Simplified Arabic" panose="02020603050405020304" pitchFamily="18" charset="-78"/>
              </a:rPr>
              <a:t>مطلوبة/ غير رسمية</a:t>
            </a:r>
          </a:p>
          <a:p>
            <a:pPr marL="354012" lvl="3" indent="-342900" algn="r">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الحدود بين هذه الأنواع المختلفة من المساحات مرنة، وليست واضحة دائمًا وقد تتغير بمرور الوقت.</a:t>
            </a:r>
            <a:endParaRPr lang="en-GB" sz="2400" dirty="0">
              <a:latin typeface="Simplified Arabic" panose="02020603050405020304" pitchFamily="18" charset="-78"/>
              <a:cs typeface="Simplified Arabic" panose="02020603050405020304" pitchFamily="18" charset="-78"/>
            </a:endParaRPr>
          </a:p>
        </p:txBody>
      </p:sp>
      <p:sp>
        <p:nvSpPr>
          <p:cNvPr id="4" name="Slide Number Placeholder 3">
            <a:extLst>
              <a:ext uri="{FF2B5EF4-FFF2-40B4-BE49-F238E27FC236}">
                <a16:creationId xmlns:a16="http://schemas.microsoft.com/office/drawing/2014/main" id="{8EB85977-EBA0-EB49-B6FE-8C5C883D6734}"/>
              </a:ext>
            </a:extLst>
          </p:cNvPr>
          <p:cNvSpPr>
            <a:spLocks noGrp="1"/>
          </p:cNvSpPr>
          <p:nvPr>
            <p:ph type="sldNum" sz="quarter" idx="12"/>
          </p:nvPr>
        </p:nvSpPr>
        <p:spPr/>
        <p:txBody>
          <a:bodyPr/>
          <a:lstStyle/>
          <a:p>
            <a:fld id="{50F209D7-C180-5B4A-A7C2-AD533727DAA3}" type="slidenum">
              <a:rPr lang="en-US" smtClean="0"/>
              <a:t>12</a:t>
            </a:fld>
            <a:endParaRPr lang="en-US"/>
          </a:p>
        </p:txBody>
      </p:sp>
      <p:sp>
        <p:nvSpPr>
          <p:cNvPr id="8" name="Footer Placeholder 3">
            <a:extLst>
              <a:ext uri="{FF2B5EF4-FFF2-40B4-BE49-F238E27FC236}">
                <a16:creationId xmlns:a16="http://schemas.microsoft.com/office/drawing/2014/main" id="{39AF2418-285D-5D4C-B35E-65DEA481FB86}"/>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448633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35EAEA-A400-F448-834A-126EB687BF12}"/>
              </a:ext>
            </a:extLst>
          </p:cNvPr>
          <p:cNvSpPr>
            <a:spLocks noGrp="1"/>
          </p:cNvSpPr>
          <p:nvPr>
            <p:ph type="title"/>
          </p:nvPr>
        </p:nvSpPr>
        <p:spPr>
          <a:xfrm>
            <a:off x="1563676" y="1115036"/>
            <a:ext cx="8450743" cy="699637"/>
          </a:xfrm>
        </p:spPr>
        <p:txBody>
          <a:bodyPr/>
          <a:lstStyle/>
          <a:p>
            <a:pPr algn="r" rtl="1"/>
            <a:r>
              <a:rPr lang="ar-EG" sz="3200" dirty="0">
                <a:latin typeface="Simplified Arabic" panose="02020603050405020304" pitchFamily="18" charset="-78"/>
                <a:cs typeface="Simplified Arabic" panose="02020603050405020304" pitchFamily="18" charset="-78"/>
              </a:rPr>
              <a:t>مساحات مدعوة/ رسمية</a:t>
            </a:r>
            <a:endParaRPr lang="en-US" sz="3200" dirty="0">
              <a:latin typeface="Simplified Arabic" panose="02020603050405020304" pitchFamily="18" charset="-78"/>
              <a:cs typeface="Simplified Arabic" panose="02020603050405020304" pitchFamily="18" charset="-78"/>
            </a:endParaRPr>
          </a:p>
        </p:txBody>
      </p:sp>
      <p:sp>
        <p:nvSpPr>
          <p:cNvPr id="6" name="Content Placeholder 5">
            <a:extLst>
              <a:ext uri="{FF2B5EF4-FFF2-40B4-BE49-F238E27FC236}">
                <a16:creationId xmlns:a16="http://schemas.microsoft.com/office/drawing/2014/main" id="{0F922E55-4481-FA49-B15E-2CF155258A0D}"/>
              </a:ext>
            </a:extLst>
          </p:cNvPr>
          <p:cNvSpPr>
            <a:spLocks noGrp="1"/>
          </p:cNvSpPr>
          <p:nvPr>
            <p:ph idx="1"/>
          </p:nvPr>
        </p:nvSpPr>
        <p:spPr>
          <a:xfrm>
            <a:off x="1918169" y="1800000"/>
            <a:ext cx="8096250" cy="4796544"/>
          </a:xfrm>
        </p:spPr>
        <p:txBody>
          <a:bodyPr/>
          <a:lstStyle/>
          <a:p>
            <a:pPr marL="354012" lvl="3" indent="-342900" algn="justLow"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المنتديات والمنصات والعمليات الاستشارية</a:t>
            </a:r>
          </a:p>
          <a:p>
            <a:pPr lvl="3" algn="justLow" rtl="1"/>
            <a:r>
              <a:rPr lang="ar-EG" sz="2400" dirty="0">
                <a:latin typeface="Simplified Arabic" panose="02020603050405020304" pitchFamily="18" charset="-78"/>
                <a:cs typeface="Simplified Arabic" panose="02020603050405020304" pitchFamily="18" charset="-78"/>
              </a:rPr>
              <a:t>لجان التنمية المحلية، ولجان الموازنة التشاركية، والموائد المستديرة، والمجالس القروية، ومجموعات التركيز، ولجان المواطنين، وما إلى ذلك.</a:t>
            </a:r>
          </a:p>
          <a:p>
            <a:pPr marL="354012" lvl="3" indent="-342900" algn="justLow"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خطر الاستحواذ أو الاستيلاء من قبل النخب</a:t>
            </a:r>
          </a:p>
          <a:p>
            <a:pPr lvl="3" algn="justLow" rtl="1"/>
            <a:r>
              <a:rPr lang="ar-EG" sz="2400" dirty="0">
                <a:latin typeface="Simplified Arabic" panose="02020603050405020304" pitchFamily="18" charset="-78"/>
                <a:cs typeface="Simplified Arabic" panose="02020603050405020304" pitchFamily="18" charset="-78"/>
              </a:rPr>
              <a:t>يتم استحواذ هذه المساحة من قبل أولئك الذين لديهم القوة أو المعرفة الفنية على حساب أولئك الذين هم أقل تعليمًا وأقل ثقة ويتم التلاعب بمشاركة المجتمع المدني</a:t>
            </a:r>
          </a:p>
          <a:p>
            <a:pPr marL="354012" lvl="3" indent="-342900" algn="justLow"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قد لا يقلل من عدم المساواة</a:t>
            </a:r>
          </a:p>
          <a:p>
            <a:pPr lvl="3" algn="justLow" rtl="1"/>
            <a:r>
              <a:rPr lang="ar-EG" sz="2400" dirty="0">
                <a:latin typeface="Simplified Arabic" panose="02020603050405020304" pitchFamily="18" charset="-78"/>
                <a:cs typeface="Simplified Arabic" panose="02020603050405020304" pitchFamily="18" charset="-78"/>
              </a:rPr>
              <a:t>قد لا يقلل إنشاء مساحات رسمية من خلال إضفاء الطابع المؤسسي على المساحات غير الرسمية من عدم المساواة.</a:t>
            </a:r>
            <a:endParaRPr lang="en-GB" sz="2400" dirty="0">
              <a:latin typeface="Simplified Arabic" panose="02020603050405020304" pitchFamily="18" charset="-78"/>
              <a:cs typeface="Simplified Arabic" panose="02020603050405020304" pitchFamily="18" charset="-78"/>
            </a:endParaRPr>
          </a:p>
        </p:txBody>
      </p:sp>
      <p:sp>
        <p:nvSpPr>
          <p:cNvPr id="4" name="Slide Number Placeholder 3">
            <a:extLst>
              <a:ext uri="{FF2B5EF4-FFF2-40B4-BE49-F238E27FC236}">
                <a16:creationId xmlns:a16="http://schemas.microsoft.com/office/drawing/2014/main" id="{8EB85977-EBA0-EB49-B6FE-8C5C883D6734}"/>
              </a:ext>
            </a:extLst>
          </p:cNvPr>
          <p:cNvSpPr>
            <a:spLocks noGrp="1"/>
          </p:cNvSpPr>
          <p:nvPr>
            <p:ph type="sldNum" sz="quarter" idx="12"/>
          </p:nvPr>
        </p:nvSpPr>
        <p:spPr/>
        <p:txBody>
          <a:bodyPr/>
          <a:lstStyle/>
          <a:p>
            <a:fld id="{50F209D7-C180-5B4A-A7C2-AD533727DAA3}" type="slidenum">
              <a:rPr lang="en-US" smtClean="0"/>
              <a:t>13</a:t>
            </a:fld>
            <a:endParaRPr lang="en-US"/>
          </a:p>
        </p:txBody>
      </p:sp>
      <p:sp>
        <p:nvSpPr>
          <p:cNvPr id="8" name="Footer Placeholder 3">
            <a:extLst>
              <a:ext uri="{FF2B5EF4-FFF2-40B4-BE49-F238E27FC236}">
                <a16:creationId xmlns:a16="http://schemas.microsoft.com/office/drawing/2014/main" id="{477FA5E8-853C-DA4B-8E90-66A11C589339}"/>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4865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35EAEA-A400-F448-834A-126EB687BF12}"/>
              </a:ext>
            </a:extLst>
          </p:cNvPr>
          <p:cNvSpPr>
            <a:spLocks noGrp="1"/>
          </p:cNvSpPr>
          <p:nvPr>
            <p:ph type="title"/>
          </p:nvPr>
        </p:nvSpPr>
        <p:spPr>
          <a:xfrm>
            <a:off x="1563676" y="1115036"/>
            <a:ext cx="8450743" cy="699637"/>
          </a:xfrm>
        </p:spPr>
        <p:txBody>
          <a:bodyPr/>
          <a:lstStyle/>
          <a:p>
            <a:pPr marL="11112" lvl="3" algn="r" defTabSz="801929" rtl="1">
              <a:lnSpc>
                <a:spcPts val="3300"/>
              </a:lnSpc>
              <a:spcBef>
                <a:spcPct val="0"/>
              </a:spcBef>
            </a:pPr>
            <a:r>
              <a:rPr lang="ar-EG" sz="3200" b="1" kern="1200" dirty="0">
                <a:solidFill>
                  <a:schemeClr val="accent3"/>
                </a:solidFill>
                <a:latin typeface="Simplified Arabic" panose="02020603050405020304" pitchFamily="18" charset="-78"/>
                <a:ea typeface="+mj-ea"/>
                <a:cs typeface="Simplified Arabic" panose="02020603050405020304" pitchFamily="18" charset="-78"/>
              </a:rPr>
              <a:t>مساحات مطلوبة/ غير رسمية</a:t>
            </a:r>
          </a:p>
        </p:txBody>
      </p:sp>
      <p:sp>
        <p:nvSpPr>
          <p:cNvPr id="6" name="Content Placeholder 5">
            <a:extLst>
              <a:ext uri="{FF2B5EF4-FFF2-40B4-BE49-F238E27FC236}">
                <a16:creationId xmlns:a16="http://schemas.microsoft.com/office/drawing/2014/main" id="{0F922E55-4481-FA49-B15E-2CF155258A0D}"/>
              </a:ext>
            </a:extLst>
          </p:cNvPr>
          <p:cNvSpPr>
            <a:spLocks noGrp="1"/>
          </p:cNvSpPr>
          <p:nvPr>
            <p:ph idx="1"/>
          </p:nvPr>
        </p:nvSpPr>
        <p:spPr>
          <a:xfrm>
            <a:off x="1689569" y="1800000"/>
            <a:ext cx="8324850" cy="4796544"/>
          </a:xfrm>
        </p:spPr>
        <p:txBody>
          <a:bodyPr/>
          <a:lstStyle/>
          <a:p>
            <a:pPr marL="354012" lvl="3" indent="-342900" algn="r"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مطلوب وناشئة ومفتوحة بواسطة المجتمع المدني </a:t>
            </a:r>
          </a:p>
          <a:p>
            <a:pPr lvl="3" algn="justLow" rtl="1"/>
            <a:r>
              <a:rPr lang="ar-EG" sz="2400" dirty="0">
                <a:latin typeface="Simplified Arabic" panose="02020603050405020304" pitchFamily="18" charset="-78"/>
                <a:cs typeface="Simplified Arabic" panose="02020603050405020304" pitchFamily="18" charset="-78"/>
              </a:rPr>
              <a:t>بيانات</a:t>
            </a:r>
            <a:r>
              <a:rPr lang="ar-EG" sz="2400" b="1" dirty="0">
                <a:solidFill>
                  <a:schemeClr val="accent1"/>
                </a:solidFill>
                <a:latin typeface="Simplified Arabic" panose="02020603050405020304" pitchFamily="18" charset="-78"/>
                <a:cs typeface="Simplified Arabic" panose="02020603050405020304" pitchFamily="18" charset="-78"/>
              </a:rPr>
              <a:t> </a:t>
            </a:r>
            <a:r>
              <a:rPr lang="ar-EG" sz="2400" dirty="0">
                <a:latin typeface="Simplified Arabic" panose="02020603050405020304" pitchFamily="18" charset="-78"/>
                <a:cs typeface="Simplified Arabic" panose="02020603050405020304" pitchFamily="18" charset="-78"/>
              </a:rPr>
              <a:t>ومجموعات المجتمع المدني والمدونات ومنتديات وسائل التواصل الاجتماعي الأخرى والاجتماعات الإعلامية التي ينظمها المجتمع المدني ومسرح الشارع وما إلى ذلك.</a:t>
            </a:r>
          </a:p>
          <a:p>
            <a:pPr marL="354012" lvl="3" indent="-342900" algn="r"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مفيد لـ:</a:t>
            </a:r>
          </a:p>
          <a:p>
            <a:pPr marL="714375" lvl="3" indent="-357188" algn="justLow" rtl="1">
              <a:spcBef>
                <a:spcPts val="439"/>
              </a:spcBef>
              <a:buSzPct val="80000"/>
              <a:buFontTx/>
              <a:buChar char="-"/>
            </a:pPr>
            <a:r>
              <a:rPr lang="ar-EG" sz="2400" dirty="0">
                <a:latin typeface="Simplified Arabic" panose="02020603050405020304" pitchFamily="18" charset="-78"/>
                <a:cs typeface="Simplified Arabic" panose="02020603050405020304" pitchFamily="18" charset="-78"/>
              </a:rPr>
              <a:t>توجيه مطالب المستبعدين والذين قد يواجهون حواجز تحول دون مشاركتهم في المساحات الرسمية</a:t>
            </a:r>
          </a:p>
          <a:p>
            <a:pPr marL="714375" lvl="3" indent="-357188" algn="justLow" rtl="1">
              <a:spcBef>
                <a:spcPts val="439"/>
              </a:spcBef>
              <a:buSzPct val="80000"/>
              <a:buFontTx/>
              <a:buChar char="-"/>
            </a:pPr>
            <a:r>
              <a:rPr lang="ar-EG" sz="2400" dirty="0">
                <a:latin typeface="Simplified Arabic" panose="02020603050405020304" pitchFamily="18" charset="-78"/>
                <a:cs typeface="Simplified Arabic" panose="02020603050405020304" pitchFamily="18" charset="-78"/>
              </a:rPr>
              <a:t>عقد مفاوضات غير رسمية قبل دخول المساحات الرسمية</a:t>
            </a:r>
          </a:p>
          <a:p>
            <a:pPr marL="714375" lvl="3" indent="-357188" algn="justLow" rtl="1">
              <a:spcBef>
                <a:spcPts val="439"/>
              </a:spcBef>
              <a:buSzPct val="80000"/>
              <a:buFontTx/>
              <a:buChar char="-"/>
            </a:pPr>
            <a:r>
              <a:rPr lang="ar-EG" sz="2400" dirty="0">
                <a:latin typeface="Simplified Arabic" panose="02020603050405020304" pitchFamily="18" charset="-78"/>
                <a:cs typeface="Simplified Arabic" panose="02020603050405020304" pitchFamily="18" charset="-78"/>
              </a:rPr>
              <a:t>ضمان تنوع واستقلالية المجتمع المدني</a:t>
            </a:r>
            <a:endParaRPr lang="en-GB" sz="2400" dirty="0">
              <a:latin typeface="Simplified Arabic" panose="02020603050405020304" pitchFamily="18" charset="-78"/>
              <a:cs typeface="Simplified Arabic" panose="02020603050405020304" pitchFamily="18" charset="-78"/>
            </a:endParaRPr>
          </a:p>
        </p:txBody>
      </p:sp>
      <p:sp>
        <p:nvSpPr>
          <p:cNvPr id="4" name="Slide Number Placeholder 3">
            <a:extLst>
              <a:ext uri="{FF2B5EF4-FFF2-40B4-BE49-F238E27FC236}">
                <a16:creationId xmlns:a16="http://schemas.microsoft.com/office/drawing/2014/main" id="{8EB85977-EBA0-EB49-B6FE-8C5C883D6734}"/>
              </a:ext>
            </a:extLst>
          </p:cNvPr>
          <p:cNvSpPr>
            <a:spLocks noGrp="1"/>
          </p:cNvSpPr>
          <p:nvPr>
            <p:ph type="sldNum" sz="quarter" idx="12"/>
          </p:nvPr>
        </p:nvSpPr>
        <p:spPr/>
        <p:txBody>
          <a:bodyPr/>
          <a:lstStyle/>
          <a:p>
            <a:fld id="{50F209D7-C180-5B4A-A7C2-AD533727DAA3}" type="slidenum">
              <a:rPr lang="en-US" smtClean="0"/>
              <a:t>14</a:t>
            </a:fld>
            <a:endParaRPr lang="en-US"/>
          </a:p>
        </p:txBody>
      </p:sp>
      <p:sp>
        <p:nvSpPr>
          <p:cNvPr id="8" name="Footer Placeholder 3">
            <a:extLst>
              <a:ext uri="{FF2B5EF4-FFF2-40B4-BE49-F238E27FC236}">
                <a16:creationId xmlns:a16="http://schemas.microsoft.com/office/drawing/2014/main" id="{109A73C4-28D2-8A43-9DDC-4CC802544C9E}"/>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426446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35EAEA-A400-F448-834A-126EB687BF12}"/>
              </a:ext>
            </a:extLst>
          </p:cNvPr>
          <p:cNvSpPr>
            <a:spLocks noGrp="1"/>
          </p:cNvSpPr>
          <p:nvPr>
            <p:ph type="title"/>
          </p:nvPr>
        </p:nvSpPr>
        <p:spPr>
          <a:xfrm>
            <a:off x="1563676" y="1115036"/>
            <a:ext cx="8450743" cy="699637"/>
          </a:xfrm>
        </p:spPr>
        <p:txBody>
          <a:bodyPr/>
          <a:lstStyle/>
          <a:p>
            <a:pPr algn="r" rtl="1"/>
            <a:r>
              <a:rPr lang="ar-EG" sz="3200" dirty="0">
                <a:latin typeface="Simplified Arabic" panose="02020603050405020304" pitchFamily="18" charset="-78"/>
                <a:cs typeface="Simplified Arabic" panose="02020603050405020304" pitchFamily="18" charset="-78"/>
              </a:rPr>
              <a:t>مناقشة عامة</a:t>
            </a:r>
            <a:endParaRPr lang="en-GB" sz="3200" dirty="0">
              <a:latin typeface="Simplified Arabic" panose="02020603050405020304" pitchFamily="18" charset="-78"/>
              <a:cs typeface="Simplified Arabic" panose="02020603050405020304" pitchFamily="18" charset="-78"/>
            </a:endParaRPr>
          </a:p>
        </p:txBody>
      </p:sp>
      <p:sp>
        <p:nvSpPr>
          <p:cNvPr id="6" name="Content Placeholder 5">
            <a:extLst>
              <a:ext uri="{FF2B5EF4-FFF2-40B4-BE49-F238E27FC236}">
                <a16:creationId xmlns:a16="http://schemas.microsoft.com/office/drawing/2014/main" id="{0F922E55-4481-FA49-B15E-2CF155258A0D}"/>
              </a:ext>
            </a:extLst>
          </p:cNvPr>
          <p:cNvSpPr>
            <a:spLocks noGrp="1"/>
          </p:cNvSpPr>
          <p:nvPr>
            <p:ph idx="1"/>
          </p:nvPr>
        </p:nvSpPr>
        <p:spPr>
          <a:xfrm>
            <a:off x="2537295" y="1814673"/>
            <a:ext cx="7477124" cy="4796544"/>
          </a:xfrm>
        </p:spPr>
        <p:txBody>
          <a:bodyPr/>
          <a:lstStyle/>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في عملك، ما هي مساحات صنع القرار التي عملت فيها؟</a:t>
            </a:r>
          </a:p>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هل لديك أي دروس يمكنك مشاركتها من العمل في أماكن مختلفة، سواء كانت رسمية أو غير رسمية، للتأكد من سماع آراء كبار السن أو أصوات مجموعة أخرى؟</a:t>
            </a:r>
            <a:endParaRPr lang="en-GB" sz="2400" dirty="0">
              <a:latin typeface="Simplified Arabic" panose="02020603050405020304" pitchFamily="18" charset="-78"/>
              <a:cs typeface="Simplified Arabic" panose="02020603050405020304" pitchFamily="18" charset="-78"/>
            </a:endParaRPr>
          </a:p>
        </p:txBody>
      </p:sp>
      <p:sp>
        <p:nvSpPr>
          <p:cNvPr id="4" name="Slide Number Placeholder 3">
            <a:extLst>
              <a:ext uri="{FF2B5EF4-FFF2-40B4-BE49-F238E27FC236}">
                <a16:creationId xmlns:a16="http://schemas.microsoft.com/office/drawing/2014/main" id="{8EB85977-EBA0-EB49-B6FE-8C5C883D6734}"/>
              </a:ext>
            </a:extLst>
          </p:cNvPr>
          <p:cNvSpPr>
            <a:spLocks noGrp="1"/>
          </p:cNvSpPr>
          <p:nvPr>
            <p:ph type="sldNum" sz="quarter" idx="12"/>
          </p:nvPr>
        </p:nvSpPr>
        <p:spPr/>
        <p:txBody>
          <a:bodyPr/>
          <a:lstStyle/>
          <a:p>
            <a:fld id="{50F209D7-C180-5B4A-A7C2-AD533727DAA3}" type="slidenum">
              <a:rPr lang="en-US" smtClean="0"/>
              <a:t>15</a:t>
            </a:fld>
            <a:endParaRPr lang="en-US"/>
          </a:p>
        </p:txBody>
      </p:sp>
      <p:pic>
        <p:nvPicPr>
          <p:cNvPr id="7" name="Picture 6" descr="Icon&#10;&#10;Description automatically generated">
            <a:extLst>
              <a:ext uri="{FF2B5EF4-FFF2-40B4-BE49-F238E27FC236}">
                <a16:creationId xmlns:a16="http://schemas.microsoft.com/office/drawing/2014/main" id="{67931E58-C1C9-4D47-AE20-8D89874007C7}"/>
              </a:ext>
            </a:extLst>
          </p:cNvPr>
          <p:cNvPicPr>
            <a:picLocks noChangeAspect="1"/>
          </p:cNvPicPr>
          <p:nvPr/>
        </p:nvPicPr>
        <p:blipFill>
          <a:blip r:embed="rId2"/>
          <a:stretch>
            <a:fillRect/>
          </a:stretch>
        </p:blipFill>
        <p:spPr>
          <a:xfrm>
            <a:off x="738533" y="3986383"/>
            <a:ext cx="3540021" cy="2687794"/>
          </a:xfrm>
          <a:prstGeom prst="rect">
            <a:avLst/>
          </a:prstGeom>
        </p:spPr>
      </p:pic>
      <p:sp>
        <p:nvSpPr>
          <p:cNvPr id="9" name="Footer Placeholder 3">
            <a:extLst>
              <a:ext uri="{FF2B5EF4-FFF2-40B4-BE49-F238E27FC236}">
                <a16:creationId xmlns:a16="http://schemas.microsoft.com/office/drawing/2014/main" id="{4064F56B-E005-0049-9624-F15B498B788A}"/>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239998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A44069-AB0A-8542-9243-CD0119D7B819}"/>
              </a:ext>
            </a:extLst>
          </p:cNvPr>
          <p:cNvSpPr>
            <a:spLocks noGrp="1"/>
          </p:cNvSpPr>
          <p:nvPr>
            <p:ph type="title"/>
          </p:nvPr>
        </p:nvSpPr>
        <p:spPr>
          <a:solidFill>
            <a:schemeClr val="accent2"/>
          </a:solidFill>
        </p:spPr>
        <p:txBody>
          <a:bodyPr/>
          <a:lstStyle/>
          <a:p>
            <a:pPr algn="r" rtl="1"/>
            <a:r>
              <a:rPr lang="ar-EG" dirty="0">
                <a:latin typeface="Simplified Arabic" panose="02020603050405020304" pitchFamily="18" charset="-78"/>
                <a:cs typeface="Simplified Arabic" panose="02020603050405020304" pitchFamily="18" charset="-78"/>
              </a:rPr>
              <a:t>الاعتراف بالتنوع</a:t>
            </a:r>
            <a:endParaRPr lang="en-GB"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3C81D019-5757-1848-9954-CACAED7701DD}"/>
              </a:ext>
            </a:extLst>
          </p:cNvPr>
          <p:cNvSpPr>
            <a:spLocks noGrp="1"/>
          </p:cNvSpPr>
          <p:nvPr>
            <p:ph type="sldNum" sz="quarter" idx="12"/>
          </p:nvPr>
        </p:nvSpPr>
        <p:spPr/>
        <p:txBody>
          <a:bodyPr/>
          <a:lstStyle/>
          <a:p>
            <a:fld id="{50F209D7-C180-5B4A-A7C2-AD533727DAA3}" type="slidenum">
              <a:rPr lang="en-US" smtClean="0"/>
              <a:t>16</a:t>
            </a:fld>
            <a:endParaRPr lang="en-US"/>
          </a:p>
        </p:txBody>
      </p:sp>
      <p:sp>
        <p:nvSpPr>
          <p:cNvPr id="8" name="Footer Placeholder 3">
            <a:extLst>
              <a:ext uri="{FF2B5EF4-FFF2-40B4-BE49-F238E27FC236}">
                <a16:creationId xmlns:a16="http://schemas.microsoft.com/office/drawing/2014/main" id="{EC66DA93-1CF9-894E-A8E4-27A80CD08F31}"/>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688109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2862-92AD-BD44-960B-68E7D635318A}"/>
              </a:ext>
            </a:extLst>
          </p:cNvPr>
          <p:cNvSpPr>
            <a:spLocks noGrp="1"/>
          </p:cNvSpPr>
          <p:nvPr>
            <p:ph type="title"/>
          </p:nvPr>
        </p:nvSpPr>
        <p:spPr>
          <a:xfrm>
            <a:off x="729851" y="1115036"/>
            <a:ext cx="9284568" cy="699637"/>
          </a:xfrm>
        </p:spPr>
        <p:txBody>
          <a:bodyPr/>
          <a:lstStyle/>
          <a:p>
            <a:pPr algn="r" rtl="1"/>
            <a:r>
              <a:rPr lang="ar-EG" sz="3200" dirty="0">
                <a:latin typeface="Simplified Arabic" panose="02020603050405020304" pitchFamily="18" charset="-78"/>
                <a:cs typeface="Simplified Arabic" panose="02020603050405020304" pitchFamily="18" charset="-78"/>
              </a:rPr>
              <a:t>الاعتراف بالتنوع</a:t>
            </a:r>
            <a:endParaRPr lang="en-US" sz="3200"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3E1A8274-05A4-F149-8483-48D4F670E3C7}"/>
              </a:ext>
            </a:extLst>
          </p:cNvPr>
          <p:cNvSpPr>
            <a:spLocks noGrp="1"/>
          </p:cNvSpPr>
          <p:nvPr>
            <p:ph type="sldNum" sz="quarter" idx="12"/>
          </p:nvPr>
        </p:nvSpPr>
        <p:spPr/>
        <p:txBody>
          <a:bodyPr/>
          <a:lstStyle/>
          <a:p>
            <a:fld id="{50F209D7-C180-5B4A-A7C2-AD533727DAA3}" type="slidenum">
              <a:rPr lang="en-US" smtClean="0"/>
              <a:t>17</a:t>
            </a:fld>
            <a:endParaRPr lang="en-US"/>
          </a:p>
        </p:txBody>
      </p:sp>
      <p:sp>
        <p:nvSpPr>
          <p:cNvPr id="17" name="Footer Placeholder 3">
            <a:extLst>
              <a:ext uri="{FF2B5EF4-FFF2-40B4-BE49-F238E27FC236}">
                <a16:creationId xmlns:a16="http://schemas.microsoft.com/office/drawing/2014/main" id="{6675BB06-3060-C34D-B846-D33D65CE3102}"/>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pic>
        <p:nvPicPr>
          <p:cNvPr id="18" name="Picture 17">
            <a:extLst>
              <a:ext uri="{FF2B5EF4-FFF2-40B4-BE49-F238E27FC236}">
                <a16:creationId xmlns:a16="http://schemas.microsoft.com/office/drawing/2014/main" id="{ED19B465-671B-CC4A-BF9A-70F2E29B3E89}"/>
              </a:ext>
            </a:extLst>
          </p:cNvPr>
          <p:cNvPicPr>
            <a:picLocks noChangeAspect="1"/>
          </p:cNvPicPr>
          <p:nvPr/>
        </p:nvPicPr>
        <p:blipFill>
          <a:blip r:embed="rId2"/>
          <a:stretch>
            <a:fillRect/>
          </a:stretch>
        </p:blipFill>
        <p:spPr>
          <a:xfrm>
            <a:off x="3107609" y="1814673"/>
            <a:ext cx="4436340" cy="4429462"/>
          </a:xfrm>
          <a:prstGeom prst="rect">
            <a:avLst/>
          </a:prstGeom>
        </p:spPr>
      </p:pic>
    </p:spTree>
    <p:extLst>
      <p:ext uri="{BB962C8B-B14F-4D97-AF65-F5344CB8AC3E}">
        <p14:creationId xmlns:p14="http://schemas.microsoft.com/office/powerpoint/2010/main" val="877178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2862-92AD-BD44-960B-68E7D635318A}"/>
              </a:ext>
            </a:extLst>
          </p:cNvPr>
          <p:cNvSpPr>
            <a:spLocks noGrp="1"/>
          </p:cNvSpPr>
          <p:nvPr>
            <p:ph type="title"/>
          </p:nvPr>
        </p:nvSpPr>
        <p:spPr>
          <a:xfrm>
            <a:off x="1222844" y="1115036"/>
            <a:ext cx="8791575" cy="969427"/>
          </a:xfrm>
        </p:spPr>
        <p:txBody>
          <a:bodyPr/>
          <a:lstStyle/>
          <a:p>
            <a:pPr algn="justLow" rtl="1"/>
            <a:r>
              <a:rPr lang="ar-EG" sz="3200" dirty="0">
                <a:latin typeface="Simplified Arabic" panose="02020603050405020304" pitchFamily="18" charset="-78"/>
                <a:cs typeface="Simplified Arabic" panose="02020603050405020304" pitchFamily="18" charset="-78"/>
              </a:rPr>
              <a:t>الخصائص الفردية والجماعية التي تؤثر على قدرة الأشخاص على التعبير عن رأيهم والتي تتقاطع مع بعضها البعض</a:t>
            </a:r>
            <a:endParaRPr lang="en-GB" sz="3200"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3E1A8274-05A4-F149-8483-48D4F670E3C7}"/>
              </a:ext>
            </a:extLst>
          </p:cNvPr>
          <p:cNvSpPr>
            <a:spLocks noGrp="1"/>
          </p:cNvSpPr>
          <p:nvPr>
            <p:ph type="sldNum" sz="quarter" idx="12"/>
          </p:nvPr>
        </p:nvSpPr>
        <p:spPr/>
        <p:txBody>
          <a:bodyPr/>
          <a:lstStyle/>
          <a:p>
            <a:fld id="{50F209D7-C180-5B4A-A7C2-AD533727DAA3}" type="slidenum">
              <a:rPr lang="en-US" smtClean="0"/>
              <a:t>18</a:t>
            </a:fld>
            <a:endParaRPr lang="en-US"/>
          </a:p>
        </p:txBody>
      </p:sp>
      <p:grpSp>
        <p:nvGrpSpPr>
          <p:cNvPr id="3" name="Group 2">
            <a:extLst>
              <a:ext uri="{FF2B5EF4-FFF2-40B4-BE49-F238E27FC236}">
                <a16:creationId xmlns:a16="http://schemas.microsoft.com/office/drawing/2014/main" id="{90BDFCDE-77F9-4243-971D-DC814D26D758}"/>
              </a:ext>
            </a:extLst>
          </p:cNvPr>
          <p:cNvGrpSpPr/>
          <p:nvPr/>
        </p:nvGrpSpPr>
        <p:grpSpPr>
          <a:xfrm>
            <a:off x="1362867" y="3189292"/>
            <a:ext cx="8010694" cy="2486106"/>
            <a:chOff x="1362867" y="3189292"/>
            <a:chExt cx="8010694" cy="2486106"/>
          </a:xfrm>
        </p:grpSpPr>
        <p:sp>
          <p:nvSpPr>
            <p:cNvPr id="21" name="Content Placeholder 2">
              <a:extLst>
                <a:ext uri="{FF2B5EF4-FFF2-40B4-BE49-F238E27FC236}">
                  <a16:creationId xmlns:a16="http://schemas.microsoft.com/office/drawing/2014/main" id="{1A8EA33D-D9E7-CA47-AE7F-AA7D166F2C85}"/>
                </a:ext>
              </a:extLst>
            </p:cNvPr>
            <p:cNvSpPr txBox="1">
              <a:spLocks/>
            </p:cNvSpPr>
            <p:nvPr/>
          </p:nvSpPr>
          <p:spPr>
            <a:xfrm>
              <a:off x="2218928" y="3189292"/>
              <a:ext cx="1083706" cy="706362"/>
            </a:xfrm>
            <a:prstGeom prst="rect">
              <a:avLst/>
            </a:prstGeom>
            <a:solidFill>
              <a:schemeClr val="tx2">
                <a:alpha val="14000"/>
              </a:schemeClr>
            </a:solidFill>
          </p:spPr>
          <p:txBody>
            <a:bodyPr vert="horz" lIns="144000" tIns="72000" rIns="72000" bIns="72000" rtlCol="0" anchor="ctr">
              <a:noAutofit/>
            </a:bodyPr>
            <a:lstStyle>
              <a:lvl1pPr marL="6350" indent="0" algn="l" defTabSz="801929" rtl="0" eaLnBrk="1" latinLnBrk="0" hangingPunct="1">
                <a:lnSpc>
                  <a:spcPct val="90000"/>
                </a:lnSpc>
                <a:spcBef>
                  <a:spcPts val="877"/>
                </a:spcBef>
                <a:buFontTx/>
                <a:buNone/>
                <a:tabLst/>
                <a:defRPr sz="2200" b="1" kern="1200">
                  <a:solidFill>
                    <a:schemeClr val="accent1"/>
                  </a:solidFill>
                  <a:latin typeface="+mn-lt"/>
                  <a:ea typeface="+mn-ea"/>
                  <a:cs typeface="+mn-cs"/>
                </a:defRPr>
              </a:lvl1pPr>
              <a:lvl2pPr marL="11112" indent="0" algn="l" defTabSz="801929" rtl="0" eaLnBrk="1" latinLnBrk="0" hangingPunct="1">
                <a:lnSpc>
                  <a:spcPct val="90000"/>
                </a:lnSpc>
                <a:spcBef>
                  <a:spcPts val="439"/>
                </a:spcBef>
                <a:buFontTx/>
                <a:buNone/>
                <a:tabLst/>
                <a:defRPr sz="2000" b="1" kern="1200">
                  <a:solidFill>
                    <a:schemeClr val="accent2"/>
                  </a:solidFill>
                  <a:latin typeface="+mn-lt"/>
                  <a:ea typeface="+mn-ea"/>
                  <a:cs typeface="+mn-cs"/>
                </a:defRPr>
              </a:lvl2pPr>
              <a:lvl3pPr marL="11112" indent="0" algn="l" defTabSz="801929" rtl="0" eaLnBrk="1" latinLnBrk="0" hangingPunct="1">
                <a:lnSpc>
                  <a:spcPct val="90000"/>
                </a:lnSpc>
                <a:spcBef>
                  <a:spcPts val="439"/>
                </a:spcBef>
                <a:buClr>
                  <a:schemeClr val="accent1"/>
                </a:buClr>
                <a:buSzPct val="120000"/>
                <a:buFontTx/>
                <a:buNone/>
                <a:tabLst/>
                <a:defRPr sz="2000" b="1" kern="1200">
                  <a:solidFill>
                    <a:schemeClr val="tx2"/>
                  </a:solidFill>
                  <a:latin typeface="+mn-lt"/>
                  <a:ea typeface="+mn-ea"/>
                  <a:cs typeface="+mn-cs"/>
                </a:defRPr>
              </a:lvl3pPr>
              <a:lvl4pPr marL="11112" indent="0" algn="l" defTabSz="801929" rtl="0" eaLnBrk="1" latinLnBrk="0" hangingPunct="1">
                <a:lnSpc>
                  <a:spcPct val="120000"/>
                </a:lnSpc>
                <a:spcBef>
                  <a:spcPts val="1039"/>
                </a:spcBef>
                <a:buClr>
                  <a:schemeClr val="accent1"/>
                </a:buClr>
                <a:buSzPct val="120000"/>
                <a:buFont typeface="Arial" panose="020B0604020202020204" pitchFamily="34" charset="0"/>
                <a:buNone/>
                <a:tabLst/>
                <a:defRPr sz="2000" b="0" kern="1200">
                  <a:solidFill>
                    <a:schemeClr val="tx1"/>
                  </a:solidFill>
                  <a:latin typeface="+mn-lt"/>
                  <a:ea typeface="+mn-ea"/>
                  <a:cs typeface="+mn-cs"/>
                </a:defRPr>
              </a:lvl4pPr>
              <a:lvl5pPr marL="11112" indent="0" algn="l" defTabSz="801929" rtl="0" eaLnBrk="1" latinLnBrk="0" hangingPunct="1">
                <a:lnSpc>
                  <a:spcPct val="90000"/>
                </a:lnSpc>
                <a:spcBef>
                  <a:spcPts val="439"/>
                </a:spcBef>
                <a:buClr>
                  <a:schemeClr val="accent1"/>
                </a:buClr>
                <a:buSzPct val="120000"/>
                <a:buFontTx/>
                <a:buNone/>
                <a:tabLst/>
                <a:defRPr sz="1600" b="0"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lvl="3" algn="ctr" rtl="1">
                <a:buSzPct val="100000"/>
              </a:pPr>
              <a:r>
                <a:rPr lang="ar-EG" sz="2800" b="1" dirty="0">
                  <a:solidFill>
                    <a:schemeClr val="accent1"/>
                  </a:solidFill>
                  <a:latin typeface="Simplified Arabic" panose="02020603050405020304" pitchFamily="18" charset="-78"/>
                  <a:cs typeface="Simplified Arabic" panose="02020603050405020304" pitchFamily="18" charset="-78"/>
                </a:rPr>
                <a:t>العمر</a:t>
              </a:r>
              <a:endParaRPr lang="en-US" sz="2800" b="1" dirty="0">
                <a:solidFill>
                  <a:schemeClr val="accent1"/>
                </a:solidFill>
                <a:latin typeface="Simplified Arabic" panose="02020603050405020304" pitchFamily="18" charset="-78"/>
                <a:cs typeface="Simplified Arabic" panose="02020603050405020304" pitchFamily="18" charset="-78"/>
              </a:endParaRPr>
            </a:p>
          </p:txBody>
        </p:sp>
        <p:sp>
          <p:nvSpPr>
            <p:cNvPr id="22" name="Content Placeholder 2">
              <a:extLst>
                <a:ext uri="{FF2B5EF4-FFF2-40B4-BE49-F238E27FC236}">
                  <a16:creationId xmlns:a16="http://schemas.microsoft.com/office/drawing/2014/main" id="{E8708AD3-541A-8D48-A598-D392E272482B}"/>
                </a:ext>
              </a:extLst>
            </p:cNvPr>
            <p:cNvSpPr txBox="1">
              <a:spLocks/>
            </p:cNvSpPr>
            <p:nvPr/>
          </p:nvSpPr>
          <p:spPr>
            <a:xfrm>
              <a:off x="3445844" y="3189292"/>
              <a:ext cx="2129064" cy="706362"/>
            </a:xfrm>
            <a:prstGeom prst="rect">
              <a:avLst/>
            </a:prstGeom>
            <a:solidFill>
              <a:schemeClr val="tx2">
                <a:alpha val="14000"/>
              </a:schemeClr>
            </a:solidFill>
          </p:spPr>
          <p:txBody>
            <a:bodyPr vert="horz" lIns="144000" tIns="72000" rIns="72000" bIns="72000" rtlCol="0" anchor="ctr">
              <a:noAutofit/>
            </a:bodyPr>
            <a:lstStyle>
              <a:lvl1pPr marL="6350" indent="0" algn="l" defTabSz="801929" rtl="0" eaLnBrk="1" latinLnBrk="0" hangingPunct="1">
                <a:lnSpc>
                  <a:spcPct val="90000"/>
                </a:lnSpc>
                <a:spcBef>
                  <a:spcPts val="877"/>
                </a:spcBef>
                <a:buFontTx/>
                <a:buNone/>
                <a:tabLst/>
                <a:defRPr sz="2200" b="1" kern="1200">
                  <a:solidFill>
                    <a:schemeClr val="accent1"/>
                  </a:solidFill>
                  <a:latin typeface="+mn-lt"/>
                  <a:ea typeface="+mn-ea"/>
                  <a:cs typeface="+mn-cs"/>
                </a:defRPr>
              </a:lvl1pPr>
              <a:lvl2pPr marL="11112" indent="0" algn="l" defTabSz="801929" rtl="0" eaLnBrk="1" latinLnBrk="0" hangingPunct="1">
                <a:lnSpc>
                  <a:spcPct val="90000"/>
                </a:lnSpc>
                <a:spcBef>
                  <a:spcPts val="439"/>
                </a:spcBef>
                <a:buFontTx/>
                <a:buNone/>
                <a:tabLst/>
                <a:defRPr sz="2000" b="1" kern="1200">
                  <a:solidFill>
                    <a:schemeClr val="accent2"/>
                  </a:solidFill>
                  <a:latin typeface="+mn-lt"/>
                  <a:ea typeface="+mn-ea"/>
                  <a:cs typeface="+mn-cs"/>
                </a:defRPr>
              </a:lvl2pPr>
              <a:lvl3pPr marL="11112" indent="0" algn="l" defTabSz="801929" rtl="0" eaLnBrk="1" latinLnBrk="0" hangingPunct="1">
                <a:lnSpc>
                  <a:spcPct val="90000"/>
                </a:lnSpc>
                <a:spcBef>
                  <a:spcPts val="439"/>
                </a:spcBef>
                <a:buClr>
                  <a:schemeClr val="accent1"/>
                </a:buClr>
                <a:buSzPct val="120000"/>
                <a:buFontTx/>
                <a:buNone/>
                <a:tabLst/>
                <a:defRPr sz="2000" b="1" kern="1200">
                  <a:solidFill>
                    <a:schemeClr val="tx2"/>
                  </a:solidFill>
                  <a:latin typeface="+mn-lt"/>
                  <a:ea typeface="+mn-ea"/>
                  <a:cs typeface="+mn-cs"/>
                </a:defRPr>
              </a:lvl3pPr>
              <a:lvl4pPr marL="11112" indent="0" algn="l" defTabSz="801929" rtl="0" eaLnBrk="1" latinLnBrk="0" hangingPunct="1">
                <a:lnSpc>
                  <a:spcPct val="120000"/>
                </a:lnSpc>
                <a:spcBef>
                  <a:spcPts val="1039"/>
                </a:spcBef>
                <a:buClr>
                  <a:schemeClr val="accent1"/>
                </a:buClr>
                <a:buSzPct val="120000"/>
                <a:buFont typeface="Arial" panose="020B0604020202020204" pitchFamily="34" charset="0"/>
                <a:buNone/>
                <a:tabLst/>
                <a:defRPr sz="2000" b="0" kern="1200">
                  <a:solidFill>
                    <a:schemeClr val="tx1"/>
                  </a:solidFill>
                  <a:latin typeface="+mn-lt"/>
                  <a:ea typeface="+mn-ea"/>
                  <a:cs typeface="+mn-cs"/>
                </a:defRPr>
              </a:lvl4pPr>
              <a:lvl5pPr marL="11112" indent="0" algn="l" defTabSz="801929" rtl="0" eaLnBrk="1" latinLnBrk="0" hangingPunct="1">
                <a:lnSpc>
                  <a:spcPct val="90000"/>
                </a:lnSpc>
                <a:spcBef>
                  <a:spcPts val="439"/>
                </a:spcBef>
                <a:buClr>
                  <a:schemeClr val="accent1"/>
                </a:buClr>
                <a:buSzPct val="120000"/>
                <a:buFontTx/>
                <a:buNone/>
                <a:tabLst/>
                <a:defRPr sz="1600" b="0"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lvl="3" algn="ctr" rtl="1">
                <a:lnSpc>
                  <a:spcPct val="100000"/>
                </a:lnSpc>
                <a:buSzPct val="100000"/>
              </a:pPr>
              <a:r>
                <a:rPr lang="ar-EG" sz="2800" b="1" dirty="0">
                  <a:solidFill>
                    <a:schemeClr val="accent2"/>
                  </a:solidFill>
                  <a:latin typeface="Simplified Arabic" panose="02020603050405020304" pitchFamily="18" charset="-78"/>
                  <a:cs typeface="Simplified Arabic" panose="02020603050405020304" pitchFamily="18" charset="-78"/>
                </a:rPr>
                <a:t>النوع الاجتماعي</a:t>
              </a:r>
              <a:endParaRPr lang="en-US" sz="2800" b="1" dirty="0">
                <a:solidFill>
                  <a:schemeClr val="accent2"/>
                </a:solidFill>
                <a:latin typeface="Simplified Arabic" panose="02020603050405020304" pitchFamily="18" charset="-78"/>
                <a:cs typeface="Simplified Arabic" panose="02020603050405020304" pitchFamily="18" charset="-78"/>
              </a:endParaRPr>
            </a:p>
          </p:txBody>
        </p:sp>
        <p:sp>
          <p:nvSpPr>
            <p:cNvPr id="23" name="Content Placeholder 2">
              <a:extLst>
                <a:ext uri="{FF2B5EF4-FFF2-40B4-BE49-F238E27FC236}">
                  <a16:creationId xmlns:a16="http://schemas.microsoft.com/office/drawing/2014/main" id="{693723A7-F73D-4E44-A649-BD9C443AA66D}"/>
                </a:ext>
              </a:extLst>
            </p:cNvPr>
            <p:cNvSpPr txBox="1">
              <a:spLocks/>
            </p:cNvSpPr>
            <p:nvPr/>
          </p:nvSpPr>
          <p:spPr>
            <a:xfrm>
              <a:off x="5687733" y="3191792"/>
              <a:ext cx="3071256" cy="706362"/>
            </a:xfrm>
            <a:prstGeom prst="rect">
              <a:avLst/>
            </a:prstGeom>
            <a:solidFill>
              <a:schemeClr val="tx2">
                <a:alpha val="14000"/>
              </a:schemeClr>
            </a:solidFill>
          </p:spPr>
          <p:txBody>
            <a:bodyPr vert="horz" lIns="144000" tIns="72000" rIns="72000" bIns="72000" rtlCol="0" anchor="ctr">
              <a:noAutofit/>
            </a:bodyPr>
            <a:lstStyle>
              <a:lvl1pPr marL="6350" indent="0" algn="l" defTabSz="801929" rtl="0" eaLnBrk="1" latinLnBrk="0" hangingPunct="1">
                <a:lnSpc>
                  <a:spcPct val="90000"/>
                </a:lnSpc>
                <a:spcBef>
                  <a:spcPts val="877"/>
                </a:spcBef>
                <a:buFontTx/>
                <a:buNone/>
                <a:tabLst/>
                <a:defRPr sz="2200" b="1" kern="1200">
                  <a:solidFill>
                    <a:schemeClr val="accent1"/>
                  </a:solidFill>
                  <a:latin typeface="+mn-lt"/>
                  <a:ea typeface="+mn-ea"/>
                  <a:cs typeface="+mn-cs"/>
                </a:defRPr>
              </a:lvl1pPr>
              <a:lvl2pPr marL="11112" indent="0" algn="l" defTabSz="801929" rtl="0" eaLnBrk="1" latinLnBrk="0" hangingPunct="1">
                <a:lnSpc>
                  <a:spcPct val="90000"/>
                </a:lnSpc>
                <a:spcBef>
                  <a:spcPts val="439"/>
                </a:spcBef>
                <a:buFontTx/>
                <a:buNone/>
                <a:tabLst/>
                <a:defRPr sz="2000" b="1" kern="1200">
                  <a:solidFill>
                    <a:schemeClr val="accent2"/>
                  </a:solidFill>
                  <a:latin typeface="+mn-lt"/>
                  <a:ea typeface="+mn-ea"/>
                  <a:cs typeface="+mn-cs"/>
                </a:defRPr>
              </a:lvl2pPr>
              <a:lvl3pPr marL="11112" indent="0" algn="l" defTabSz="801929" rtl="0" eaLnBrk="1" latinLnBrk="0" hangingPunct="1">
                <a:lnSpc>
                  <a:spcPct val="90000"/>
                </a:lnSpc>
                <a:spcBef>
                  <a:spcPts val="439"/>
                </a:spcBef>
                <a:buClr>
                  <a:schemeClr val="accent1"/>
                </a:buClr>
                <a:buSzPct val="120000"/>
                <a:buFontTx/>
                <a:buNone/>
                <a:tabLst/>
                <a:defRPr sz="2000" b="1" kern="1200">
                  <a:solidFill>
                    <a:schemeClr val="tx2"/>
                  </a:solidFill>
                  <a:latin typeface="+mn-lt"/>
                  <a:ea typeface="+mn-ea"/>
                  <a:cs typeface="+mn-cs"/>
                </a:defRPr>
              </a:lvl3pPr>
              <a:lvl4pPr marL="11112" indent="0" algn="l" defTabSz="801929" rtl="0" eaLnBrk="1" latinLnBrk="0" hangingPunct="1">
                <a:lnSpc>
                  <a:spcPct val="120000"/>
                </a:lnSpc>
                <a:spcBef>
                  <a:spcPts val="1039"/>
                </a:spcBef>
                <a:buClr>
                  <a:schemeClr val="accent1"/>
                </a:buClr>
                <a:buSzPct val="120000"/>
                <a:buFont typeface="Arial" panose="020B0604020202020204" pitchFamily="34" charset="0"/>
                <a:buNone/>
                <a:tabLst/>
                <a:defRPr sz="2000" b="0" kern="1200">
                  <a:solidFill>
                    <a:schemeClr val="tx1"/>
                  </a:solidFill>
                  <a:latin typeface="+mn-lt"/>
                  <a:ea typeface="+mn-ea"/>
                  <a:cs typeface="+mn-cs"/>
                </a:defRPr>
              </a:lvl4pPr>
              <a:lvl5pPr marL="11112" indent="0" algn="l" defTabSz="801929" rtl="0" eaLnBrk="1" latinLnBrk="0" hangingPunct="1">
                <a:lnSpc>
                  <a:spcPct val="90000"/>
                </a:lnSpc>
                <a:spcBef>
                  <a:spcPts val="439"/>
                </a:spcBef>
                <a:buClr>
                  <a:schemeClr val="accent1"/>
                </a:buClr>
                <a:buSzPct val="120000"/>
                <a:buFontTx/>
                <a:buNone/>
                <a:tabLst/>
                <a:defRPr sz="1600" b="0"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lvl="3" algn="ctr" rtl="1">
                <a:lnSpc>
                  <a:spcPct val="100000"/>
                </a:lnSpc>
                <a:buSzPct val="100000"/>
              </a:pPr>
              <a:r>
                <a:rPr lang="ar-EG" sz="2800" b="1" dirty="0">
                  <a:solidFill>
                    <a:schemeClr val="accent3"/>
                  </a:solidFill>
                  <a:latin typeface="Simplified Arabic" panose="02020603050405020304" pitchFamily="18" charset="-78"/>
                  <a:cs typeface="Simplified Arabic" panose="02020603050405020304" pitchFamily="18" charset="-78"/>
                </a:rPr>
                <a:t>ذوي الاحتياجات الخاصة</a:t>
              </a:r>
              <a:endParaRPr lang="en-US" sz="2800" b="1" dirty="0">
                <a:solidFill>
                  <a:schemeClr val="accent3"/>
                </a:solidFill>
                <a:latin typeface="Simplified Arabic" panose="02020603050405020304" pitchFamily="18" charset="-78"/>
                <a:cs typeface="Simplified Arabic" panose="02020603050405020304" pitchFamily="18" charset="-78"/>
              </a:endParaRPr>
            </a:p>
          </p:txBody>
        </p:sp>
        <p:sp>
          <p:nvSpPr>
            <p:cNvPr id="24" name="Content Placeholder 2">
              <a:extLst>
                <a:ext uri="{FF2B5EF4-FFF2-40B4-BE49-F238E27FC236}">
                  <a16:creationId xmlns:a16="http://schemas.microsoft.com/office/drawing/2014/main" id="{C649E784-D1BC-324C-A722-2470328CE0A5}"/>
                </a:ext>
              </a:extLst>
            </p:cNvPr>
            <p:cNvSpPr txBox="1">
              <a:spLocks/>
            </p:cNvSpPr>
            <p:nvPr/>
          </p:nvSpPr>
          <p:spPr>
            <a:xfrm>
              <a:off x="5809869" y="4080414"/>
              <a:ext cx="1709196" cy="706362"/>
            </a:xfrm>
            <a:prstGeom prst="rect">
              <a:avLst/>
            </a:prstGeom>
            <a:solidFill>
              <a:schemeClr val="tx2">
                <a:alpha val="14000"/>
              </a:schemeClr>
            </a:solidFill>
          </p:spPr>
          <p:txBody>
            <a:bodyPr vert="horz" lIns="144000" tIns="72000" rIns="72000" bIns="72000" rtlCol="0" anchor="ctr">
              <a:noAutofit/>
            </a:bodyPr>
            <a:lstStyle>
              <a:lvl1pPr marL="6350" indent="0" algn="l" defTabSz="801929" rtl="0" eaLnBrk="1" latinLnBrk="0" hangingPunct="1">
                <a:lnSpc>
                  <a:spcPct val="90000"/>
                </a:lnSpc>
                <a:spcBef>
                  <a:spcPts val="877"/>
                </a:spcBef>
                <a:buFontTx/>
                <a:buNone/>
                <a:tabLst/>
                <a:defRPr sz="2200" b="1" kern="1200">
                  <a:solidFill>
                    <a:schemeClr val="accent1"/>
                  </a:solidFill>
                  <a:latin typeface="+mn-lt"/>
                  <a:ea typeface="+mn-ea"/>
                  <a:cs typeface="+mn-cs"/>
                </a:defRPr>
              </a:lvl1pPr>
              <a:lvl2pPr marL="11112" indent="0" algn="l" defTabSz="801929" rtl="0" eaLnBrk="1" latinLnBrk="0" hangingPunct="1">
                <a:lnSpc>
                  <a:spcPct val="90000"/>
                </a:lnSpc>
                <a:spcBef>
                  <a:spcPts val="439"/>
                </a:spcBef>
                <a:buFontTx/>
                <a:buNone/>
                <a:tabLst/>
                <a:defRPr sz="2000" b="1" kern="1200">
                  <a:solidFill>
                    <a:schemeClr val="accent2"/>
                  </a:solidFill>
                  <a:latin typeface="+mn-lt"/>
                  <a:ea typeface="+mn-ea"/>
                  <a:cs typeface="+mn-cs"/>
                </a:defRPr>
              </a:lvl2pPr>
              <a:lvl3pPr marL="11112" indent="0" algn="l" defTabSz="801929" rtl="0" eaLnBrk="1" latinLnBrk="0" hangingPunct="1">
                <a:lnSpc>
                  <a:spcPct val="90000"/>
                </a:lnSpc>
                <a:spcBef>
                  <a:spcPts val="439"/>
                </a:spcBef>
                <a:buClr>
                  <a:schemeClr val="accent1"/>
                </a:buClr>
                <a:buSzPct val="120000"/>
                <a:buFontTx/>
                <a:buNone/>
                <a:tabLst/>
                <a:defRPr sz="2000" b="1" kern="1200">
                  <a:solidFill>
                    <a:schemeClr val="tx2"/>
                  </a:solidFill>
                  <a:latin typeface="+mn-lt"/>
                  <a:ea typeface="+mn-ea"/>
                  <a:cs typeface="+mn-cs"/>
                </a:defRPr>
              </a:lvl3pPr>
              <a:lvl4pPr marL="11112" indent="0" algn="l" defTabSz="801929" rtl="0" eaLnBrk="1" latinLnBrk="0" hangingPunct="1">
                <a:lnSpc>
                  <a:spcPct val="120000"/>
                </a:lnSpc>
                <a:spcBef>
                  <a:spcPts val="1039"/>
                </a:spcBef>
                <a:buClr>
                  <a:schemeClr val="accent1"/>
                </a:buClr>
                <a:buSzPct val="120000"/>
                <a:buFont typeface="Arial" panose="020B0604020202020204" pitchFamily="34" charset="0"/>
                <a:buNone/>
                <a:tabLst/>
                <a:defRPr sz="2000" b="0" kern="1200">
                  <a:solidFill>
                    <a:schemeClr val="tx1"/>
                  </a:solidFill>
                  <a:latin typeface="+mn-lt"/>
                  <a:ea typeface="+mn-ea"/>
                  <a:cs typeface="+mn-cs"/>
                </a:defRPr>
              </a:lvl4pPr>
              <a:lvl5pPr marL="11112" indent="0" algn="l" defTabSz="801929" rtl="0" eaLnBrk="1" latinLnBrk="0" hangingPunct="1">
                <a:lnSpc>
                  <a:spcPct val="90000"/>
                </a:lnSpc>
                <a:spcBef>
                  <a:spcPts val="439"/>
                </a:spcBef>
                <a:buClr>
                  <a:schemeClr val="accent1"/>
                </a:buClr>
                <a:buSzPct val="120000"/>
                <a:buFontTx/>
                <a:buNone/>
                <a:tabLst/>
                <a:defRPr sz="1600" b="0"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lvl="3" algn="ctr" rtl="1">
                <a:buSzPct val="100000"/>
              </a:pPr>
              <a:r>
                <a:rPr lang="ar-EG" sz="2800" b="1" dirty="0">
                  <a:solidFill>
                    <a:schemeClr val="tx2"/>
                  </a:solidFill>
                  <a:latin typeface="Simplified Arabic" panose="02020603050405020304" pitchFamily="18" charset="-78"/>
                  <a:cs typeface="Simplified Arabic" panose="02020603050405020304" pitchFamily="18" charset="-78"/>
                </a:rPr>
                <a:t>الفئة</a:t>
              </a:r>
              <a:endParaRPr lang="en-US" sz="2800" b="1" dirty="0">
                <a:solidFill>
                  <a:schemeClr val="tx2"/>
                </a:solidFill>
                <a:latin typeface="Simplified Arabic" panose="02020603050405020304" pitchFamily="18" charset="-78"/>
                <a:cs typeface="Simplified Arabic" panose="02020603050405020304" pitchFamily="18" charset="-78"/>
              </a:endParaRPr>
            </a:p>
          </p:txBody>
        </p:sp>
        <p:sp>
          <p:nvSpPr>
            <p:cNvPr id="25" name="Content Placeholder 2">
              <a:extLst>
                <a:ext uri="{FF2B5EF4-FFF2-40B4-BE49-F238E27FC236}">
                  <a16:creationId xmlns:a16="http://schemas.microsoft.com/office/drawing/2014/main" id="{1AC8EAE6-D135-EA40-8D71-29F1694B6E18}"/>
                </a:ext>
              </a:extLst>
            </p:cNvPr>
            <p:cNvSpPr txBox="1">
              <a:spLocks/>
            </p:cNvSpPr>
            <p:nvPr/>
          </p:nvSpPr>
          <p:spPr>
            <a:xfrm>
              <a:off x="6177966" y="4965737"/>
              <a:ext cx="2495832" cy="706362"/>
            </a:xfrm>
            <a:prstGeom prst="rect">
              <a:avLst/>
            </a:prstGeom>
            <a:solidFill>
              <a:schemeClr val="tx2">
                <a:alpha val="14000"/>
              </a:schemeClr>
            </a:solidFill>
          </p:spPr>
          <p:txBody>
            <a:bodyPr vert="horz" lIns="144000" tIns="72000" rIns="72000" bIns="72000" rtlCol="0" anchor="ctr">
              <a:noAutofit/>
            </a:bodyPr>
            <a:lstStyle>
              <a:lvl1pPr marL="6350" indent="0" algn="l" defTabSz="801929" rtl="0" eaLnBrk="1" latinLnBrk="0" hangingPunct="1">
                <a:lnSpc>
                  <a:spcPct val="90000"/>
                </a:lnSpc>
                <a:spcBef>
                  <a:spcPts val="877"/>
                </a:spcBef>
                <a:buFontTx/>
                <a:buNone/>
                <a:tabLst/>
                <a:defRPr sz="2200" b="1" kern="1200">
                  <a:solidFill>
                    <a:schemeClr val="accent1"/>
                  </a:solidFill>
                  <a:latin typeface="+mn-lt"/>
                  <a:ea typeface="+mn-ea"/>
                  <a:cs typeface="+mn-cs"/>
                </a:defRPr>
              </a:lvl1pPr>
              <a:lvl2pPr marL="11112" indent="0" algn="l" defTabSz="801929" rtl="0" eaLnBrk="1" latinLnBrk="0" hangingPunct="1">
                <a:lnSpc>
                  <a:spcPct val="90000"/>
                </a:lnSpc>
                <a:spcBef>
                  <a:spcPts val="439"/>
                </a:spcBef>
                <a:buFontTx/>
                <a:buNone/>
                <a:tabLst/>
                <a:defRPr sz="2000" b="1" kern="1200">
                  <a:solidFill>
                    <a:schemeClr val="accent2"/>
                  </a:solidFill>
                  <a:latin typeface="+mn-lt"/>
                  <a:ea typeface="+mn-ea"/>
                  <a:cs typeface="+mn-cs"/>
                </a:defRPr>
              </a:lvl2pPr>
              <a:lvl3pPr marL="11112" indent="0" algn="l" defTabSz="801929" rtl="0" eaLnBrk="1" latinLnBrk="0" hangingPunct="1">
                <a:lnSpc>
                  <a:spcPct val="90000"/>
                </a:lnSpc>
                <a:spcBef>
                  <a:spcPts val="439"/>
                </a:spcBef>
                <a:buClr>
                  <a:schemeClr val="accent1"/>
                </a:buClr>
                <a:buSzPct val="120000"/>
                <a:buFontTx/>
                <a:buNone/>
                <a:tabLst/>
                <a:defRPr sz="2000" b="1" kern="1200">
                  <a:solidFill>
                    <a:schemeClr val="tx2"/>
                  </a:solidFill>
                  <a:latin typeface="+mn-lt"/>
                  <a:ea typeface="+mn-ea"/>
                  <a:cs typeface="+mn-cs"/>
                </a:defRPr>
              </a:lvl3pPr>
              <a:lvl4pPr marL="11112" indent="0" algn="l" defTabSz="801929" rtl="0" eaLnBrk="1" latinLnBrk="0" hangingPunct="1">
                <a:lnSpc>
                  <a:spcPct val="120000"/>
                </a:lnSpc>
                <a:spcBef>
                  <a:spcPts val="1039"/>
                </a:spcBef>
                <a:buClr>
                  <a:schemeClr val="accent1"/>
                </a:buClr>
                <a:buSzPct val="120000"/>
                <a:buFont typeface="Arial" panose="020B0604020202020204" pitchFamily="34" charset="0"/>
                <a:buNone/>
                <a:tabLst/>
                <a:defRPr sz="2000" b="0" kern="1200">
                  <a:solidFill>
                    <a:schemeClr val="tx1"/>
                  </a:solidFill>
                  <a:latin typeface="+mn-lt"/>
                  <a:ea typeface="+mn-ea"/>
                  <a:cs typeface="+mn-cs"/>
                </a:defRPr>
              </a:lvl4pPr>
              <a:lvl5pPr marL="11112" indent="0" algn="l" defTabSz="801929" rtl="0" eaLnBrk="1" latinLnBrk="0" hangingPunct="1">
                <a:lnSpc>
                  <a:spcPct val="90000"/>
                </a:lnSpc>
                <a:spcBef>
                  <a:spcPts val="439"/>
                </a:spcBef>
                <a:buClr>
                  <a:schemeClr val="accent1"/>
                </a:buClr>
                <a:buSzPct val="120000"/>
                <a:buFontTx/>
                <a:buNone/>
                <a:tabLst/>
                <a:defRPr sz="1600" b="0"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lvl="3" algn="ctr" rtl="1">
                <a:buSzPct val="100000"/>
              </a:pPr>
              <a:r>
                <a:rPr lang="ar-EG" sz="2800" b="1" dirty="0">
                  <a:solidFill>
                    <a:schemeClr val="tx2"/>
                  </a:solidFill>
                  <a:latin typeface="Simplified Arabic" panose="02020603050405020304" pitchFamily="18" charset="-78"/>
                  <a:cs typeface="Simplified Arabic" panose="02020603050405020304" pitchFamily="18" charset="-78"/>
                </a:rPr>
                <a:t>الهوية الجنسية</a:t>
              </a:r>
              <a:endParaRPr lang="en-US" sz="2800" b="1" dirty="0">
                <a:solidFill>
                  <a:schemeClr val="tx2"/>
                </a:solidFill>
                <a:latin typeface="Simplified Arabic" panose="02020603050405020304" pitchFamily="18" charset="-78"/>
                <a:cs typeface="Simplified Arabic" panose="02020603050405020304" pitchFamily="18" charset="-78"/>
              </a:endParaRPr>
            </a:p>
          </p:txBody>
        </p:sp>
        <p:sp>
          <p:nvSpPr>
            <p:cNvPr id="26" name="Content Placeholder 2">
              <a:extLst>
                <a:ext uri="{FF2B5EF4-FFF2-40B4-BE49-F238E27FC236}">
                  <a16:creationId xmlns:a16="http://schemas.microsoft.com/office/drawing/2014/main" id="{9D318017-E07B-0B48-827B-1A129467029E}"/>
                </a:ext>
              </a:extLst>
            </p:cNvPr>
            <p:cNvSpPr txBox="1">
              <a:spLocks/>
            </p:cNvSpPr>
            <p:nvPr/>
          </p:nvSpPr>
          <p:spPr>
            <a:xfrm>
              <a:off x="2417268" y="4969036"/>
              <a:ext cx="1770731" cy="706362"/>
            </a:xfrm>
            <a:prstGeom prst="rect">
              <a:avLst/>
            </a:prstGeom>
            <a:solidFill>
              <a:schemeClr val="tx2">
                <a:alpha val="14000"/>
              </a:schemeClr>
            </a:solidFill>
          </p:spPr>
          <p:txBody>
            <a:bodyPr vert="horz" lIns="144000" tIns="72000" rIns="72000" bIns="72000" rtlCol="0" anchor="ctr">
              <a:noAutofit/>
            </a:bodyPr>
            <a:lstStyle>
              <a:lvl1pPr marL="6350" indent="0" algn="l" defTabSz="801929" rtl="0" eaLnBrk="1" latinLnBrk="0" hangingPunct="1">
                <a:lnSpc>
                  <a:spcPct val="90000"/>
                </a:lnSpc>
                <a:spcBef>
                  <a:spcPts val="877"/>
                </a:spcBef>
                <a:buFontTx/>
                <a:buNone/>
                <a:tabLst/>
                <a:defRPr sz="2200" b="1" kern="1200">
                  <a:solidFill>
                    <a:schemeClr val="accent1"/>
                  </a:solidFill>
                  <a:latin typeface="+mn-lt"/>
                  <a:ea typeface="+mn-ea"/>
                  <a:cs typeface="+mn-cs"/>
                </a:defRPr>
              </a:lvl1pPr>
              <a:lvl2pPr marL="11112" indent="0" algn="l" defTabSz="801929" rtl="0" eaLnBrk="1" latinLnBrk="0" hangingPunct="1">
                <a:lnSpc>
                  <a:spcPct val="90000"/>
                </a:lnSpc>
                <a:spcBef>
                  <a:spcPts val="439"/>
                </a:spcBef>
                <a:buFontTx/>
                <a:buNone/>
                <a:tabLst/>
                <a:defRPr sz="2000" b="1" kern="1200">
                  <a:solidFill>
                    <a:schemeClr val="accent2"/>
                  </a:solidFill>
                  <a:latin typeface="+mn-lt"/>
                  <a:ea typeface="+mn-ea"/>
                  <a:cs typeface="+mn-cs"/>
                </a:defRPr>
              </a:lvl2pPr>
              <a:lvl3pPr marL="11112" indent="0" algn="l" defTabSz="801929" rtl="0" eaLnBrk="1" latinLnBrk="0" hangingPunct="1">
                <a:lnSpc>
                  <a:spcPct val="90000"/>
                </a:lnSpc>
                <a:spcBef>
                  <a:spcPts val="439"/>
                </a:spcBef>
                <a:buClr>
                  <a:schemeClr val="accent1"/>
                </a:buClr>
                <a:buSzPct val="120000"/>
                <a:buFontTx/>
                <a:buNone/>
                <a:tabLst/>
                <a:defRPr sz="2000" b="1" kern="1200">
                  <a:solidFill>
                    <a:schemeClr val="tx2"/>
                  </a:solidFill>
                  <a:latin typeface="+mn-lt"/>
                  <a:ea typeface="+mn-ea"/>
                  <a:cs typeface="+mn-cs"/>
                </a:defRPr>
              </a:lvl3pPr>
              <a:lvl4pPr marL="11112" indent="0" algn="l" defTabSz="801929" rtl="0" eaLnBrk="1" latinLnBrk="0" hangingPunct="1">
                <a:lnSpc>
                  <a:spcPct val="120000"/>
                </a:lnSpc>
                <a:spcBef>
                  <a:spcPts val="1039"/>
                </a:spcBef>
                <a:buClr>
                  <a:schemeClr val="accent1"/>
                </a:buClr>
                <a:buSzPct val="120000"/>
                <a:buFont typeface="Arial" panose="020B0604020202020204" pitchFamily="34" charset="0"/>
                <a:buNone/>
                <a:tabLst/>
                <a:defRPr sz="2000" b="0" kern="1200">
                  <a:solidFill>
                    <a:schemeClr val="tx1"/>
                  </a:solidFill>
                  <a:latin typeface="+mn-lt"/>
                  <a:ea typeface="+mn-ea"/>
                  <a:cs typeface="+mn-cs"/>
                </a:defRPr>
              </a:lvl4pPr>
              <a:lvl5pPr marL="11112" indent="0" algn="l" defTabSz="801929" rtl="0" eaLnBrk="1" latinLnBrk="0" hangingPunct="1">
                <a:lnSpc>
                  <a:spcPct val="90000"/>
                </a:lnSpc>
                <a:spcBef>
                  <a:spcPts val="439"/>
                </a:spcBef>
                <a:buClr>
                  <a:schemeClr val="accent1"/>
                </a:buClr>
                <a:buSzPct val="120000"/>
                <a:buFontTx/>
                <a:buNone/>
                <a:tabLst/>
                <a:defRPr sz="1600" b="0"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lvl="3" algn="ctr" rtl="1">
                <a:buSzPct val="100000"/>
              </a:pPr>
              <a:r>
                <a:rPr lang="ar-EG" sz="2800" b="1" dirty="0">
                  <a:solidFill>
                    <a:schemeClr val="accent3"/>
                  </a:solidFill>
                  <a:latin typeface="Simplified Arabic" panose="02020603050405020304" pitchFamily="18" charset="-78"/>
                  <a:cs typeface="Simplified Arabic" panose="02020603050405020304" pitchFamily="18" charset="-78"/>
                </a:rPr>
                <a:t>الديانة</a:t>
              </a:r>
              <a:r>
                <a:rPr lang="en-US" sz="2800" b="1" dirty="0">
                  <a:solidFill>
                    <a:schemeClr val="tx2"/>
                  </a:solidFill>
                  <a:latin typeface="Simplified Arabic" panose="02020603050405020304" pitchFamily="18" charset="-78"/>
                  <a:cs typeface="Simplified Arabic" panose="02020603050405020304" pitchFamily="18" charset="-78"/>
                </a:rPr>
                <a:t> </a:t>
              </a:r>
            </a:p>
          </p:txBody>
        </p:sp>
        <p:sp>
          <p:nvSpPr>
            <p:cNvPr id="27" name="Content Placeholder 2">
              <a:extLst>
                <a:ext uri="{FF2B5EF4-FFF2-40B4-BE49-F238E27FC236}">
                  <a16:creationId xmlns:a16="http://schemas.microsoft.com/office/drawing/2014/main" id="{5D130E28-0E0D-AD4E-BF43-0850CEB3B5F1}"/>
                </a:ext>
              </a:extLst>
            </p:cNvPr>
            <p:cNvSpPr txBox="1">
              <a:spLocks/>
            </p:cNvSpPr>
            <p:nvPr/>
          </p:nvSpPr>
          <p:spPr>
            <a:xfrm>
              <a:off x="4304403" y="4965737"/>
              <a:ext cx="1766784" cy="706362"/>
            </a:xfrm>
            <a:prstGeom prst="rect">
              <a:avLst/>
            </a:prstGeom>
            <a:solidFill>
              <a:schemeClr val="tx2">
                <a:alpha val="14000"/>
              </a:schemeClr>
            </a:solidFill>
          </p:spPr>
          <p:txBody>
            <a:bodyPr vert="horz" lIns="144000" tIns="72000" rIns="72000" bIns="72000" rtlCol="0" anchor="ctr">
              <a:noAutofit/>
            </a:bodyPr>
            <a:lstStyle>
              <a:lvl1pPr marL="6350" indent="0" algn="l" defTabSz="801929" rtl="0" eaLnBrk="1" latinLnBrk="0" hangingPunct="1">
                <a:lnSpc>
                  <a:spcPct val="90000"/>
                </a:lnSpc>
                <a:spcBef>
                  <a:spcPts val="877"/>
                </a:spcBef>
                <a:buFontTx/>
                <a:buNone/>
                <a:tabLst/>
                <a:defRPr sz="2200" b="1" kern="1200">
                  <a:solidFill>
                    <a:schemeClr val="accent1"/>
                  </a:solidFill>
                  <a:latin typeface="+mn-lt"/>
                  <a:ea typeface="+mn-ea"/>
                  <a:cs typeface="+mn-cs"/>
                </a:defRPr>
              </a:lvl1pPr>
              <a:lvl2pPr marL="11112" indent="0" algn="l" defTabSz="801929" rtl="0" eaLnBrk="1" latinLnBrk="0" hangingPunct="1">
                <a:lnSpc>
                  <a:spcPct val="90000"/>
                </a:lnSpc>
                <a:spcBef>
                  <a:spcPts val="439"/>
                </a:spcBef>
                <a:buFontTx/>
                <a:buNone/>
                <a:tabLst/>
                <a:defRPr sz="2000" b="1" kern="1200">
                  <a:solidFill>
                    <a:schemeClr val="accent2"/>
                  </a:solidFill>
                  <a:latin typeface="+mn-lt"/>
                  <a:ea typeface="+mn-ea"/>
                  <a:cs typeface="+mn-cs"/>
                </a:defRPr>
              </a:lvl2pPr>
              <a:lvl3pPr marL="11112" indent="0" algn="l" defTabSz="801929" rtl="0" eaLnBrk="1" latinLnBrk="0" hangingPunct="1">
                <a:lnSpc>
                  <a:spcPct val="90000"/>
                </a:lnSpc>
                <a:spcBef>
                  <a:spcPts val="439"/>
                </a:spcBef>
                <a:buClr>
                  <a:schemeClr val="accent1"/>
                </a:buClr>
                <a:buSzPct val="120000"/>
                <a:buFontTx/>
                <a:buNone/>
                <a:tabLst/>
                <a:defRPr sz="2000" b="1" kern="1200">
                  <a:solidFill>
                    <a:schemeClr val="tx2"/>
                  </a:solidFill>
                  <a:latin typeface="+mn-lt"/>
                  <a:ea typeface="+mn-ea"/>
                  <a:cs typeface="+mn-cs"/>
                </a:defRPr>
              </a:lvl3pPr>
              <a:lvl4pPr marL="11112" indent="0" algn="l" defTabSz="801929" rtl="0" eaLnBrk="1" latinLnBrk="0" hangingPunct="1">
                <a:lnSpc>
                  <a:spcPct val="120000"/>
                </a:lnSpc>
                <a:spcBef>
                  <a:spcPts val="1039"/>
                </a:spcBef>
                <a:buClr>
                  <a:schemeClr val="accent1"/>
                </a:buClr>
                <a:buSzPct val="120000"/>
                <a:buFont typeface="Arial" panose="020B0604020202020204" pitchFamily="34" charset="0"/>
                <a:buNone/>
                <a:tabLst/>
                <a:defRPr sz="2000" b="0" kern="1200">
                  <a:solidFill>
                    <a:schemeClr val="tx1"/>
                  </a:solidFill>
                  <a:latin typeface="+mn-lt"/>
                  <a:ea typeface="+mn-ea"/>
                  <a:cs typeface="+mn-cs"/>
                </a:defRPr>
              </a:lvl4pPr>
              <a:lvl5pPr marL="11112" indent="0" algn="l" defTabSz="801929" rtl="0" eaLnBrk="1" latinLnBrk="0" hangingPunct="1">
                <a:lnSpc>
                  <a:spcPct val="90000"/>
                </a:lnSpc>
                <a:spcBef>
                  <a:spcPts val="439"/>
                </a:spcBef>
                <a:buClr>
                  <a:schemeClr val="accent1"/>
                </a:buClr>
                <a:buSzPct val="120000"/>
                <a:buFontTx/>
                <a:buNone/>
                <a:tabLst/>
                <a:defRPr sz="1600" b="0"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lvl="3" algn="ctr" rtl="1">
                <a:buSzPct val="100000"/>
              </a:pPr>
              <a:r>
                <a:rPr lang="ar-EG" sz="2800" b="1" dirty="0">
                  <a:solidFill>
                    <a:schemeClr val="accent1"/>
                  </a:solidFill>
                  <a:latin typeface="Simplified Arabic" panose="02020603050405020304" pitchFamily="18" charset="-78"/>
                  <a:cs typeface="Simplified Arabic" panose="02020603050405020304" pitchFamily="18" charset="-78"/>
                </a:rPr>
                <a:t>العرق</a:t>
              </a:r>
              <a:endParaRPr lang="en-US" sz="2800" b="1" dirty="0">
                <a:solidFill>
                  <a:schemeClr val="accent1"/>
                </a:solidFill>
                <a:latin typeface="Simplified Arabic" panose="02020603050405020304" pitchFamily="18" charset="-78"/>
                <a:cs typeface="Simplified Arabic" panose="02020603050405020304" pitchFamily="18" charset="-78"/>
              </a:endParaRPr>
            </a:p>
          </p:txBody>
        </p:sp>
        <p:sp>
          <p:nvSpPr>
            <p:cNvPr id="28" name="Content Placeholder 2">
              <a:extLst>
                <a:ext uri="{FF2B5EF4-FFF2-40B4-BE49-F238E27FC236}">
                  <a16:creationId xmlns:a16="http://schemas.microsoft.com/office/drawing/2014/main" id="{3094748C-7684-E640-9401-DC88BBF6DC94}"/>
                </a:ext>
              </a:extLst>
            </p:cNvPr>
            <p:cNvSpPr txBox="1">
              <a:spLocks/>
            </p:cNvSpPr>
            <p:nvPr/>
          </p:nvSpPr>
          <p:spPr>
            <a:xfrm>
              <a:off x="1362867" y="4080414"/>
              <a:ext cx="4324866" cy="706362"/>
            </a:xfrm>
            <a:prstGeom prst="rect">
              <a:avLst/>
            </a:prstGeom>
            <a:solidFill>
              <a:schemeClr val="tx2">
                <a:alpha val="14000"/>
              </a:schemeClr>
            </a:solidFill>
          </p:spPr>
          <p:txBody>
            <a:bodyPr vert="horz" lIns="144000" tIns="72000" rIns="72000" bIns="72000" rtlCol="0" anchor="ctr">
              <a:noAutofit/>
            </a:bodyPr>
            <a:lstStyle>
              <a:lvl1pPr marL="6350" indent="0" algn="l" defTabSz="801929" rtl="0" eaLnBrk="1" latinLnBrk="0" hangingPunct="1">
                <a:lnSpc>
                  <a:spcPct val="90000"/>
                </a:lnSpc>
                <a:spcBef>
                  <a:spcPts val="877"/>
                </a:spcBef>
                <a:buFontTx/>
                <a:buNone/>
                <a:tabLst/>
                <a:defRPr sz="2200" b="1" kern="1200">
                  <a:solidFill>
                    <a:schemeClr val="accent1"/>
                  </a:solidFill>
                  <a:latin typeface="+mn-lt"/>
                  <a:ea typeface="+mn-ea"/>
                  <a:cs typeface="+mn-cs"/>
                </a:defRPr>
              </a:lvl1pPr>
              <a:lvl2pPr marL="11112" indent="0" algn="l" defTabSz="801929" rtl="0" eaLnBrk="1" latinLnBrk="0" hangingPunct="1">
                <a:lnSpc>
                  <a:spcPct val="90000"/>
                </a:lnSpc>
                <a:spcBef>
                  <a:spcPts val="439"/>
                </a:spcBef>
                <a:buFontTx/>
                <a:buNone/>
                <a:tabLst/>
                <a:defRPr sz="2000" b="1" kern="1200">
                  <a:solidFill>
                    <a:schemeClr val="accent2"/>
                  </a:solidFill>
                  <a:latin typeface="+mn-lt"/>
                  <a:ea typeface="+mn-ea"/>
                  <a:cs typeface="+mn-cs"/>
                </a:defRPr>
              </a:lvl2pPr>
              <a:lvl3pPr marL="11112" indent="0" algn="l" defTabSz="801929" rtl="0" eaLnBrk="1" latinLnBrk="0" hangingPunct="1">
                <a:lnSpc>
                  <a:spcPct val="90000"/>
                </a:lnSpc>
                <a:spcBef>
                  <a:spcPts val="439"/>
                </a:spcBef>
                <a:buClr>
                  <a:schemeClr val="accent1"/>
                </a:buClr>
                <a:buSzPct val="120000"/>
                <a:buFontTx/>
                <a:buNone/>
                <a:tabLst/>
                <a:defRPr sz="2000" b="1" kern="1200">
                  <a:solidFill>
                    <a:schemeClr val="tx2"/>
                  </a:solidFill>
                  <a:latin typeface="+mn-lt"/>
                  <a:ea typeface="+mn-ea"/>
                  <a:cs typeface="+mn-cs"/>
                </a:defRPr>
              </a:lvl3pPr>
              <a:lvl4pPr marL="11112" indent="0" algn="l" defTabSz="801929" rtl="0" eaLnBrk="1" latinLnBrk="0" hangingPunct="1">
                <a:lnSpc>
                  <a:spcPct val="120000"/>
                </a:lnSpc>
                <a:spcBef>
                  <a:spcPts val="1039"/>
                </a:spcBef>
                <a:buClr>
                  <a:schemeClr val="accent1"/>
                </a:buClr>
                <a:buSzPct val="120000"/>
                <a:buFont typeface="Arial" panose="020B0604020202020204" pitchFamily="34" charset="0"/>
                <a:buNone/>
                <a:tabLst/>
                <a:defRPr sz="2000" b="0" kern="1200">
                  <a:solidFill>
                    <a:schemeClr val="tx1"/>
                  </a:solidFill>
                  <a:latin typeface="+mn-lt"/>
                  <a:ea typeface="+mn-ea"/>
                  <a:cs typeface="+mn-cs"/>
                </a:defRPr>
              </a:lvl4pPr>
              <a:lvl5pPr marL="11112" indent="0" algn="l" defTabSz="801929" rtl="0" eaLnBrk="1" latinLnBrk="0" hangingPunct="1">
                <a:lnSpc>
                  <a:spcPct val="90000"/>
                </a:lnSpc>
                <a:spcBef>
                  <a:spcPts val="439"/>
                </a:spcBef>
                <a:buClr>
                  <a:schemeClr val="accent1"/>
                </a:buClr>
                <a:buSzPct val="120000"/>
                <a:buFontTx/>
                <a:buNone/>
                <a:tabLst/>
                <a:defRPr sz="1600" b="0"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lgn="ctr" rtl="1"/>
              <a:r>
                <a:rPr lang="ar-EG" sz="2800" b="1" dirty="0">
                  <a:solidFill>
                    <a:srgbClr val="ED124F"/>
                  </a:solidFill>
                  <a:latin typeface="Simplified Arabic" panose="02020603050405020304" pitchFamily="18" charset="-78"/>
                  <a:cs typeface="Simplified Arabic" panose="02020603050405020304" pitchFamily="18" charset="-78"/>
                </a:rPr>
                <a:t>مجموعة اجتماعية اقتصادية</a:t>
              </a:r>
              <a:endParaRPr lang="en-US" sz="2800" b="1" dirty="0">
                <a:solidFill>
                  <a:srgbClr val="ED124F"/>
                </a:solidFill>
                <a:latin typeface="Simplified Arabic" panose="02020603050405020304" pitchFamily="18" charset="-78"/>
                <a:cs typeface="Simplified Arabic" panose="02020603050405020304" pitchFamily="18" charset="-78"/>
              </a:endParaRPr>
            </a:p>
          </p:txBody>
        </p:sp>
        <p:sp>
          <p:nvSpPr>
            <p:cNvPr id="29" name="Content Placeholder 2">
              <a:extLst>
                <a:ext uri="{FF2B5EF4-FFF2-40B4-BE49-F238E27FC236}">
                  <a16:creationId xmlns:a16="http://schemas.microsoft.com/office/drawing/2014/main" id="{2885ABA0-BF5C-7645-ACBF-1F7F25FF33D2}"/>
                </a:ext>
              </a:extLst>
            </p:cNvPr>
            <p:cNvSpPr txBox="1">
              <a:spLocks/>
            </p:cNvSpPr>
            <p:nvPr/>
          </p:nvSpPr>
          <p:spPr>
            <a:xfrm>
              <a:off x="7641201" y="4080414"/>
              <a:ext cx="1732360" cy="706362"/>
            </a:xfrm>
            <a:prstGeom prst="rect">
              <a:avLst/>
            </a:prstGeom>
            <a:solidFill>
              <a:schemeClr val="tx2">
                <a:alpha val="14000"/>
              </a:schemeClr>
            </a:solidFill>
          </p:spPr>
          <p:txBody>
            <a:bodyPr vert="horz" lIns="144000" tIns="72000" rIns="72000" bIns="72000" rtlCol="0" anchor="ctr">
              <a:noAutofit/>
            </a:bodyPr>
            <a:lstStyle>
              <a:lvl1pPr marL="6350" indent="0" algn="l" defTabSz="801929" rtl="0" eaLnBrk="1" latinLnBrk="0" hangingPunct="1">
                <a:lnSpc>
                  <a:spcPct val="90000"/>
                </a:lnSpc>
                <a:spcBef>
                  <a:spcPts val="877"/>
                </a:spcBef>
                <a:buFontTx/>
                <a:buNone/>
                <a:tabLst/>
                <a:defRPr sz="2200" b="1" kern="1200">
                  <a:solidFill>
                    <a:schemeClr val="accent1"/>
                  </a:solidFill>
                  <a:latin typeface="+mn-lt"/>
                  <a:ea typeface="+mn-ea"/>
                  <a:cs typeface="+mn-cs"/>
                </a:defRPr>
              </a:lvl1pPr>
              <a:lvl2pPr marL="11112" indent="0" algn="l" defTabSz="801929" rtl="0" eaLnBrk="1" latinLnBrk="0" hangingPunct="1">
                <a:lnSpc>
                  <a:spcPct val="90000"/>
                </a:lnSpc>
                <a:spcBef>
                  <a:spcPts val="439"/>
                </a:spcBef>
                <a:buFontTx/>
                <a:buNone/>
                <a:tabLst/>
                <a:defRPr sz="2000" b="1" kern="1200">
                  <a:solidFill>
                    <a:schemeClr val="accent2"/>
                  </a:solidFill>
                  <a:latin typeface="+mn-lt"/>
                  <a:ea typeface="+mn-ea"/>
                  <a:cs typeface="+mn-cs"/>
                </a:defRPr>
              </a:lvl2pPr>
              <a:lvl3pPr marL="11112" indent="0" algn="l" defTabSz="801929" rtl="0" eaLnBrk="1" latinLnBrk="0" hangingPunct="1">
                <a:lnSpc>
                  <a:spcPct val="90000"/>
                </a:lnSpc>
                <a:spcBef>
                  <a:spcPts val="439"/>
                </a:spcBef>
                <a:buClr>
                  <a:schemeClr val="accent1"/>
                </a:buClr>
                <a:buSzPct val="120000"/>
                <a:buFontTx/>
                <a:buNone/>
                <a:tabLst/>
                <a:defRPr sz="2000" b="1" kern="1200">
                  <a:solidFill>
                    <a:schemeClr val="tx2"/>
                  </a:solidFill>
                  <a:latin typeface="+mn-lt"/>
                  <a:ea typeface="+mn-ea"/>
                  <a:cs typeface="+mn-cs"/>
                </a:defRPr>
              </a:lvl3pPr>
              <a:lvl4pPr marL="11112" indent="0" algn="l" defTabSz="801929" rtl="0" eaLnBrk="1" latinLnBrk="0" hangingPunct="1">
                <a:lnSpc>
                  <a:spcPct val="120000"/>
                </a:lnSpc>
                <a:spcBef>
                  <a:spcPts val="1039"/>
                </a:spcBef>
                <a:buClr>
                  <a:schemeClr val="accent1"/>
                </a:buClr>
                <a:buSzPct val="120000"/>
                <a:buFont typeface="Arial" panose="020B0604020202020204" pitchFamily="34" charset="0"/>
                <a:buNone/>
                <a:tabLst/>
                <a:defRPr sz="2000" b="0" kern="1200">
                  <a:solidFill>
                    <a:schemeClr val="tx1"/>
                  </a:solidFill>
                  <a:latin typeface="+mn-lt"/>
                  <a:ea typeface="+mn-ea"/>
                  <a:cs typeface="+mn-cs"/>
                </a:defRPr>
              </a:lvl4pPr>
              <a:lvl5pPr marL="11112" indent="0" algn="l" defTabSz="801929" rtl="0" eaLnBrk="1" latinLnBrk="0" hangingPunct="1">
                <a:lnSpc>
                  <a:spcPct val="90000"/>
                </a:lnSpc>
                <a:spcBef>
                  <a:spcPts val="439"/>
                </a:spcBef>
                <a:buClr>
                  <a:schemeClr val="accent1"/>
                </a:buClr>
                <a:buSzPct val="120000"/>
                <a:buFontTx/>
                <a:buNone/>
                <a:tabLst/>
                <a:defRPr sz="1600" b="0"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lvl="3" algn="ctr" rtl="1">
                <a:buSzPct val="100000"/>
              </a:pPr>
              <a:r>
                <a:rPr lang="ar-EG" sz="2800" b="1" dirty="0">
                  <a:solidFill>
                    <a:schemeClr val="accent1"/>
                  </a:solidFill>
                  <a:latin typeface="Simplified Arabic" panose="02020603050405020304" pitchFamily="18" charset="-78"/>
                  <a:cs typeface="Simplified Arabic" panose="02020603050405020304" pitchFamily="18" charset="-78"/>
                </a:rPr>
                <a:t>الطبقة</a:t>
              </a:r>
              <a:endParaRPr lang="en-US" sz="2800" b="1" dirty="0">
                <a:solidFill>
                  <a:schemeClr val="accent3"/>
                </a:solidFill>
                <a:latin typeface="Simplified Arabic" panose="02020603050405020304" pitchFamily="18" charset="-78"/>
                <a:cs typeface="Simplified Arabic" panose="02020603050405020304" pitchFamily="18" charset="-78"/>
              </a:endParaRPr>
            </a:p>
          </p:txBody>
        </p:sp>
      </p:grpSp>
      <p:sp>
        <p:nvSpPr>
          <p:cNvPr id="15" name="Footer Placeholder 3">
            <a:extLst>
              <a:ext uri="{FF2B5EF4-FFF2-40B4-BE49-F238E27FC236}">
                <a16:creationId xmlns:a16="http://schemas.microsoft.com/office/drawing/2014/main" id="{FBC7D12E-C4E4-6740-A219-888C13402C8E}"/>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370965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D82694-734D-0F4B-A989-28F5567E8201}"/>
              </a:ext>
            </a:extLst>
          </p:cNvPr>
          <p:cNvSpPr>
            <a:spLocks noGrp="1"/>
          </p:cNvSpPr>
          <p:nvPr>
            <p:ph type="title"/>
          </p:nvPr>
        </p:nvSpPr>
        <p:spPr>
          <a:xfrm>
            <a:off x="1563676" y="1115036"/>
            <a:ext cx="8450743" cy="699637"/>
          </a:xfrm>
        </p:spPr>
        <p:txBody>
          <a:bodyPr/>
          <a:lstStyle/>
          <a:p>
            <a:pPr algn="r" rtl="1"/>
            <a:r>
              <a:rPr lang="ar-EG" sz="3200" dirty="0">
                <a:latin typeface="Simplified Arabic" panose="02020603050405020304" pitchFamily="18" charset="-78"/>
                <a:cs typeface="Simplified Arabic" panose="02020603050405020304" pitchFamily="18" charset="-78"/>
              </a:rPr>
              <a:t>العمر و</a:t>
            </a:r>
            <a:r>
              <a:rPr lang="ar-SA" sz="3200" dirty="0">
                <a:latin typeface="Simplified Arabic" panose="02020603050405020304" pitchFamily="18" charset="-78"/>
                <a:cs typeface="Simplified Arabic" panose="02020603050405020304" pitchFamily="18" charset="-78"/>
              </a:rPr>
              <a:t>التحيز ضد </a:t>
            </a:r>
            <a:r>
              <a:rPr lang="ar-JO" sz="3200" dirty="0">
                <a:latin typeface="Simplified Arabic" panose="02020603050405020304" pitchFamily="18" charset="-78"/>
                <a:cs typeface="Simplified Arabic" panose="02020603050405020304" pitchFamily="18" charset="-78"/>
              </a:rPr>
              <a:t>كبار السن</a:t>
            </a:r>
            <a:endParaRPr lang="en-GB" sz="3200" dirty="0">
              <a:latin typeface="Simplified Arabic" panose="02020603050405020304" pitchFamily="18" charset="-78"/>
              <a:cs typeface="Simplified Arabic" panose="02020603050405020304" pitchFamily="18" charset="-78"/>
            </a:endParaRPr>
          </a:p>
        </p:txBody>
      </p:sp>
      <p:sp>
        <p:nvSpPr>
          <p:cNvPr id="8" name="Content Placeholder 7">
            <a:extLst>
              <a:ext uri="{FF2B5EF4-FFF2-40B4-BE49-F238E27FC236}">
                <a16:creationId xmlns:a16="http://schemas.microsoft.com/office/drawing/2014/main" id="{DF19B42A-BBE3-BC41-97EA-3ACF8E8C8A93}"/>
              </a:ext>
            </a:extLst>
          </p:cNvPr>
          <p:cNvSpPr>
            <a:spLocks noGrp="1"/>
          </p:cNvSpPr>
          <p:nvPr>
            <p:ph idx="1"/>
          </p:nvPr>
        </p:nvSpPr>
        <p:spPr>
          <a:xfrm>
            <a:off x="1563676" y="1800000"/>
            <a:ext cx="8450743" cy="4796544"/>
          </a:xfrm>
        </p:spPr>
        <p:txBody>
          <a:bodyPr/>
          <a:lstStyle/>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يؤثر العمر على قدرة الشخص على التعبير عن رأيه</a:t>
            </a: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التحيز ضد كبار السن موجود في كل مستويات المجتمع</a:t>
            </a: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يمكن للتقدم في العمر أن يمنح شخصًا صوتًا أكثر أو قد يضعف من قوته</a:t>
            </a: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يمكن أن يؤدي التحيز ضد كبار السن إلى العنف والإهمال وسوء المعاملة</a:t>
            </a:r>
            <a:endParaRPr lang="en-US" sz="2400" dirty="0">
              <a:latin typeface="Simplified Arabic" panose="02020603050405020304" pitchFamily="18" charset="-78"/>
              <a:cs typeface="Simplified Arabic" panose="02020603050405020304" pitchFamily="18" charset="-78"/>
            </a:endParaRPr>
          </a:p>
        </p:txBody>
      </p:sp>
      <p:sp>
        <p:nvSpPr>
          <p:cNvPr id="6" name="Slide Number Placeholder 5">
            <a:extLst>
              <a:ext uri="{FF2B5EF4-FFF2-40B4-BE49-F238E27FC236}">
                <a16:creationId xmlns:a16="http://schemas.microsoft.com/office/drawing/2014/main" id="{262EE78B-316A-5148-B02D-19B98F6F7E06}"/>
              </a:ext>
            </a:extLst>
          </p:cNvPr>
          <p:cNvSpPr>
            <a:spLocks noGrp="1"/>
          </p:cNvSpPr>
          <p:nvPr>
            <p:ph type="sldNum" sz="quarter" idx="12"/>
          </p:nvPr>
        </p:nvSpPr>
        <p:spPr/>
        <p:txBody>
          <a:bodyPr/>
          <a:lstStyle/>
          <a:p>
            <a:fld id="{50F209D7-C180-5B4A-A7C2-AD533727DAA3}" type="slidenum">
              <a:rPr lang="en-US" smtClean="0"/>
              <a:t>19</a:t>
            </a:fld>
            <a:endParaRPr lang="en-US"/>
          </a:p>
        </p:txBody>
      </p:sp>
      <p:pic>
        <p:nvPicPr>
          <p:cNvPr id="3" name="Picture 2" descr="Icon&#10;&#10;Description automatically generated">
            <a:extLst>
              <a:ext uri="{FF2B5EF4-FFF2-40B4-BE49-F238E27FC236}">
                <a16:creationId xmlns:a16="http://schemas.microsoft.com/office/drawing/2014/main" id="{704A6614-9D66-F84B-BF1F-A195A3EFE82E}"/>
              </a:ext>
            </a:extLst>
          </p:cNvPr>
          <p:cNvPicPr>
            <a:picLocks noChangeAspect="1"/>
          </p:cNvPicPr>
          <p:nvPr/>
        </p:nvPicPr>
        <p:blipFill>
          <a:blip r:embed="rId2"/>
          <a:stretch>
            <a:fillRect/>
          </a:stretch>
        </p:blipFill>
        <p:spPr>
          <a:xfrm>
            <a:off x="738533" y="4295708"/>
            <a:ext cx="2165211" cy="2148931"/>
          </a:xfrm>
          <a:prstGeom prst="rect">
            <a:avLst/>
          </a:prstGeom>
        </p:spPr>
      </p:pic>
      <p:sp>
        <p:nvSpPr>
          <p:cNvPr id="10" name="Footer Placeholder 3">
            <a:extLst>
              <a:ext uri="{FF2B5EF4-FFF2-40B4-BE49-F238E27FC236}">
                <a16:creationId xmlns:a16="http://schemas.microsoft.com/office/drawing/2014/main" id="{6CB86778-6634-954F-A377-5459AF3C4BED}"/>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013141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CA60E-D423-1946-894E-5A615429BC3C}"/>
              </a:ext>
            </a:extLst>
          </p:cNvPr>
          <p:cNvSpPr>
            <a:spLocks noGrp="1"/>
          </p:cNvSpPr>
          <p:nvPr>
            <p:ph type="title"/>
          </p:nvPr>
        </p:nvSpPr>
        <p:spPr>
          <a:xfrm>
            <a:off x="1511969" y="1077547"/>
            <a:ext cx="8502450" cy="699637"/>
          </a:xfrm>
        </p:spPr>
        <p:txBody>
          <a:bodyPr/>
          <a:lstStyle/>
          <a:p>
            <a:pPr algn="r" rtl="1"/>
            <a:r>
              <a:rPr lang="ar-EG" sz="3200" dirty="0">
                <a:latin typeface="Simplified Arabic" panose="02020603050405020304" pitchFamily="18" charset="-78"/>
                <a:cs typeface="Simplified Arabic" panose="02020603050405020304" pitchFamily="18" charset="-78"/>
              </a:rPr>
              <a:t>الوحدة 2</a:t>
            </a:r>
            <a:r>
              <a:rPr lang="en-GB" sz="3200" dirty="0">
                <a:latin typeface="Simplified Arabic" panose="02020603050405020304" pitchFamily="18" charset="-78"/>
                <a:cs typeface="Simplified Arabic" panose="02020603050405020304" pitchFamily="18" charset="-78"/>
              </a:rPr>
              <a:t>: </a:t>
            </a:r>
            <a:r>
              <a:rPr lang="ar-EG" sz="3200" dirty="0">
                <a:latin typeface="Simplified Arabic" panose="02020603050405020304" pitchFamily="18" charset="-78"/>
                <a:cs typeface="Simplified Arabic" panose="02020603050405020304" pitchFamily="18" charset="-78"/>
              </a:rPr>
              <a:t>وراء الكواليس</a:t>
            </a:r>
            <a:endParaRPr lang="en-GB" sz="32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43D5BAE2-C161-D848-BF88-0DE0E1CCA558}"/>
              </a:ext>
            </a:extLst>
          </p:cNvPr>
          <p:cNvSpPr>
            <a:spLocks noGrp="1"/>
          </p:cNvSpPr>
          <p:nvPr>
            <p:ph idx="1"/>
          </p:nvPr>
        </p:nvSpPr>
        <p:spPr>
          <a:xfrm>
            <a:off x="677394" y="1777184"/>
            <a:ext cx="9337025" cy="4819360"/>
          </a:xfrm>
        </p:spPr>
        <p:txBody>
          <a:bodyPr/>
          <a:lstStyle/>
          <a:p>
            <a:pPr lvl="3" algn="just" rtl="1"/>
            <a:r>
              <a:rPr lang="ar-EG" sz="2400" dirty="0">
                <a:latin typeface="Simplified Arabic" panose="02020603050405020304" pitchFamily="18" charset="-78"/>
                <a:cs typeface="Simplified Arabic" panose="02020603050405020304" pitchFamily="18" charset="-78"/>
              </a:rPr>
              <a:t>خضعت مجموعة أدوات التدريب على التعبير عن الرأي لتدريب موظفي </a:t>
            </a:r>
            <a:r>
              <a:rPr lang="ar-EG" sz="2400" dirty="0" err="1">
                <a:latin typeface="Simplified Arabic" panose="02020603050405020304" pitchFamily="18" charset="-78"/>
                <a:cs typeface="Simplified Arabic" panose="02020603050405020304" pitchFamily="18" charset="-78"/>
              </a:rPr>
              <a:t>هيلب</a:t>
            </a:r>
            <a:r>
              <a:rPr lang="ar-EG" sz="2400" dirty="0">
                <a:latin typeface="Simplified Arabic" panose="02020603050405020304" pitchFamily="18" charset="-78"/>
                <a:cs typeface="Simplified Arabic" panose="02020603050405020304" pitchFamily="18" charset="-78"/>
              </a:rPr>
              <a:t> </a:t>
            </a:r>
            <a:r>
              <a:rPr lang="ar-EG" sz="2400" dirty="0" err="1">
                <a:latin typeface="Simplified Arabic" panose="02020603050405020304" pitchFamily="18" charset="-78"/>
                <a:cs typeface="Simplified Arabic" panose="02020603050405020304" pitchFamily="18" charset="-78"/>
              </a:rPr>
              <a:t>إيدج</a:t>
            </a:r>
            <a:r>
              <a:rPr lang="en-US" sz="2400" dirty="0">
                <a:latin typeface="Simplified Arabic" panose="02020603050405020304" pitchFamily="18" charset="-78"/>
                <a:cs typeface="Simplified Arabic" panose="02020603050405020304" pitchFamily="18" charset="-78"/>
              </a:rPr>
              <a:t> </a:t>
            </a:r>
            <a:r>
              <a:rPr lang="ar-EG" sz="2400" dirty="0">
                <a:latin typeface="Simplified Arabic" panose="02020603050405020304" pitchFamily="18" charset="-78"/>
                <a:cs typeface="Simplified Arabic" panose="02020603050405020304" pitchFamily="18" charset="-78"/>
              </a:rPr>
              <a:t>وأعضاء الشبكة على فهم العناصر الرئيسية لإطار عمل التدريب على التعبير عن الرأي</a:t>
            </a:r>
            <a:r>
              <a:rPr lang="en-US" sz="2400" dirty="0">
                <a:latin typeface="Simplified Arabic" panose="02020603050405020304" pitchFamily="18" charset="-78"/>
                <a:cs typeface="Simplified Arabic" panose="02020603050405020304" pitchFamily="18" charset="-78"/>
              </a:rPr>
              <a:t> </a:t>
            </a:r>
            <a:r>
              <a:rPr lang="ar-EG" sz="2400" dirty="0">
                <a:latin typeface="Simplified Arabic" panose="02020603050405020304" pitchFamily="18" charset="-78"/>
                <a:cs typeface="Simplified Arabic" panose="02020603050405020304" pitchFamily="18" charset="-78"/>
              </a:rPr>
              <a:t>والمفاهيم التي يرتكز عليها، ومن أجل تعزيز قدرتهم على تنفيذ الأنشطة المتعلقة بالتدريب على التعبير عن الرأي.</a:t>
            </a:r>
          </a:p>
          <a:p>
            <a:pPr lvl="3" algn="just" rtl="1"/>
            <a:r>
              <a:rPr lang="ar-EG" sz="2400" b="1" dirty="0">
                <a:latin typeface="Simplified Arabic" panose="02020603050405020304" pitchFamily="18" charset="-78"/>
                <a:cs typeface="Simplified Arabic" panose="02020603050405020304" pitchFamily="18" charset="-78"/>
              </a:rPr>
              <a:t>هذه الوحدة هي الثانية من أربع وحدات باوربوينت مصممة لمرافقة دليل المنسق عند العمل خلال الجلسات. الوحدة (2) تأخذ في الاعتبار كيف يمكن للخصائص المتقاطعة، وكذلك الأعراف الاجتماعية، بما في ذلك التحيز ضد كبار السن، أن تؤثر على قدرة كبار السن على ممارسة التعبير عن رأيهم. كما تقدم الوحدة أيضًا مفهوم القوة وتشرح سبب ارتباطها بالتعبير عن الرأي.</a:t>
            </a:r>
          </a:p>
        </p:txBody>
      </p:sp>
      <p:sp>
        <p:nvSpPr>
          <p:cNvPr id="5" name="Slide Number Placeholder 4">
            <a:extLst>
              <a:ext uri="{FF2B5EF4-FFF2-40B4-BE49-F238E27FC236}">
                <a16:creationId xmlns:a16="http://schemas.microsoft.com/office/drawing/2014/main" id="{8EE1510D-DFDA-2E4D-8D5F-DD67F3572F8C}"/>
              </a:ext>
            </a:extLst>
          </p:cNvPr>
          <p:cNvSpPr>
            <a:spLocks noGrp="1"/>
          </p:cNvSpPr>
          <p:nvPr>
            <p:ph type="sldNum" sz="quarter" idx="12"/>
          </p:nvPr>
        </p:nvSpPr>
        <p:spPr/>
        <p:txBody>
          <a:bodyPr/>
          <a:lstStyle/>
          <a:p>
            <a:fld id="{50F209D7-C180-5B4A-A7C2-AD533727DAA3}" type="slidenum">
              <a:rPr lang="en-US" smtClean="0"/>
              <a:t>2</a:t>
            </a:fld>
            <a:endParaRPr lang="en-US" dirty="0"/>
          </a:p>
        </p:txBody>
      </p:sp>
      <p:sp>
        <p:nvSpPr>
          <p:cNvPr id="6" name="Footer Placeholder 3">
            <a:extLst>
              <a:ext uri="{FF2B5EF4-FFF2-40B4-BE49-F238E27FC236}">
                <a16:creationId xmlns:a16="http://schemas.microsoft.com/office/drawing/2014/main" id="{FF7095E8-C989-DE48-9A17-D915323A2F50}"/>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4197430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D82694-734D-0F4B-A989-28F5567E8201}"/>
              </a:ext>
            </a:extLst>
          </p:cNvPr>
          <p:cNvSpPr>
            <a:spLocks noGrp="1"/>
          </p:cNvSpPr>
          <p:nvPr>
            <p:ph type="title"/>
          </p:nvPr>
        </p:nvSpPr>
        <p:spPr>
          <a:xfrm>
            <a:off x="1563676" y="1115036"/>
            <a:ext cx="8450743" cy="699637"/>
          </a:xfrm>
        </p:spPr>
        <p:txBody>
          <a:bodyPr/>
          <a:lstStyle/>
          <a:p>
            <a:pPr algn="r" rtl="1"/>
            <a:r>
              <a:rPr lang="ar-EG" sz="3200" dirty="0">
                <a:latin typeface="Simplified Arabic" panose="02020603050405020304" pitchFamily="18" charset="-78"/>
                <a:cs typeface="Simplified Arabic" panose="02020603050405020304" pitchFamily="18" charset="-78"/>
              </a:rPr>
              <a:t>النوع الاجتماعي</a:t>
            </a:r>
            <a:r>
              <a:rPr lang="en-GB" sz="3200" dirty="0">
                <a:latin typeface="Simplified Arabic" panose="02020603050405020304" pitchFamily="18" charset="-78"/>
                <a:cs typeface="Simplified Arabic" panose="02020603050405020304" pitchFamily="18" charset="-78"/>
              </a:rPr>
              <a:t> </a:t>
            </a:r>
          </a:p>
        </p:txBody>
      </p:sp>
      <p:sp>
        <p:nvSpPr>
          <p:cNvPr id="8" name="Content Placeholder 7">
            <a:extLst>
              <a:ext uri="{FF2B5EF4-FFF2-40B4-BE49-F238E27FC236}">
                <a16:creationId xmlns:a16="http://schemas.microsoft.com/office/drawing/2014/main" id="{DF19B42A-BBE3-BC41-97EA-3ACF8E8C8A93}"/>
              </a:ext>
            </a:extLst>
          </p:cNvPr>
          <p:cNvSpPr>
            <a:spLocks noGrp="1"/>
          </p:cNvSpPr>
          <p:nvPr>
            <p:ph idx="1"/>
          </p:nvPr>
        </p:nvSpPr>
        <p:spPr>
          <a:xfrm>
            <a:off x="1563676" y="1800000"/>
            <a:ext cx="8450743" cy="4796544"/>
          </a:xfrm>
        </p:spPr>
        <p:txBody>
          <a:bodyPr/>
          <a:lstStyle/>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التمييز على أساس النوع الاجتماعي</a:t>
            </a: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مساوئ متراكمة على مدار الحياة</a:t>
            </a: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نقطة تقاطع مع خصائص أخرى</a:t>
            </a:r>
            <a:endParaRPr lang="en-US" sz="2400" dirty="0">
              <a:latin typeface="Simplified Arabic" panose="02020603050405020304" pitchFamily="18" charset="-78"/>
              <a:cs typeface="Simplified Arabic" panose="02020603050405020304" pitchFamily="18" charset="-78"/>
            </a:endParaRPr>
          </a:p>
        </p:txBody>
      </p:sp>
      <p:sp>
        <p:nvSpPr>
          <p:cNvPr id="6" name="Slide Number Placeholder 5">
            <a:extLst>
              <a:ext uri="{FF2B5EF4-FFF2-40B4-BE49-F238E27FC236}">
                <a16:creationId xmlns:a16="http://schemas.microsoft.com/office/drawing/2014/main" id="{262EE78B-316A-5148-B02D-19B98F6F7E06}"/>
              </a:ext>
            </a:extLst>
          </p:cNvPr>
          <p:cNvSpPr>
            <a:spLocks noGrp="1"/>
          </p:cNvSpPr>
          <p:nvPr>
            <p:ph type="sldNum" sz="quarter" idx="12"/>
          </p:nvPr>
        </p:nvSpPr>
        <p:spPr/>
        <p:txBody>
          <a:bodyPr/>
          <a:lstStyle/>
          <a:p>
            <a:fld id="{50F209D7-C180-5B4A-A7C2-AD533727DAA3}" type="slidenum">
              <a:rPr lang="en-US" smtClean="0"/>
              <a:t>20</a:t>
            </a:fld>
            <a:endParaRPr lang="en-US"/>
          </a:p>
        </p:txBody>
      </p:sp>
      <p:pic>
        <p:nvPicPr>
          <p:cNvPr id="3" name="Picture 2" descr="Icon&#10;&#10;Description automatically generated">
            <a:extLst>
              <a:ext uri="{FF2B5EF4-FFF2-40B4-BE49-F238E27FC236}">
                <a16:creationId xmlns:a16="http://schemas.microsoft.com/office/drawing/2014/main" id="{DB9A2C01-0CA3-CC42-B14B-2AE322D0690D}"/>
              </a:ext>
            </a:extLst>
          </p:cNvPr>
          <p:cNvPicPr>
            <a:picLocks noChangeAspect="1"/>
          </p:cNvPicPr>
          <p:nvPr/>
        </p:nvPicPr>
        <p:blipFill>
          <a:blip r:embed="rId2"/>
          <a:stretch>
            <a:fillRect/>
          </a:stretch>
        </p:blipFill>
        <p:spPr>
          <a:xfrm>
            <a:off x="981381" y="4251589"/>
            <a:ext cx="1630837" cy="2179832"/>
          </a:xfrm>
          <a:prstGeom prst="rect">
            <a:avLst/>
          </a:prstGeom>
        </p:spPr>
      </p:pic>
      <p:sp>
        <p:nvSpPr>
          <p:cNvPr id="10" name="Footer Placeholder 3">
            <a:extLst>
              <a:ext uri="{FF2B5EF4-FFF2-40B4-BE49-F238E27FC236}">
                <a16:creationId xmlns:a16="http://schemas.microsoft.com/office/drawing/2014/main" id="{4A66302F-7D70-6841-AFF3-C30C40741354}"/>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272065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D82694-734D-0F4B-A989-28F5567E8201}"/>
              </a:ext>
            </a:extLst>
          </p:cNvPr>
          <p:cNvSpPr>
            <a:spLocks noGrp="1"/>
          </p:cNvSpPr>
          <p:nvPr>
            <p:ph type="title"/>
          </p:nvPr>
        </p:nvSpPr>
        <p:spPr>
          <a:xfrm>
            <a:off x="1563676" y="1115036"/>
            <a:ext cx="8450743" cy="699637"/>
          </a:xfrm>
        </p:spPr>
        <p:txBody>
          <a:bodyPr/>
          <a:lstStyle/>
          <a:p>
            <a:pPr algn="r" rtl="1"/>
            <a:r>
              <a:rPr lang="ar-EG" sz="3200" b="1" dirty="0">
                <a:solidFill>
                  <a:schemeClr val="accent3"/>
                </a:solidFill>
                <a:latin typeface="Simplified Arabic" panose="02020603050405020304" pitchFamily="18" charset="-78"/>
                <a:cs typeface="Simplified Arabic" panose="02020603050405020304" pitchFamily="18" charset="-78"/>
              </a:rPr>
              <a:t>ذوي الاحتياجات الخاصة</a:t>
            </a:r>
            <a:endParaRPr lang="en-GB" sz="3200" dirty="0">
              <a:latin typeface="Simplified Arabic" panose="02020603050405020304" pitchFamily="18" charset="-78"/>
              <a:cs typeface="Simplified Arabic" panose="02020603050405020304" pitchFamily="18" charset="-78"/>
            </a:endParaRPr>
          </a:p>
        </p:txBody>
      </p:sp>
      <p:sp>
        <p:nvSpPr>
          <p:cNvPr id="8" name="Content Placeholder 7">
            <a:extLst>
              <a:ext uri="{FF2B5EF4-FFF2-40B4-BE49-F238E27FC236}">
                <a16:creationId xmlns:a16="http://schemas.microsoft.com/office/drawing/2014/main" id="{DF19B42A-BBE3-BC41-97EA-3ACF8E8C8A93}"/>
              </a:ext>
            </a:extLst>
          </p:cNvPr>
          <p:cNvSpPr>
            <a:spLocks noGrp="1"/>
          </p:cNvSpPr>
          <p:nvPr>
            <p:ph idx="1"/>
          </p:nvPr>
        </p:nvSpPr>
        <p:spPr>
          <a:xfrm>
            <a:off x="3400425" y="1804362"/>
            <a:ext cx="6613994" cy="4796544"/>
          </a:xfrm>
        </p:spPr>
        <p:txBody>
          <a:bodyPr/>
          <a:lstStyle/>
          <a:p>
            <a:pPr lvl="3" algn="r" rtl="1"/>
            <a:r>
              <a:rPr lang="ar-EG" sz="2400" dirty="0">
                <a:latin typeface="Simplified Arabic" panose="02020603050405020304" pitchFamily="18" charset="-78"/>
                <a:cs typeface="Simplified Arabic" panose="02020603050405020304" pitchFamily="18" charset="-78"/>
              </a:rPr>
              <a:t>يمكن أن يواجه كبار السن من ذوي الاحتياجات الخاصة أشكالًا متعددة من الإقصاء:</a:t>
            </a: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السلوكي</a:t>
            </a: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البيئي</a:t>
            </a: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المؤسسي</a:t>
            </a: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الداخلي</a:t>
            </a:r>
            <a:endParaRPr lang="en-US" sz="2400" dirty="0">
              <a:latin typeface="Simplified Arabic" panose="02020603050405020304" pitchFamily="18" charset="-78"/>
              <a:cs typeface="Simplified Arabic" panose="02020603050405020304" pitchFamily="18" charset="-78"/>
            </a:endParaRPr>
          </a:p>
        </p:txBody>
      </p:sp>
      <p:sp>
        <p:nvSpPr>
          <p:cNvPr id="6" name="Slide Number Placeholder 5">
            <a:extLst>
              <a:ext uri="{FF2B5EF4-FFF2-40B4-BE49-F238E27FC236}">
                <a16:creationId xmlns:a16="http://schemas.microsoft.com/office/drawing/2014/main" id="{262EE78B-316A-5148-B02D-19B98F6F7E06}"/>
              </a:ext>
            </a:extLst>
          </p:cNvPr>
          <p:cNvSpPr>
            <a:spLocks noGrp="1"/>
          </p:cNvSpPr>
          <p:nvPr>
            <p:ph type="sldNum" sz="quarter" idx="12"/>
          </p:nvPr>
        </p:nvSpPr>
        <p:spPr/>
        <p:txBody>
          <a:bodyPr/>
          <a:lstStyle/>
          <a:p>
            <a:fld id="{50F209D7-C180-5B4A-A7C2-AD533727DAA3}" type="slidenum">
              <a:rPr lang="en-US" smtClean="0"/>
              <a:t>21</a:t>
            </a:fld>
            <a:endParaRPr lang="en-US"/>
          </a:p>
        </p:txBody>
      </p:sp>
      <p:pic>
        <p:nvPicPr>
          <p:cNvPr id="3" name="Picture 2" descr="Icon&#10;&#10;Description automatically generated">
            <a:extLst>
              <a:ext uri="{FF2B5EF4-FFF2-40B4-BE49-F238E27FC236}">
                <a16:creationId xmlns:a16="http://schemas.microsoft.com/office/drawing/2014/main" id="{AED68791-9356-AD48-A4DD-487A05AD6EDF}"/>
              </a:ext>
            </a:extLst>
          </p:cNvPr>
          <p:cNvPicPr>
            <a:picLocks noChangeAspect="1"/>
          </p:cNvPicPr>
          <p:nvPr/>
        </p:nvPicPr>
        <p:blipFill>
          <a:blip r:embed="rId2"/>
          <a:stretch>
            <a:fillRect/>
          </a:stretch>
        </p:blipFill>
        <p:spPr>
          <a:xfrm>
            <a:off x="1244115" y="4202634"/>
            <a:ext cx="1112699" cy="2242005"/>
          </a:xfrm>
          <a:prstGeom prst="rect">
            <a:avLst/>
          </a:prstGeom>
        </p:spPr>
      </p:pic>
      <p:sp>
        <p:nvSpPr>
          <p:cNvPr id="10" name="Footer Placeholder 3">
            <a:extLst>
              <a:ext uri="{FF2B5EF4-FFF2-40B4-BE49-F238E27FC236}">
                <a16:creationId xmlns:a16="http://schemas.microsoft.com/office/drawing/2014/main" id="{1F3CA9D7-6D65-3C4A-8838-E0C4E269DB10}"/>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188116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A44069-AB0A-8542-9243-CD0119D7B819}"/>
              </a:ext>
            </a:extLst>
          </p:cNvPr>
          <p:cNvSpPr>
            <a:spLocks noGrp="1"/>
          </p:cNvSpPr>
          <p:nvPr>
            <p:ph type="title"/>
          </p:nvPr>
        </p:nvSpPr>
        <p:spPr>
          <a:solidFill>
            <a:schemeClr val="accent3"/>
          </a:solidFill>
        </p:spPr>
        <p:txBody>
          <a:bodyPr/>
          <a:lstStyle/>
          <a:p>
            <a:pPr algn="r" rtl="1"/>
            <a:r>
              <a:rPr lang="ar-EG" dirty="0">
                <a:latin typeface="Simplified Arabic" panose="02020603050405020304" pitchFamily="18" charset="-78"/>
                <a:cs typeface="Simplified Arabic" panose="02020603050405020304" pitchFamily="18" charset="-78"/>
              </a:rPr>
              <a:t>أهمية القوة</a:t>
            </a:r>
            <a:endParaRPr lang="en-US"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3C81D019-5757-1848-9954-CACAED7701DD}"/>
              </a:ext>
            </a:extLst>
          </p:cNvPr>
          <p:cNvSpPr>
            <a:spLocks noGrp="1"/>
          </p:cNvSpPr>
          <p:nvPr>
            <p:ph type="sldNum" sz="quarter" idx="12"/>
          </p:nvPr>
        </p:nvSpPr>
        <p:spPr/>
        <p:txBody>
          <a:bodyPr/>
          <a:lstStyle/>
          <a:p>
            <a:fld id="{50F209D7-C180-5B4A-A7C2-AD533727DAA3}" type="slidenum">
              <a:rPr lang="en-US" smtClean="0"/>
              <a:t>22</a:t>
            </a:fld>
            <a:endParaRPr lang="en-US"/>
          </a:p>
        </p:txBody>
      </p:sp>
      <p:sp>
        <p:nvSpPr>
          <p:cNvPr id="8" name="Footer Placeholder 3">
            <a:extLst>
              <a:ext uri="{FF2B5EF4-FFF2-40B4-BE49-F238E27FC236}">
                <a16:creationId xmlns:a16="http://schemas.microsoft.com/office/drawing/2014/main" id="{479A4359-7573-4D47-9E3E-08224F4A5D24}"/>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909757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7D9D80-BF24-A84B-8D57-AFBB4CEDD4F9}"/>
              </a:ext>
            </a:extLst>
          </p:cNvPr>
          <p:cNvSpPr>
            <a:spLocks noGrp="1"/>
          </p:cNvSpPr>
          <p:nvPr>
            <p:ph type="title"/>
          </p:nvPr>
        </p:nvSpPr>
        <p:spPr>
          <a:xfrm>
            <a:off x="1563676" y="1115036"/>
            <a:ext cx="8450743" cy="699637"/>
          </a:xfrm>
        </p:spPr>
        <p:txBody>
          <a:bodyPr/>
          <a:lstStyle/>
          <a:p>
            <a:pPr algn="r" rtl="1"/>
            <a:r>
              <a:rPr lang="ar-EG" sz="3200" dirty="0">
                <a:latin typeface="Simplified Arabic" panose="02020603050405020304" pitchFamily="18" charset="-78"/>
                <a:cs typeface="Simplified Arabic" panose="02020603050405020304" pitchFamily="18" charset="-78"/>
              </a:rPr>
              <a:t>أهمية القوة</a:t>
            </a:r>
            <a:endParaRPr lang="en-US" sz="3200" dirty="0">
              <a:latin typeface="Simplified Arabic" panose="02020603050405020304" pitchFamily="18" charset="-78"/>
              <a:cs typeface="Simplified Arabic" panose="02020603050405020304" pitchFamily="18" charset="-78"/>
            </a:endParaRPr>
          </a:p>
        </p:txBody>
      </p:sp>
      <p:sp>
        <p:nvSpPr>
          <p:cNvPr id="6" name="Content Placeholder 5">
            <a:extLst>
              <a:ext uri="{FF2B5EF4-FFF2-40B4-BE49-F238E27FC236}">
                <a16:creationId xmlns:a16="http://schemas.microsoft.com/office/drawing/2014/main" id="{0DBE331C-50CD-394B-8E07-7C128D3CBC21}"/>
              </a:ext>
            </a:extLst>
          </p:cNvPr>
          <p:cNvSpPr>
            <a:spLocks noGrp="1"/>
          </p:cNvSpPr>
          <p:nvPr>
            <p:ph idx="1"/>
          </p:nvPr>
        </p:nvSpPr>
        <p:spPr>
          <a:xfrm>
            <a:off x="4369869" y="1800000"/>
            <a:ext cx="5644550" cy="4796544"/>
          </a:xfrm>
        </p:spPr>
        <p:txBody>
          <a:bodyPr/>
          <a:lstStyle/>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النساء والرجال يشغلون أدوارًا متعددة. يمكن أن يختلف مستوى قوتهم.</a:t>
            </a:r>
          </a:p>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تعتمد خبرة الشخص في القوة على خصائص متنوعة.</a:t>
            </a:r>
          </a:p>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القوة:</a:t>
            </a:r>
          </a:p>
          <a:p>
            <a:pPr marL="669925" lvl="3" indent="-342900" algn="justLow" rtl="1">
              <a:lnSpc>
                <a:spcPct val="100000"/>
              </a:lnSpc>
              <a:buSzPct val="80000"/>
              <a:buFontTx/>
              <a:buChar char="-"/>
            </a:pPr>
            <a:r>
              <a:rPr lang="ar-EG" sz="2400" dirty="0">
                <a:latin typeface="Simplified Arabic" panose="02020603050405020304" pitchFamily="18" charset="-78"/>
                <a:cs typeface="Simplified Arabic" panose="02020603050405020304" pitchFamily="18" charset="-78"/>
              </a:rPr>
              <a:t>يمكن أن تكون اقتصادية أو سياسية أو اجتماعية أو ثقافية أو رمزية</a:t>
            </a:r>
          </a:p>
          <a:p>
            <a:pPr marL="669925" lvl="3" indent="-342900" algn="justLow" rtl="1">
              <a:lnSpc>
                <a:spcPct val="100000"/>
              </a:lnSpc>
              <a:buSzPct val="80000"/>
              <a:buFontTx/>
              <a:buChar char="-"/>
            </a:pPr>
            <a:r>
              <a:rPr lang="ar-EG" sz="2400" dirty="0">
                <a:latin typeface="Simplified Arabic" panose="02020603050405020304" pitchFamily="18" charset="-78"/>
                <a:cs typeface="Simplified Arabic" panose="02020603050405020304" pitchFamily="18" charset="-78"/>
              </a:rPr>
              <a:t>موجهة اجتماعيًا</a:t>
            </a:r>
          </a:p>
          <a:p>
            <a:pPr marL="669925" lvl="3" indent="-342900" algn="justLow" rtl="1">
              <a:lnSpc>
                <a:spcPct val="100000"/>
              </a:lnSpc>
              <a:buSzPct val="80000"/>
              <a:buFontTx/>
              <a:buChar char="-"/>
            </a:pPr>
            <a:r>
              <a:rPr lang="ar-EG" sz="2400" dirty="0">
                <a:latin typeface="Simplified Arabic" panose="02020603050405020304" pitchFamily="18" charset="-78"/>
                <a:cs typeface="Simplified Arabic" panose="02020603050405020304" pitchFamily="18" charset="-78"/>
              </a:rPr>
              <a:t>تحدث على مستويات مختلفة</a:t>
            </a:r>
          </a:p>
          <a:p>
            <a:pPr marL="669925" lvl="3" indent="-342900" algn="justLow" rtl="1">
              <a:lnSpc>
                <a:spcPct val="100000"/>
              </a:lnSpc>
              <a:buSzPct val="80000"/>
              <a:buFontTx/>
              <a:buChar char="-"/>
            </a:pPr>
            <a:r>
              <a:rPr lang="ar-EG" sz="2400" dirty="0">
                <a:latin typeface="Simplified Arabic" panose="02020603050405020304" pitchFamily="18" charset="-78"/>
                <a:cs typeface="Simplified Arabic" panose="02020603050405020304" pitchFamily="18" charset="-78"/>
              </a:rPr>
              <a:t>تمثل في أماكن مختلفة</a:t>
            </a:r>
          </a:p>
          <a:p>
            <a:pPr marL="669925" lvl="3" indent="-342900" algn="justLow" rtl="1">
              <a:lnSpc>
                <a:spcPct val="100000"/>
              </a:lnSpc>
              <a:buSzPct val="80000"/>
              <a:buFontTx/>
              <a:buChar char="-"/>
            </a:pPr>
            <a:r>
              <a:rPr lang="ar-EG" sz="2400" dirty="0">
                <a:latin typeface="Simplified Arabic" panose="02020603050405020304" pitchFamily="18" charset="-78"/>
                <a:cs typeface="Simplified Arabic" panose="02020603050405020304" pitchFamily="18" charset="-78"/>
              </a:rPr>
              <a:t>تأخذ أشكالًا مختلفة</a:t>
            </a:r>
            <a:r>
              <a:rPr lang="en-US" sz="2400" dirty="0">
                <a:latin typeface="Simplified Arabic" panose="02020603050405020304" pitchFamily="18" charset="-78"/>
                <a:cs typeface="Simplified Arabic" panose="02020603050405020304" pitchFamily="18" charset="-78"/>
              </a:rPr>
              <a:t> </a:t>
            </a:r>
          </a:p>
        </p:txBody>
      </p:sp>
      <p:sp>
        <p:nvSpPr>
          <p:cNvPr id="4" name="Slide Number Placeholder 3">
            <a:extLst>
              <a:ext uri="{FF2B5EF4-FFF2-40B4-BE49-F238E27FC236}">
                <a16:creationId xmlns:a16="http://schemas.microsoft.com/office/drawing/2014/main" id="{4867C883-A3EC-C543-83A4-DDC40666AEDF}"/>
              </a:ext>
            </a:extLst>
          </p:cNvPr>
          <p:cNvSpPr>
            <a:spLocks noGrp="1"/>
          </p:cNvSpPr>
          <p:nvPr>
            <p:ph type="sldNum" sz="quarter" idx="12"/>
          </p:nvPr>
        </p:nvSpPr>
        <p:spPr/>
        <p:txBody>
          <a:bodyPr/>
          <a:lstStyle/>
          <a:p>
            <a:fld id="{50F209D7-C180-5B4A-A7C2-AD533727DAA3}" type="slidenum">
              <a:rPr lang="en-US" smtClean="0"/>
              <a:t>23</a:t>
            </a:fld>
            <a:endParaRPr lang="en-US"/>
          </a:p>
        </p:txBody>
      </p:sp>
      <p:pic>
        <p:nvPicPr>
          <p:cNvPr id="8" name="Picture 7" descr="Icon&#10;&#10;Description automatically generated">
            <a:extLst>
              <a:ext uri="{FF2B5EF4-FFF2-40B4-BE49-F238E27FC236}">
                <a16:creationId xmlns:a16="http://schemas.microsoft.com/office/drawing/2014/main" id="{8DAF9F52-6D6B-2340-8F53-145C39EDA5DF}"/>
              </a:ext>
            </a:extLst>
          </p:cNvPr>
          <p:cNvPicPr>
            <a:picLocks noChangeAspect="1"/>
          </p:cNvPicPr>
          <p:nvPr/>
        </p:nvPicPr>
        <p:blipFill>
          <a:blip r:embed="rId2"/>
          <a:stretch>
            <a:fillRect/>
          </a:stretch>
        </p:blipFill>
        <p:spPr>
          <a:xfrm>
            <a:off x="1011956" y="1592439"/>
            <a:ext cx="2467736" cy="1586402"/>
          </a:xfrm>
          <a:prstGeom prst="rect">
            <a:avLst/>
          </a:prstGeom>
        </p:spPr>
      </p:pic>
      <p:sp>
        <p:nvSpPr>
          <p:cNvPr id="9" name="Footer Placeholder 3">
            <a:extLst>
              <a:ext uri="{FF2B5EF4-FFF2-40B4-BE49-F238E27FC236}">
                <a16:creationId xmlns:a16="http://schemas.microsoft.com/office/drawing/2014/main" id="{39F898C2-9CD3-014C-9B8D-2CE51B254079}"/>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505506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A44069-AB0A-8542-9243-CD0119D7B819}"/>
              </a:ext>
            </a:extLst>
          </p:cNvPr>
          <p:cNvSpPr>
            <a:spLocks noGrp="1"/>
          </p:cNvSpPr>
          <p:nvPr>
            <p:ph type="title"/>
          </p:nvPr>
        </p:nvSpPr>
        <p:spPr>
          <a:solidFill>
            <a:schemeClr val="accent1"/>
          </a:solidFill>
        </p:spPr>
        <p:txBody>
          <a:bodyPr/>
          <a:lstStyle/>
          <a:p>
            <a:pPr algn="r" rtl="1"/>
            <a:r>
              <a:rPr lang="ar-EG" dirty="0">
                <a:latin typeface="Simplified Arabic" panose="02020603050405020304" pitchFamily="18" charset="-78"/>
                <a:cs typeface="Simplified Arabic" panose="02020603050405020304" pitchFamily="18" charset="-78"/>
              </a:rPr>
              <a:t>القوة: فوق، إلى، داخل، مع</a:t>
            </a:r>
            <a:endParaRPr lang="en-GB"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3C81D019-5757-1848-9954-CACAED7701DD}"/>
              </a:ext>
            </a:extLst>
          </p:cNvPr>
          <p:cNvSpPr>
            <a:spLocks noGrp="1"/>
          </p:cNvSpPr>
          <p:nvPr>
            <p:ph type="sldNum" sz="quarter" idx="12"/>
          </p:nvPr>
        </p:nvSpPr>
        <p:spPr/>
        <p:txBody>
          <a:bodyPr/>
          <a:lstStyle/>
          <a:p>
            <a:fld id="{50F209D7-C180-5B4A-A7C2-AD533727DAA3}" type="slidenum">
              <a:rPr lang="en-US" smtClean="0"/>
              <a:t>24</a:t>
            </a:fld>
            <a:endParaRPr lang="en-US"/>
          </a:p>
        </p:txBody>
      </p:sp>
      <p:sp>
        <p:nvSpPr>
          <p:cNvPr id="9" name="Footer Placeholder 3">
            <a:extLst>
              <a:ext uri="{FF2B5EF4-FFF2-40B4-BE49-F238E27FC236}">
                <a16:creationId xmlns:a16="http://schemas.microsoft.com/office/drawing/2014/main" id="{DA5495C7-5B3F-1D40-8BFD-38B3CD03E5CF}"/>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335771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7A6683-FEFF-054A-B901-6063A0FE335B}"/>
              </a:ext>
            </a:extLst>
          </p:cNvPr>
          <p:cNvSpPr>
            <a:spLocks noGrp="1"/>
          </p:cNvSpPr>
          <p:nvPr>
            <p:ph type="title"/>
          </p:nvPr>
        </p:nvSpPr>
        <p:spPr>
          <a:xfrm>
            <a:off x="1563676" y="1115036"/>
            <a:ext cx="8450743" cy="699637"/>
          </a:xfrm>
        </p:spPr>
        <p:txBody>
          <a:bodyPr/>
          <a:lstStyle/>
          <a:p>
            <a:pPr algn="r" rtl="1"/>
            <a:r>
              <a:rPr lang="ar-EG" sz="3200" dirty="0">
                <a:latin typeface="Simplified Arabic" panose="02020603050405020304" pitchFamily="18" charset="-78"/>
                <a:cs typeface="Simplified Arabic" panose="02020603050405020304" pitchFamily="18" charset="-78"/>
              </a:rPr>
              <a:t>القوة: فوق، إلى، داخل، مع</a:t>
            </a:r>
            <a:endParaRPr lang="en-US" sz="3200" dirty="0">
              <a:latin typeface="Simplified Arabic" panose="02020603050405020304" pitchFamily="18" charset="-78"/>
              <a:cs typeface="Simplified Arabic" panose="02020603050405020304" pitchFamily="18" charset="-78"/>
            </a:endParaRPr>
          </a:p>
        </p:txBody>
      </p:sp>
      <p:sp>
        <p:nvSpPr>
          <p:cNvPr id="6" name="Content Placeholder 5">
            <a:extLst>
              <a:ext uri="{FF2B5EF4-FFF2-40B4-BE49-F238E27FC236}">
                <a16:creationId xmlns:a16="http://schemas.microsoft.com/office/drawing/2014/main" id="{D6D578EF-F9F4-B64B-A3F6-FD8832F5B386}"/>
              </a:ext>
            </a:extLst>
          </p:cNvPr>
          <p:cNvSpPr>
            <a:spLocks noGrp="1"/>
          </p:cNvSpPr>
          <p:nvPr>
            <p:ph idx="1"/>
          </p:nvPr>
        </p:nvSpPr>
        <p:spPr>
          <a:xfrm>
            <a:off x="1563675" y="1800000"/>
            <a:ext cx="8450743" cy="4796544"/>
          </a:xfrm>
        </p:spPr>
        <p:txBody>
          <a:bodyPr/>
          <a:lstStyle/>
          <a:p>
            <a:pPr marL="354012" lvl="3" indent="-342900" algn="r"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القوة فوق</a:t>
            </a:r>
            <a:endParaRPr lang="en-GB" sz="2400" b="1" dirty="0">
              <a:solidFill>
                <a:schemeClr val="accent1"/>
              </a:solidFill>
              <a:latin typeface="Simplified Arabic" panose="02020603050405020304" pitchFamily="18" charset="-78"/>
              <a:cs typeface="Simplified Arabic" panose="02020603050405020304" pitchFamily="18" charset="-78"/>
            </a:endParaRPr>
          </a:p>
          <a:p>
            <a:pPr marL="354012" lvl="3" indent="-342900" algn="r"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القوة إلى</a:t>
            </a:r>
          </a:p>
          <a:p>
            <a:pPr marL="354012" lvl="3" indent="-342900" algn="r"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القوة داخل</a:t>
            </a:r>
          </a:p>
          <a:p>
            <a:pPr marL="354012" lvl="3" indent="-342900" algn="r"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القوة مع</a:t>
            </a:r>
            <a:endParaRPr lang="en-GB" sz="2400" b="1" dirty="0">
              <a:solidFill>
                <a:schemeClr val="accent1"/>
              </a:solidFill>
              <a:latin typeface="Simplified Arabic" panose="02020603050405020304" pitchFamily="18" charset="-78"/>
              <a:cs typeface="Simplified Arabic" panose="02020603050405020304" pitchFamily="18" charset="-78"/>
            </a:endParaRPr>
          </a:p>
        </p:txBody>
      </p:sp>
      <p:sp>
        <p:nvSpPr>
          <p:cNvPr id="4" name="Slide Number Placeholder 3">
            <a:extLst>
              <a:ext uri="{FF2B5EF4-FFF2-40B4-BE49-F238E27FC236}">
                <a16:creationId xmlns:a16="http://schemas.microsoft.com/office/drawing/2014/main" id="{85C3E502-1F87-CD47-8EFC-88AFC0677A54}"/>
              </a:ext>
            </a:extLst>
          </p:cNvPr>
          <p:cNvSpPr>
            <a:spLocks noGrp="1"/>
          </p:cNvSpPr>
          <p:nvPr>
            <p:ph type="sldNum" sz="quarter" idx="12"/>
          </p:nvPr>
        </p:nvSpPr>
        <p:spPr/>
        <p:txBody>
          <a:bodyPr/>
          <a:lstStyle/>
          <a:p>
            <a:fld id="{50F209D7-C180-5B4A-A7C2-AD533727DAA3}" type="slidenum">
              <a:rPr lang="en-US" smtClean="0"/>
              <a:t>25</a:t>
            </a:fld>
            <a:endParaRPr lang="en-US"/>
          </a:p>
        </p:txBody>
      </p:sp>
      <p:sp>
        <p:nvSpPr>
          <p:cNvPr id="8" name="Footer Placeholder 3">
            <a:extLst>
              <a:ext uri="{FF2B5EF4-FFF2-40B4-BE49-F238E27FC236}">
                <a16:creationId xmlns:a16="http://schemas.microsoft.com/office/drawing/2014/main" id="{CFC4EB53-8B4D-684C-933B-8B16C9ADC73E}"/>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644048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6D578EF-F9F4-B64B-A3F6-FD8832F5B386}"/>
              </a:ext>
            </a:extLst>
          </p:cNvPr>
          <p:cNvSpPr>
            <a:spLocks noGrp="1"/>
          </p:cNvSpPr>
          <p:nvPr>
            <p:ph idx="1"/>
          </p:nvPr>
        </p:nvSpPr>
        <p:spPr>
          <a:xfrm>
            <a:off x="2839453" y="1800000"/>
            <a:ext cx="7174966" cy="4796544"/>
          </a:xfrm>
        </p:spPr>
        <p:txBody>
          <a:bodyPr/>
          <a:lstStyle/>
          <a:p>
            <a:pPr marL="354012" lvl="3" indent="-342900" algn="r"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القوة فوق - </a:t>
            </a:r>
            <a:r>
              <a:rPr lang="ar-EG" sz="2400" dirty="0">
                <a:latin typeface="Simplified Arabic" panose="02020603050405020304" pitchFamily="18" charset="-78"/>
                <a:cs typeface="Simplified Arabic" panose="02020603050405020304" pitchFamily="18" charset="-78"/>
              </a:rPr>
              <a:t>الهيمنة</a:t>
            </a:r>
            <a:endParaRPr lang="en-GB" sz="2400" b="1" dirty="0">
              <a:solidFill>
                <a:schemeClr val="accent1"/>
              </a:solidFill>
              <a:latin typeface="Simplified Arabic" panose="02020603050405020304" pitchFamily="18" charset="-78"/>
              <a:cs typeface="Simplified Arabic" panose="02020603050405020304" pitchFamily="18" charset="-78"/>
            </a:endParaRPr>
          </a:p>
          <a:p>
            <a:pPr marL="354012" lvl="3" indent="-342900" algn="r"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القوة إلى - </a:t>
            </a:r>
            <a:r>
              <a:rPr lang="ar-EG" sz="2400" dirty="0">
                <a:latin typeface="Simplified Arabic" panose="02020603050405020304" pitchFamily="18" charset="-78"/>
                <a:cs typeface="Simplified Arabic" panose="02020603050405020304" pitchFamily="18" charset="-78"/>
              </a:rPr>
              <a:t>القدرة على التصرف واتخاذ القرارات أو إحداث التغيير</a:t>
            </a:r>
            <a:endParaRPr lang="ar-EG" sz="2400" b="1" dirty="0">
              <a:solidFill>
                <a:schemeClr val="accent1"/>
              </a:solidFill>
              <a:latin typeface="Simplified Arabic" panose="02020603050405020304" pitchFamily="18" charset="-78"/>
              <a:cs typeface="Simplified Arabic" panose="02020603050405020304" pitchFamily="18" charset="-78"/>
            </a:endParaRPr>
          </a:p>
          <a:p>
            <a:pPr marL="354012" lvl="3" indent="-342900" algn="r"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القوة داخل - </a:t>
            </a:r>
            <a:r>
              <a:rPr lang="ar-EG" sz="2400" dirty="0">
                <a:latin typeface="Simplified Arabic" panose="02020603050405020304" pitchFamily="18" charset="-78"/>
                <a:cs typeface="Simplified Arabic" panose="02020603050405020304" pitchFamily="18" charset="-78"/>
              </a:rPr>
              <a:t>الشعور بالثقة والكرامة واحترام الذات الذي يأتي من اكتساب الوعي بموقف الفرد</a:t>
            </a:r>
            <a:endParaRPr lang="ar-EG" sz="2400" b="1" dirty="0">
              <a:solidFill>
                <a:schemeClr val="accent1"/>
              </a:solidFill>
              <a:latin typeface="Simplified Arabic" panose="02020603050405020304" pitchFamily="18" charset="-78"/>
              <a:cs typeface="Simplified Arabic" panose="02020603050405020304" pitchFamily="18" charset="-78"/>
            </a:endParaRPr>
          </a:p>
          <a:p>
            <a:pPr marL="354012" lvl="3" indent="-342900" algn="r"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القوة مع - </a:t>
            </a:r>
            <a:r>
              <a:rPr lang="ar-EG" sz="2400" dirty="0">
                <a:latin typeface="Simplified Arabic" panose="02020603050405020304" pitchFamily="18" charset="-78"/>
                <a:cs typeface="Simplified Arabic" panose="02020603050405020304" pitchFamily="18" charset="-78"/>
              </a:rPr>
              <a:t>العمل الجماعي والتضامن</a:t>
            </a:r>
            <a:endParaRPr lang="en-GB" sz="2400" b="1" dirty="0">
              <a:solidFill>
                <a:schemeClr val="accent1"/>
              </a:solidFill>
              <a:latin typeface="Simplified Arabic" panose="02020603050405020304" pitchFamily="18" charset="-78"/>
              <a:cs typeface="Simplified Arabic" panose="02020603050405020304" pitchFamily="18" charset="-78"/>
            </a:endParaRPr>
          </a:p>
        </p:txBody>
      </p:sp>
      <p:sp>
        <p:nvSpPr>
          <p:cNvPr id="4" name="Slide Number Placeholder 3">
            <a:extLst>
              <a:ext uri="{FF2B5EF4-FFF2-40B4-BE49-F238E27FC236}">
                <a16:creationId xmlns:a16="http://schemas.microsoft.com/office/drawing/2014/main" id="{85C3E502-1F87-CD47-8EFC-88AFC0677A54}"/>
              </a:ext>
            </a:extLst>
          </p:cNvPr>
          <p:cNvSpPr>
            <a:spLocks noGrp="1"/>
          </p:cNvSpPr>
          <p:nvPr>
            <p:ph type="sldNum" sz="quarter" idx="12"/>
          </p:nvPr>
        </p:nvSpPr>
        <p:spPr/>
        <p:txBody>
          <a:bodyPr/>
          <a:lstStyle/>
          <a:p>
            <a:fld id="{50F209D7-C180-5B4A-A7C2-AD533727DAA3}" type="slidenum">
              <a:rPr lang="en-US" smtClean="0"/>
              <a:t>26</a:t>
            </a:fld>
            <a:endParaRPr lang="en-US"/>
          </a:p>
        </p:txBody>
      </p:sp>
      <p:sp>
        <p:nvSpPr>
          <p:cNvPr id="9" name="Title 4">
            <a:extLst>
              <a:ext uri="{FF2B5EF4-FFF2-40B4-BE49-F238E27FC236}">
                <a16:creationId xmlns:a16="http://schemas.microsoft.com/office/drawing/2014/main" id="{631DC513-92B3-43FE-87DB-926C0BD191E2}"/>
              </a:ext>
            </a:extLst>
          </p:cNvPr>
          <p:cNvSpPr txBox="1">
            <a:spLocks/>
          </p:cNvSpPr>
          <p:nvPr/>
        </p:nvSpPr>
        <p:spPr>
          <a:xfrm>
            <a:off x="1563676" y="1100363"/>
            <a:ext cx="8450743" cy="699637"/>
          </a:xfrm>
          <a:prstGeom prst="rect">
            <a:avLst/>
          </a:prstGeom>
        </p:spPr>
        <p:txBody>
          <a:bodyPr vert="horz" lIns="0" tIns="0" rIns="0" bIns="0" numCol="1" rtlCol="0" anchor="t" anchorCtr="0">
            <a:noAutofit/>
          </a:bodyPr>
          <a:lstStyle>
            <a:lvl1pPr algn="l" defTabSz="801929" rtl="0" eaLnBrk="1" latinLnBrk="0" hangingPunct="1">
              <a:lnSpc>
                <a:spcPts val="3300"/>
              </a:lnSpc>
              <a:spcBef>
                <a:spcPct val="0"/>
              </a:spcBef>
              <a:buNone/>
              <a:defRPr sz="2800" b="1" kern="1200">
                <a:solidFill>
                  <a:schemeClr val="accent3"/>
                </a:solidFill>
                <a:latin typeface="+mn-lt"/>
                <a:ea typeface="+mj-ea"/>
                <a:cs typeface="+mj-cs"/>
              </a:defRPr>
            </a:lvl1pPr>
          </a:lstStyle>
          <a:p>
            <a:pPr algn="r" rtl="1"/>
            <a:r>
              <a:rPr lang="ar-EG" sz="3200" dirty="0">
                <a:latin typeface="Simplified Arabic" panose="02020603050405020304" pitchFamily="18" charset="-78"/>
                <a:cs typeface="Simplified Arabic" panose="02020603050405020304" pitchFamily="18" charset="-78"/>
              </a:rPr>
              <a:t>القوة: فوق، إلى، داخل، مع</a:t>
            </a:r>
            <a:endParaRPr lang="en-US" sz="3200" dirty="0">
              <a:latin typeface="Simplified Arabic" panose="02020603050405020304" pitchFamily="18" charset="-78"/>
              <a:cs typeface="Simplified Arabic" panose="02020603050405020304" pitchFamily="18" charset="-78"/>
            </a:endParaRPr>
          </a:p>
        </p:txBody>
      </p:sp>
      <p:sp>
        <p:nvSpPr>
          <p:cNvPr id="8" name="Footer Placeholder 3">
            <a:extLst>
              <a:ext uri="{FF2B5EF4-FFF2-40B4-BE49-F238E27FC236}">
                <a16:creationId xmlns:a16="http://schemas.microsoft.com/office/drawing/2014/main" id="{1876AF8A-D62F-8F45-9DF9-59BDB9446104}"/>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403458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A44069-AB0A-8542-9243-CD0119D7B819}"/>
              </a:ext>
            </a:extLst>
          </p:cNvPr>
          <p:cNvSpPr>
            <a:spLocks noGrp="1"/>
          </p:cNvSpPr>
          <p:nvPr>
            <p:ph type="title"/>
          </p:nvPr>
        </p:nvSpPr>
        <p:spPr>
          <a:solidFill>
            <a:schemeClr val="accent2"/>
          </a:solidFill>
        </p:spPr>
        <p:txBody>
          <a:bodyPr/>
          <a:lstStyle/>
          <a:p>
            <a:pPr algn="r" rtl="1"/>
            <a:r>
              <a:rPr lang="ar-EG" dirty="0">
                <a:latin typeface="Simplified Arabic" panose="02020603050405020304" pitchFamily="18" charset="-78"/>
                <a:cs typeface="Simplified Arabic" panose="02020603050405020304" pitchFamily="18" charset="-78"/>
              </a:rPr>
              <a:t>القوة: المرئية وغير المرئية والخفية</a:t>
            </a:r>
            <a:endParaRPr lang="en-GB"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3C81D019-5757-1848-9954-CACAED7701DD}"/>
              </a:ext>
            </a:extLst>
          </p:cNvPr>
          <p:cNvSpPr>
            <a:spLocks noGrp="1"/>
          </p:cNvSpPr>
          <p:nvPr>
            <p:ph type="sldNum" sz="quarter" idx="12"/>
          </p:nvPr>
        </p:nvSpPr>
        <p:spPr/>
        <p:txBody>
          <a:bodyPr/>
          <a:lstStyle/>
          <a:p>
            <a:fld id="{50F209D7-C180-5B4A-A7C2-AD533727DAA3}" type="slidenum">
              <a:rPr lang="en-US" smtClean="0"/>
              <a:t>27</a:t>
            </a:fld>
            <a:endParaRPr lang="en-US"/>
          </a:p>
        </p:txBody>
      </p:sp>
      <p:sp>
        <p:nvSpPr>
          <p:cNvPr id="8" name="Footer Placeholder 3">
            <a:extLst>
              <a:ext uri="{FF2B5EF4-FFF2-40B4-BE49-F238E27FC236}">
                <a16:creationId xmlns:a16="http://schemas.microsoft.com/office/drawing/2014/main" id="{9EE23297-8129-4B44-A711-2C637AB52AE6}"/>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39114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7EE355-4EF6-5042-B256-C62D1950F95D}"/>
              </a:ext>
            </a:extLst>
          </p:cNvPr>
          <p:cNvPicPr>
            <a:picLocks noChangeAspect="1"/>
          </p:cNvPicPr>
          <p:nvPr/>
        </p:nvPicPr>
        <p:blipFill>
          <a:blip r:embed="rId2"/>
          <a:stretch>
            <a:fillRect/>
          </a:stretch>
        </p:blipFill>
        <p:spPr>
          <a:xfrm>
            <a:off x="607766" y="1449658"/>
            <a:ext cx="9406653" cy="5430645"/>
          </a:xfrm>
          <a:prstGeom prst="rect">
            <a:avLst/>
          </a:prstGeom>
        </p:spPr>
      </p:pic>
      <p:sp>
        <p:nvSpPr>
          <p:cNvPr id="2" name="Title 1">
            <a:extLst>
              <a:ext uri="{FF2B5EF4-FFF2-40B4-BE49-F238E27FC236}">
                <a16:creationId xmlns:a16="http://schemas.microsoft.com/office/drawing/2014/main" id="{E6A92862-92AD-BD44-960B-68E7D635318A}"/>
              </a:ext>
            </a:extLst>
          </p:cNvPr>
          <p:cNvSpPr>
            <a:spLocks noGrp="1"/>
          </p:cNvSpPr>
          <p:nvPr>
            <p:ph type="title"/>
          </p:nvPr>
        </p:nvSpPr>
        <p:spPr>
          <a:xfrm>
            <a:off x="7472363" y="1115036"/>
            <a:ext cx="2542056" cy="781141"/>
          </a:xfrm>
        </p:spPr>
        <p:txBody>
          <a:bodyPr/>
          <a:lstStyle/>
          <a:p>
            <a:pPr algn="justLow" rtl="1"/>
            <a:r>
              <a:rPr lang="ar-EG" sz="3200" dirty="0">
                <a:latin typeface="Simplified Arabic" panose="02020603050405020304" pitchFamily="18" charset="-78"/>
                <a:cs typeface="Simplified Arabic" panose="02020603050405020304" pitchFamily="18" charset="-78"/>
              </a:rPr>
              <a:t>القوة: المرئية وغير المرئية والخفية</a:t>
            </a:r>
            <a:endParaRPr lang="en-GB" sz="3200"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3E1A8274-05A4-F149-8483-48D4F670E3C7}"/>
              </a:ext>
            </a:extLst>
          </p:cNvPr>
          <p:cNvSpPr>
            <a:spLocks noGrp="1"/>
          </p:cNvSpPr>
          <p:nvPr>
            <p:ph type="sldNum" sz="quarter" idx="12"/>
          </p:nvPr>
        </p:nvSpPr>
        <p:spPr/>
        <p:txBody>
          <a:bodyPr/>
          <a:lstStyle/>
          <a:p>
            <a:fld id="{50F209D7-C180-5B4A-A7C2-AD533727DAA3}" type="slidenum">
              <a:rPr lang="en-US" smtClean="0"/>
              <a:t>28</a:t>
            </a:fld>
            <a:endParaRPr lang="en-US"/>
          </a:p>
        </p:txBody>
      </p:sp>
      <p:sp>
        <p:nvSpPr>
          <p:cNvPr id="15" name="Footer Placeholder 3">
            <a:extLst>
              <a:ext uri="{FF2B5EF4-FFF2-40B4-BE49-F238E27FC236}">
                <a16:creationId xmlns:a16="http://schemas.microsoft.com/office/drawing/2014/main" id="{2FBD2D3C-9E8C-074C-8AC4-84E48838AE14}"/>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9603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1FEE12-4F71-C345-81E3-557B5DBA6F95}"/>
              </a:ext>
            </a:extLst>
          </p:cNvPr>
          <p:cNvPicPr>
            <a:picLocks noChangeAspect="1"/>
          </p:cNvPicPr>
          <p:nvPr/>
        </p:nvPicPr>
        <p:blipFill>
          <a:blip r:embed="rId2"/>
          <a:stretch>
            <a:fillRect/>
          </a:stretch>
        </p:blipFill>
        <p:spPr>
          <a:xfrm>
            <a:off x="738533" y="2916694"/>
            <a:ext cx="3320511" cy="3895848"/>
          </a:xfrm>
          <a:prstGeom prst="rect">
            <a:avLst/>
          </a:prstGeom>
        </p:spPr>
      </p:pic>
      <p:sp>
        <p:nvSpPr>
          <p:cNvPr id="2" name="Title 1">
            <a:extLst>
              <a:ext uri="{FF2B5EF4-FFF2-40B4-BE49-F238E27FC236}">
                <a16:creationId xmlns:a16="http://schemas.microsoft.com/office/drawing/2014/main" id="{C88BD118-99A7-1F46-B878-741E1984E1D8}"/>
              </a:ext>
            </a:extLst>
          </p:cNvPr>
          <p:cNvSpPr>
            <a:spLocks noGrp="1"/>
          </p:cNvSpPr>
          <p:nvPr>
            <p:ph type="title"/>
          </p:nvPr>
        </p:nvSpPr>
        <p:spPr>
          <a:xfrm>
            <a:off x="3475983" y="1115036"/>
            <a:ext cx="6538436" cy="699637"/>
          </a:xfrm>
        </p:spPr>
        <p:txBody>
          <a:bodyPr/>
          <a:lstStyle/>
          <a:p>
            <a:pPr algn="r" rtl="1"/>
            <a:r>
              <a:rPr lang="ar-EG" sz="3200" dirty="0">
                <a:latin typeface="Simplified Arabic" panose="02020603050405020304" pitchFamily="18" charset="-78"/>
                <a:cs typeface="Simplified Arabic" panose="02020603050405020304" pitchFamily="18" charset="-78"/>
              </a:rPr>
              <a:t>القوة المرئية – الجمهور ’نعم‘</a:t>
            </a:r>
            <a:endParaRPr lang="en-US" sz="32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167B2F16-328C-2243-8595-BD4CBD02A774}"/>
              </a:ext>
            </a:extLst>
          </p:cNvPr>
          <p:cNvSpPr>
            <a:spLocks noGrp="1"/>
          </p:cNvSpPr>
          <p:nvPr>
            <p:ph idx="1"/>
          </p:nvPr>
        </p:nvSpPr>
        <p:spPr>
          <a:xfrm>
            <a:off x="3479256" y="1800000"/>
            <a:ext cx="6535163" cy="4796544"/>
          </a:xfrm>
        </p:spPr>
        <p:txBody>
          <a:bodyPr/>
          <a:lstStyle/>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القواعد الرسمية والهياكل والمؤسسات والإجراءات</a:t>
            </a:r>
          </a:p>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كيف تنفذ اللعبة حاليًا</a:t>
            </a:r>
          </a:p>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أدوات القوة الرسمية: الدساتير، والقوانين، والسياسات، والميزانيات، وما إلى ذلك. صوت الضعفاء لا يمثَل دائمًا.</a:t>
            </a:r>
            <a:endParaRPr lang="en-US" sz="2400"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2FF79093-2554-264D-8ED5-5FB3E6D27FBB}"/>
              </a:ext>
            </a:extLst>
          </p:cNvPr>
          <p:cNvSpPr>
            <a:spLocks noGrp="1"/>
          </p:cNvSpPr>
          <p:nvPr>
            <p:ph type="sldNum" sz="quarter" idx="12"/>
          </p:nvPr>
        </p:nvSpPr>
        <p:spPr/>
        <p:txBody>
          <a:bodyPr/>
          <a:lstStyle/>
          <a:p>
            <a:fld id="{50F209D7-C180-5B4A-A7C2-AD533727DAA3}" type="slidenum">
              <a:rPr lang="en-US" smtClean="0"/>
              <a:t>29</a:t>
            </a:fld>
            <a:endParaRPr lang="en-US"/>
          </a:p>
        </p:txBody>
      </p:sp>
      <p:sp>
        <p:nvSpPr>
          <p:cNvPr id="13" name="Footer Placeholder 3">
            <a:extLst>
              <a:ext uri="{FF2B5EF4-FFF2-40B4-BE49-F238E27FC236}">
                <a16:creationId xmlns:a16="http://schemas.microsoft.com/office/drawing/2014/main" id="{E8D450E4-5B34-D14A-9078-BF6EACAB0949}"/>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047497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A44069-AB0A-8542-9243-CD0119D7B819}"/>
              </a:ext>
            </a:extLst>
          </p:cNvPr>
          <p:cNvSpPr>
            <a:spLocks noGrp="1"/>
          </p:cNvSpPr>
          <p:nvPr>
            <p:ph type="title"/>
          </p:nvPr>
        </p:nvSpPr>
        <p:spPr>
          <a:solidFill>
            <a:schemeClr val="accent1"/>
          </a:solidFill>
        </p:spPr>
        <p:txBody>
          <a:bodyPr/>
          <a:lstStyle/>
          <a:p>
            <a:pPr algn="r" rtl="1"/>
            <a:r>
              <a:rPr lang="ar-EG" dirty="0">
                <a:latin typeface="Simplified Arabic" panose="02020603050405020304" pitchFamily="18" charset="-78"/>
                <a:cs typeface="Simplified Arabic" panose="02020603050405020304" pitchFamily="18" charset="-78"/>
              </a:rPr>
              <a:t>مقدمة إلى الوحدة 2</a:t>
            </a:r>
            <a:endParaRPr lang="en-GB"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3C81D019-5757-1848-9954-CACAED7701DD}"/>
              </a:ext>
            </a:extLst>
          </p:cNvPr>
          <p:cNvSpPr>
            <a:spLocks noGrp="1"/>
          </p:cNvSpPr>
          <p:nvPr>
            <p:ph type="sldNum" sz="quarter" idx="12"/>
          </p:nvPr>
        </p:nvSpPr>
        <p:spPr/>
        <p:txBody>
          <a:bodyPr/>
          <a:lstStyle/>
          <a:p>
            <a:fld id="{50F209D7-C180-5B4A-A7C2-AD533727DAA3}" type="slidenum">
              <a:rPr lang="en-US" smtClean="0"/>
              <a:t>3</a:t>
            </a:fld>
            <a:endParaRPr lang="en-US"/>
          </a:p>
        </p:txBody>
      </p:sp>
      <p:sp>
        <p:nvSpPr>
          <p:cNvPr id="7" name="Footer Placeholder 3">
            <a:extLst>
              <a:ext uri="{FF2B5EF4-FFF2-40B4-BE49-F238E27FC236}">
                <a16:creationId xmlns:a16="http://schemas.microsoft.com/office/drawing/2014/main" id="{7B3D30FF-1671-CA4C-9E7F-6A0A142CC488}"/>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575452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D118-99A7-1F46-B878-741E1984E1D8}"/>
              </a:ext>
            </a:extLst>
          </p:cNvPr>
          <p:cNvSpPr>
            <a:spLocks noGrp="1"/>
          </p:cNvSpPr>
          <p:nvPr>
            <p:ph type="title"/>
          </p:nvPr>
        </p:nvSpPr>
        <p:spPr>
          <a:xfrm>
            <a:off x="3475983" y="1063010"/>
            <a:ext cx="6538436" cy="699637"/>
          </a:xfrm>
        </p:spPr>
        <p:txBody>
          <a:bodyPr/>
          <a:lstStyle/>
          <a:p>
            <a:pPr algn="r" rtl="1"/>
            <a:r>
              <a:rPr lang="ar-EG" sz="3200" dirty="0">
                <a:latin typeface="Simplified Arabic" panose="02020603050405020304" pitchFamily="18" charset="-78"/>
                <a:cs typeface="Simplified Arabic" panose="02020603050405020304" pitchFamily="18" charset="-78"/>
              </a:rPr>
              <a:t>القوة الخفية – في الخفاء ’لا‘</a:t>
            </a:r>
            <a:endParaRPr lang="en-GB" sz="32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167B2F16-328C-2243-8595-BD4CBD02A774}"/>
              </a:ext>
            </a:extLst>
          </p:cNvPr>
          <p:cNvSpPr>
            <a:spLocks noGrp="1"/>
          </p:cNvSpPr>
          <p:nvPr>
            <p:ph idx="1"/>
          </p:nvPr>
        </p:nvSpPr>
        <p:spPr>
          <a:xfrm>
            <a:off x="3741859" y="1800000"/>
            <a:ext cx="6272560" cy="4796544"/>
          </a:xfrm>
        </p:spPr>
        <p:txBody>
          <a:bodyPr/>
          <a:lstStyle/>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تحدث في أماكن غير رسمية. ليست ما تلتزم الناس به علنًا</a:t>
            </a:r>
          </a:p>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اتخاذ العديد من القرارات بشكل خاص</a:t>
            </a:r>
          </a:p>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غالبًا ما تكون القوة الحقيقية مخفية</a:t>
            </a:r>
          </a:p>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قواعد اللعبة غير الرسمية</a:t>
            </a:r>
          </a:p>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تحمي المصالح المكتسبة</a:t>
            </a:r>
          </a:p>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تستبعد وتنزع الشرعية عن أصوات المعارضة المحتملة</a:t>
            </a:r>
            <a:endParaRPr lang="en-US" sz="2400"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2FF79093-2554-264D-8ED5-5FB3E6D27FBB}"/>
              </a:ext>
            </a:extLst>
          </p:cNvPr>
          <p:cNvSpPr>
            <a:spLocks noGrp="1"/>
          </p:cNvSpPr>
          <p:nvPr>
            <p:ph type="sldNum" sz="quarter" idx="12"/>
          </p:nvPr>
        </p:nvSpPr>
        <p:spPr/>
        <p:txBody>
          <a:bodyPr/>
          <a:lstStyle/>
          <a:p>
            <a:fld id="{50F209D7-C180-5B4A-A7C2-AD533727DAA3}" type="slidenum">
              <a:rPr lang="en-US" smtClean="0"/>
              <a:t>30</a:t>
            </a:fld>
            <a:endParaRPr lang="en-US"/>
          </a:p>
        </p:txBody>
      </p:sp>
      <p:sp>
        <p:nvSpPr>
          <p:cNvPr id="12" name="Footer Placeholder 3">
            <a:extLst>
              <a:ext uri="{FF2B5EF4-FFF2-40B4-BE49-F238E27FC236}">
                <a16:creationId xmlns:a16="http://schemas.microsoft.com/office/drawing/2014/main" id="{75067259-21F1-5040-BAC5-76F467451B8B}"/>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pic>
        <p:nvPicPr>
          <p:cNvPr id="13" name="Picture 12">
            <a:extLst>
              <a:ext uri="{FF2B5EF4-FFF2-40B4-BE49-F238E27FC236}">
                <a16:creationId xmlns:a16="http://schemas.microsoft.com/office/drawing/2014/main" id="{6C41E5DB-A9CA-A644-BC3D-AE8C467AA244}"/>
              </a:ext>
            </a:extLst>
          </p:cNvPr>
          <p:cNvPicPr>
            <a:picLocks noChangeAspect="1"/>
          </p:cNvPicPr>
          <p:nvPr/>
        </p:nvPicPr>
        <p:blipFill>
          <a:blip r:embed="rId2"/>
          <a:stretch>
            <a:fillRect/>
          </a:stretch>
        </p:blipFill>
        <p:spPr>
          <a:xfrm>
            <a:off x="738533" y="3039495"/>
            <a:ext cx="3382906" cy="3622948"/>
          </a:xfrm>
          <a:prstGeom prst="rect">
            <a:avLst/>
          </a:prstGeom>
        </p:spPr>
      </p:pic>
    </p:spTree>
    <p:extLst>
      <p:ext uri="{BB962C8B-B14F-4D97-AF65-F5344CB8AC3E}">
        <p14:creationId xmlns:p14="http://schemas.microsoft.com/office/powerpoint/2010/main" val="1312089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D118-99A7-1F46-B878-741E1984E1D8}"/>
              </a:ext>
            </a:extLst>
          </p:cNvPr>
          <p:cNvSpPr>
            <a:spLocks noGrp="1"/>
          </p:cNvSpPr>
          <p:nvPr>
            <p:ph type="title"/>
          </p:nvPr>
        </p:nvSpPr>
        <p:spPr>
          <a:xfrm>
            <a:off x="3475983" y="1046439"/>
            <a:ext cx="6538436" cy="699637"/>
          </a:xfrm>
        </p:spPr>
        <p:txBody>
          <a:bodyPr/>
          <a:lstStyle/>
          <a:p>
            <a:pPr algn="r" rtl="1"/>
            <a:r>
              <a:rPr lang="ar-EG" sz="3200" dirty="0">
                <a:latin typeface="Simplified Arabic" panose="02020603050405020304" pitchFamily="18" charset="-78"/>
                <a:cs typeface="Simplified Arabic" panose="02020603050405020304" pitchFamily="18" charset="-78"/>
              </a:rPr>
              <a:t>القوة غير المرئية</a:t>
            </a:r>
            <a:endParaRPr lang="en-GB" sz="3200"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2FF79093-2554-264D-8ED5-5FB3E6D27FBB}"/>
              </a:ext>
            </a:extLst>
          </p:cNvPr>
          <p:cNvSpPr>
            <a:spLocks noGrp="1"/>
          </p:cNvSpPr>
          <p:nvPr>
            <p:ph type="sldNum" sz="quarter" idx="12"/>
          </p:nvPr>
        </p:nvSpPr>
        <p:spPr/>
        <p:txBody>
          <a:bodyPr/>
          <a:lstStyle/>
          <a:p>
            <a:fld id="{50F209D7-C180-5B4A-A7C2-AD533727DAA3}" type="slidenum">
              <a:rPr lang="en-US" smtClean="0"/>
              <a:t>31</a:t>
            </a:fld>
            <a:endParaRPr lang="en-US"/>
          </a:p>
        </p:txBody>
      </p:sp>
      <p:sp>
        <p:nvSpPr>
          <p:cNvPr id="8" name="Rectangular Callout 7">
            <a:extLst>
              <a:ext uri="{FF2B5EF4-FFF2-40B4-BE49-F238E27FC236}">
                <a16:creationId xmlns:a16="http://schemas.microsoft.com/office/drawing/2014/main" id="{15B5435D-D3FC-144E-BFD6-3C4B05F58941}"/>
              </a:ext>
            </a:extLst>
          </p:cNvPr>
          <p:cNvSpPr/>
          <p:nvPr/>
        </p:nvSpPr>
        <p:spPr>
          <a:xfrm flipH="1">
            <a:off x="5275267" y="1738248"/>
            <a:ext cx="4739152" cy="3007007"/>
          </a:xfrm>
          <a:prstGeom prst="wedgeRectCallout">
            <a:avLst>
              <a:gd name="adj1" fmla="val -20049"/>
              <a:gd name="adj2" fmla="val 76080"/>
            </a:avLst>
          </a:prstGeom>
          <a:solidFill>
            <a:schemeClr val="tx2">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marL="95250" lvl="2" algn="justLow" rtl="1">
              <a:spcBef>
                <a:spcPts val="800"/>
              </a:spcBef>
            </a:pPr>
            <a:r>
              <a:rPr lang="ar-EG" sz="2400" b="1" i="1" dirty="0">
                <a:solidFill>
                  <a:schemeClr val="accent1"/>
                </a:solidFill>
                <a:latin typeface="Simplified Arabic" panose="02020603050405020304" pitchFamily="18" charset="-78"/>
                <a:cs typeface="Simplified Arabic" panose="02020603050405020304" pitchFamily="18" charset="-78"/>
              </a:rPr>
              <a:t>"غالبًا ما تحدد القوة غير المرئية قدرة حركات التغيير على التأثير على القوة المرئية والخفية؛ فهي تشكل أنظمة المعتقدات حول ما هو ’عادي‘ أو ’طبيعي ‘..."</a:t>
            </a:r>
          </a:p>
          <a:p>
            <a:pPr marL="95250" lvl="2" algn="r" rtl="1">
              <a:spcBef>
                <a:spcPts val="800"/>
              </a:spcBef>
            </a:pPr>
            <a:r>
              <a:rPr lang="ar-EG" b="1" dirty="0">
                <a:solidFill>
                  <a:srgbClr val="938671"/>
                </a:solidFill>
                <a:latin typeface="Simplified Arabic" panose="02020603050405020304" pitchFamily="18" charset="-78"/>
                <a:cs typeface="Simplified Arabic" panose="02020603050405020304" pitchFamily="18" charset="-78"/>
              </a:rPr>
              <a:t>دنكان جرين، كيف يحدث التغيير</a:t>
            </a:r>
          </a:p>
        </p:txBody>
      </p:sp>
      <p:sp>
        <p:nvSpPr>
          <p:cNvPr id="12" name="Footer Placeholder 3">
            <a:extLst>
              <a:ext uri="{FF2B5EF4-FFF2-40B4-BE49-F238E27FC236}">
                <a16:creationId xmlns:a16="http://schemas.microsoft.com/office/drawing/2014/main" id="{175D8975-D5B3-F042-9A84-606397A0652B}"/>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pic>
        <p:nvPicPr>
          <p:cNvPr id="17" name="Picture 16">
            <a:extLst>
              <a:ext uri="{FF2B5EF4-FFF2-40B4-BE49-F238E27FC236}">
                <a16:creationId xmlns:a16="http://schemas.microsoft.com/office/drawing/2014/main" id="{40771CF9-CB42-1441-A755-21C171AC260D}"/>
              </a:ext>
            </a:extLst>
          </p:cNvPr>
          <p:cNvPicPr>
            <a:picLocks noChangeAspect="1"/>
          </p:cNvPicPr>
          <p:nvPr/>
        </p:nvPicPr>
        <p:blipFill>
          <a:blip r:embed="rId2"/>
          <a:stretch>
            <a:fillRect/>
          </a:stretch>
        </p:blipFill>
        <p:spPr>
          <a:xfrm>
            <a:off x="748160" y="2704685"/>
            <a:ext cx="3373279" cy="3957758"/>
          </a:xfrm>
          <a:prstGeom prst="rect">
            <a:avLst/>
          </a:prstGeom>
        </p:spPr>
      </p:pic>
    </p:spTree>
    <p:extLst>
      <p:ext uri="{BB962C8B-B14F-4D97-AF65-F5344CB8AC3E}">
        <p14:creationId xmlns:p14="http://schemas.microsoft.com/office/powerpoint/2010/main" val="2032279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D118-99A7-1F46-B878-741E1984E1D8}"/>
              </a:ext>
            </a:extLst>
          </p:cNvPr>
          <p:cNvSpPr>
            <a:spLocks noGrp="1"/>
          </p:cNvSpPr>
          <p:nvPr>
            <p:ph type="title"/>
          </p:nvPr>
        </p:nvSpPr>
        <p:spPr>
          <a:xfrm>
            <a:off x="3062853" y="1115036"/>
            <a:ext cx="6951566" cy="699637"/>
          </a:xfrm>
        </p:spPr>
        <p:txBody>
          <a:bodyPr/>
          <a:lstStyle/>
          <a:p>
            <a:pPr algn="r" rtl="1"/>
            <a:r>
              <a:rPr lang="ar-EG" sz="3200" dirty="0">
                <a:latin typeface="Simplified Arabic" panose="02020603050405020304" pitchFamily="18" charset="-78"/>
                <a:cs typeface="Simplified Arabic" panose="02020603050405020304" pitchFamily="18" charset="-78"/>
              </a:rPr>
              <a:t>القوة الخفية - "العادية"</a:t>
            </a:r>
            <a:endParaRPr lang="en-GB" sz="32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167B2F16-328C-2243-8595-BD4CBD02A774}"/>
              </a:ext>
            </a:extLst>
          </p:cNvPr>
          <p:cNvSpPr>
            <a:spLocks noGrp="1"/>
          </p:cNvSpPr>
          <p:nvPr>
            <p:ph idx="1"/>
          </p:nvPr>
        </p:nvSpPr>
        <p:spPr>
          <a:xfrm>
            <a:off x="4357687" y="1800000"/>
            <a:ext cx="5656731" cy="4796544"/>
          </a:xfrm>
        </p:spPr>
        <p:txBody>
          <a:bodyPr/>
          <a:lstStyle/>
          <a:p>
            <a:pPr marL="354012" lvl="3" indent="-342900" algn="justLow"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الأيديولوجيات والقيم والأعراف الاجتماعية السائدة تشكل المواقف والتوقعات والسلوك</a:t>
            </a:r>
          </a:p>
          <a:p>
            <a:pPr marL="354012" lvl="3" indent="-342900" algn="justLow"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تشكل "النظام الطبيعي" للأشياء</a:t>
            </a:r>
          </a:p>
          <a:p>
            <a:pPr marL="354012" lvl="3" indent="-342900" algn="justLow"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يُنظر إليها على أنها مقبولة (الأعراف الاجتماعية)</a:t>
            </a:r>
          </a:p>
          <a:p>
            <a:pPr marL="354012" lvl="3" indent="-342900" algn="justLow" rtl="1">
              <a:buFont typeface="Arial" panose="020B0604020202020204" pitchFamily="34" charset="0"/>
              <a:buChar char="•"/>
            </a:pPr>
            <a:r>
              <a:rPr lang="ar-EG" sz="2400" b="1" dirty="0">
                <a:solidFill>
                  <a:schemeClr val="accent1"/>
                </a:solidFill>
                <a:latin typeface="Simplified Arabic" panose="02020603050405020304" pitchFamily="18" charset="-78"/>
                <a:cs typeface="Simplified Arabic" panose="02020603050405020304" pitchFamily="18" charset="-78"/>
              </a:rPr>
              <a:t>الخوف من العقوبات الاجتماعية من قبل أقرانك</a:t>
            </a:r>
            <a:endParaRPr lang="en-US" sz="2400" b="1" dirty="0">
              <a:solidFill>
                <a:schemeClr val="accent1"/>
              </a:solidFill>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2FF79093-2554-264D-8ED5-5FB3E6D27FBB}"/>
              </a:ext>
            </a:extLst>
          </p:cNvPr>
          <p:cNvSpPr>
            <a:spLocks noGrp="1"/>
          </p:cNvSpPr>
          <p:nvPr>
            <p:ph type="sldNum" sz="quarter" idx="12"/>
          </p:nvPr>
        </p:nvSpPr>
        <p:spPr/>
        <p:txBody>
          <a:bodyPr/>
          <a:lstStyle/>
          <a:p>
            <a:fld id="{50F209D7-C180-5B4A-A7C2-AD533727DAA3}" type="slidenum">
              <a:rPr lang="en-US" smtClean="0"/>
              <a:t>32</a:t>
            </a:fld>
            <a:endParaRPr lang="en-US"/>
          </a:p>
        </p:txBody>
      </p:sp>
      <p:sp>
        <p:nvSpPr>
          <p:cNvPr id="11" name="Footer Placeholder 3">
            <a:extLst>
              <a:ext uri="{FF2B5EF4-FFF2-40B4-BE49-F238E27FC236}">
                <a16:creationId xmlns:a16="http://schemas.microsoft.com/office/drawing/2014/main" id="{87731913-6BFD-C044-B6B6-9C839DA08564}"/>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pic>
        <p:nvPicPr>
          <p:cNvPr id="12" name="Picture 11">
            <a:extLst>
              <a:ext uri="{FF2B5EF4-FFF2-40B4-BE49-F238E27FC236}">
                <a16:creationId xmlns:a16="http://schemas.microsoft.com/office/drawing/2014/main" id="{ECA0E6C8-FCB5-914F-B072-07FDCA4460BC}"/>
              </a:ext>
            </a:extLst>
          </p:cNvPr>
          <p:cNvPicPr>
            <a:picLocks noChangeAspect="1"/>
          </p:cNvPicPr>
          <p:nvPr/>
        </p:nvPicPr>
        <p:blipFill>
          <a:blip r:embed="rId2"/>
          <a:stretch>
            <a:fillRect/>
          </a:stretch>
        </p:blipFill>
        <p:spPr>
          <a:xfrm>
            <a:off x="748160" y="2704685"/>
            <a:ext cx="3373279" cy="3957758"/>
          </a:xfrm>
          <a:prstGeom prst="rect">
            <a:avLst/>
          </a:prstGeom>
        </p:spPr>
      </p:pic>
    </p:spTree>
    <p:extLst>
      <p:ext uri="{BB962C8B-B14F-4D97-AF65-F5344CB8AC3E}">
        <p14:creationId xmlns:p14="http://schemas.microsoft.com/office/powerpoint/2010/main" val="1223398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2862-92AD-BD44-960B-68E7D635318A}"/>
              </a:ext>
            </a:extLst>
          </p:cNvPr>
          <p:cNvSpPr>
            <a:spLocks noGrp="1"/>
          </p:cNvSpPr>
          <p:nvPr>
            <p:ph type="title"/>
          </p:nvPr>
        </p:nvSpPr>
        <p:spPr>
          <a:xfrm>
            <a:off x="1563676" y="1115036"/>
            <a:ext cx="8450743" cy="699637"/>
          </a:xfrm>
        </p:spPr>
        <p:txBody>
          <a:bodyPr/>
          <a:lstStyle/>
          <a:p>
            <a:pPr algn="r" rtl="1"/>
            <a:r>
              <a:rPr lang="ar-EG" sz="3200" dirty="0">
                <a:latin typeface="Simplified Arabic" panose="02020603050405020304" pitchFamily="18" charset="-78"/>
                <a:cs typeface="Simplified Arabic" panose="02020603050405020304" pitchFamily="18" charset="-78"/>
              </a:rPr>
              <a:t>القوة تعمل على كل المستويات</a:t>
            </a:r>
            <a:endParaRPr lang="en-GB" sz="3200"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3E1A8274-05A4-F149-8483-48D4F670E3C7}"/>
              </a:ext>
            </a:extLst>
          </p:cNvPr>
          <p:cNvSpPr>
            <a:spLocks noGrp="1"/>
          </p:cNvSpPr>
          <p:nvPr>
            <p:ph type="sldNum" sz="quarter" idx="12"/>
          </p:nvPr>
        </p:nvSpPr>
        <p:spPr/>
        <p:txBody>
          <a:bodyPr/>
          <a:lstStyle/>
          <a:p>
            <a:fld id="{50F209D7-C180-5B4A-A7C2-AD533727DAA3}" type="slidenum">
              <a:rPr lang="en-US" smtClean="0"/>
              <a:t>33</a:t>
            </a:fld>
            <a:endParaRPr lang="en-US"/>
          </a:p>
        </p:txBody>
      </p:sp>
      <p:sp>
        <p:nvSpPr>
          <p:cNvPr id="11" name="Footer Placeholder 3">
            <a:extLst>
              <a:ext uri="{FF2B5EF4-FFF2-40B4-BE49-F238E27FC236}">
                <a16:creationId xmlns:a16="http://schemas.microsoft.com/office/drawing/2014/main" id="{AA2A9982-2884-D04B-B3C2-D2E55B3F9557}"/>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pic>
        <p:nvPicPr>
          <p:cNvPr id="4" name="Picture 3">
            <a:extLst>
              <a:ext uri="{FF2B5EF4-FFF2-40B4-BE49-F238E27FC236}">
                <a16:creationId xmlns:a16="http://schemas.microsoft.com/office/drawing/2014/main" id="{46DD7ED5-1489-2544-B2E3-1FBFCFD39E28}"/>
              </a:ext>
            </a:extLst>
          </p:cNvPr>
          <p:cNvPicPr>
            <a:picLocks noChangeAspect="1"/>
          </p:cNvPicPr>
          <p:nvPr/>
        </p:nvPicPr>
        <p:blipFill>
          <a:blip r:embed="rId2"/>
          <a:stretch>
            <a:fillRect/>
          </a:stretch>
        </p:blipFill>
        <p:spPr>
          <a:xfrm>
            <a:off x="702232" y="2711901"/>
            <a:ext cx="9312187" cy="1960460"/>
          </a:xfrm>
          <a:prstGeom prst="rect">
            <a:avLst/>
          </a:prstGeom>
        </p:spPr>
      </p:pic>
    </p:spTree>
    <p:extLst>
      <p:ext uri="{BB962C8B-B14F-4D97-AF65-F5344CB8AC3E}">
        <p14:creationId xmlns:p14="http://schemas.microsoft.com/office/powerpoint/2010/main" val="2227764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792D4D-F914-E44F-B815-0D1DB99697AC}"/>
              </a:ext>
            </a:extLst>
          </p:cNvPr>
          <p:cNvSpPr>
            <a:spLocks noGrp="1"/>
          </p:cNvSpPr>
          <p:nvPr>
            <p:ph type="title"/>
          </p:nvPr>
        </p:nvSpPr>
        <p:spPr>
          <a:solidFill>
            <a:schemeClr val="accent3"/>
          </a:solidFill>
        </p:spPr>
        <p:txBody>
          <a:bodyPr/>
          <a:lstStyle/>
          <a:p>
            <a:pPr algn="r" rtl="1"/>
            <a:r>
              <a:rPr lang="ar-EG" dirty="0">
                <a:latin typeface="Simplified Arabic" panose="02020603050405020304" pitchFamily="18" charset="-78"/>
                <a:cs typeface="Simplified Arabic" panose="02020603050405020304" pitchFamily="18" charset="-78"/>
              </a:rPr>
              <a:t>كيف تظهر القوة نفسها</a:t>
            </a:r>
            <a:endParaRPr lang="en-US"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7F8BE46A-9B9D-B643-932D-3028BBC53986}"/>
              </a:ext>
            </a:extLst>
          </p:cNvPr>
          <p:cNvSpPr>
            <a:spLocks noGrp="1"/>
          </p:cNvSpPr>
          <p:nvPr>
            <p:ph type="sldNum" sz="quarter" idx="12"/>
          </p:nvPr>
        </p:nvSpPr>
        <p:spPr/>
        <p:txBody>
          <a:bodyPr/>
          <a:lstStyle/>
          <a:p>
            <a:fld id="{50F209D7-C180-5B4A-A7C2-AD533727DAA3}" type="slidenum">
              <a:rPr lang="en-US" smtClean="0"/>
              <a:t>34</a:t>
            </a:fld>
            <a:endParaRPr lang="en-US"/>
          </a:p>
        </p:txBody>
      </p:sp>
      <p:sp>
        <p:nvSpPr>
          <p:cNvPr id="8" name="Footer Placeholder 3">
            <a:extLst>
              <a:ext uri="{FF2B5EF4-FFF2-40B4-BE49-F238E27FC236}">
                <a16:creationId xmlns:a16="http://schemas.microsoft.com/office/drawing/2014/main" id="{622B0EB9-10B5-784B-8B3B-21E66D4CD592}"/>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4129206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CE3B54-BB32-474D-9E40-F6B447DC4A22}"/>
              </a:ext>
            </a:extLst>
          </p:cNvPr>
          <p:cNvSpPr>
            <a:spLocks noGrp="1"/>
          </p:cNvSpPr>
          <p:nvPr>
            <p:ph type="title"/>
          </p:nvPr>
        </p:nvSpPr>
        <p:spPr>
          <a:xfrm>
            <a:off x="3133193" y="1115036"/>
            <a:ext cx="6881226" cy="699637"/>
          </a:xfrm>
        </p:spPr>
        <p:txBody>
          <a:bodyPr/>
          <a:lstStyle/>
          <a:p>
            <a:pPr algn="r" rtl="1"/>
            <a:r>
              <a:rPr lang="ar-EG" sz="3200" dirty="0">
                <a:latin typeface="Simplified Arabic" panose="02020603050405020304" pitchFamily="18" charset="-78"/>
                <a:cs typeface="Simplified Arabic" panose="02020603050405020304" pitchFamily="18" charset="-78"/>
              </a:rPr>
              <a:t>تدريب المجموعة</a:t>
            </a:r>
            <a:endParaRPr lang="en-US" sz="3200" dirty="0">
              <a:latin typeface="Simplified Arabic" panose="02020603050405020304" pitchFamily="18" charset="-78"/>
              <a:cs typeface="Simplified Arabic" panose="02020603050405020304" pitchFamily="18" charset="-78"/>
            </a:endParaRPr>
          </a:p>
        </p:txBody>
      </p:sp>
      <p:sp>
        <p:nvSpPr>
          <p:cNvPr id="6" name="Content Placeholder 5">
            <a:extLst>
              <a:ext uri="{FF2B5EF4-FFF2-40B4-BE49-F238E27FC236}">
                <a16:creationId xmlns:a16="http://schemas.microsoft.com/office/drawing/2014/main" id="{7163904E-6870-CB41-9E7B-EFF00A654DAC}"/>
              </a:ext>
            </a:extLst>
          </p:cNvPr>
          <p:cNvSpPr>
            <a:spLocks noGrp="1"/>
          </p:cNvSpPr>
          <p:nvPr>
            <p:ph idx="1"/>
          </p:nvPr>
        </p:nvSpPr>
        <p:spPr>
          <a:xfrm>
            <a:off x="4167739" y="1800000"/>
            <a:ext cx="5846680" cy="4796544"/>
          </a:xfrm>
        </p:spPr>
        <p:txBody>
          <a:bodyPr/>
          <a:lstStyle/>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فكر في نفس الشخص الكبير في السن الذي فكرت به من قبل.</a:t>
            </a:r>
          </a:p>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اختر مشكلة رئيسية تؤثر على نوعية حياة الشخص. يمكنك أن تكون دقيقًا للغاية وابحث في مشكلة معينة.</a:t>
            </a:r>
          </a:p>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ناقش كيف تؤثر الأشكال المختلفة للسلطة (المرئية وغير المرئية والخفية) على هذه المشكلة.</a:t>
            </a:r>
          </a:p>
          <a:p>
            <a:pPr marL="354012" lvl="3" indent="-342900" algn="justLow"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في أي مستوى (منزلي، محلي، وطني أو دولي) يكون تأثير هذه الأشكال المختلفة من القوة؟</a:t>
            </a:r>
            <a:endParaRPr lang="en-US" sz="2400" dirty="0">
              <a:latin typeface="Simplified Arabic" panose="02020603050405020304" pitchFamily="18" charset="-78"/>
              <a:cs typeface="Simplified Arabic" panose="02020603050405020304" pitchFamily="18" charset="-78"/>
            </a:endParaRPr>
          </a:p>
        </p:txBody>
      </p:sp>
      <p:sp>
        <p:nvSpPr>
          <p:cNvPr id="4" name="Slide Number Placeholder 3">
            <a:extLst>
              <a:ext uri="{FF2B5EF4-FFF2-40B4-BE49-F238E27FC236}">
                <a16:creationId xmlns:a16="http://schemas.microsoft.com/office/drawing/2014/main" id="{0A89E065-79B5-4845-BD06-0A97C1FC7615}"/>
              </a:ext>
            </a:extLst>
          </p:cNvPr>
          <p:cNvSpPr>
            <a:spLocks noGrp="1"/>
          </p:cNvSpPr>
          <p:nvPr>
            <p:ph type="sldNum" sz="quarter" idx="12"/>
          </p:nvPr>
        </p:nvSpPr>
        <p:spPr/>
        <p:txBody>
          <a:bodyPr/>
          <a:lstStyle/>
          <a:p>
            <a:fld id="{50F209D7-C180-5B4A-A7C2-AD533727DAA3}" type="slidenum">
              <a:rPr lang="en-US" smtClean="0"/>
              <a:t>35</a:t>
            </a:fld>
            <a:endParaRPr lang="en-US"/>
          </a:p>
        </p:txBody>
      </p:sp>
      <p:pic>
        <p:nvPicPr>
          <p:cNvPr id="8" name="Picture 7" descr="A picture containing logo&#10;&#10;Description automatically generated">
            <a:extLst>
              <a:ext uri="{FF2B5EF4-FFF2-40B4-BE49-F238E27FC236}">
                <a16:creationId xmlns:a16="http://schemas.microsoft.com/office/drawing/2014/main" id="{1A6B5953-D9B4-FD49-B9B6-6A33B038D3EB}"/>
              </a:ext>
            </a:extLst>
          </p:cNvPr>
          <p:cNvPicPr>
            <a:picLocks noChangeAspect="1"/>
          </p:cNvPicPr>
          <p:nvPr/>
        </p:nvPicPr>
        <p:blipFill>
          <a:blip r:embed="rId2"/>
          <a:stretch>
            <a:fillRect/>
          </a:stretch>
        </p:blipFill>
        <p:spPr>
          <a:xfrm>
            <a:off x="816174" y="1814673"/>
            <a:ext cx="2388345" cy="2285987"/>
          </a:xfrm>
          <a:prstGeom prst="rect">
            <a:avLst/>
          </a:prstGeom>
        </p:spPr>
      </p:pic>
      <p:sp>
        <p:nvSpPr>
          <p:cNvPr id="9" name="Footer Placeholder 3">
            <a:extLst>
              <a:ext uri="{FF2B5EF4-FFF2-40B4-BE49-F238E27FC236}">
                <a16:creationId xmlns:a16="http://schemas.microsoft.com/office/drawing/2014/main" id="{5250655D-2731-3340-90D4-D837192B1BAF}"/>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443931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61E3FB-D612-E14D-B54D-906DD929FDE8}"/>
              </a:ext>
            </a:extLst>
          </p:cNvPr>
          <p:cNvSpPr/>
          <p:nvPr/>
        </p:nvSpPr>
        <p:spPr>
          <a:xfrm>
            <a:off x="432000" y="1799999"/>
            <a:ext cx="9582419" cy="5025083"/>
          </a:xfrm>
          <a:prstGeom prst="rect">
            <a:avLst/>
          </a:prstGeom>
          <a:solidFill>
            <a:schemeClr val="tx2">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6" name="Title 5">
            <a:extLst>
              <a:ext uri="{FF2B5EF4-FFF2-40B4-BE49-F238E27FC236}">
                <a16:creationId xmlns:a16="http://schemas.microsoft.com/office/drawing/2014/main" id="{0D8FB677-076A-CD46-BCA4-A54A0A7D47C2}"/>
              </a:ext>
            </a:extLst>
          </p:cNvPr>
          <p:cNvSpPr>
            <a:spLocks noGrp="1"/>
          </p:cNvSpPr>
          <p:nvPr>
            <p:ph type="title"/>
          </p:nvPr>
        </p:nvSpPr>
        <p:spPr>
          <a:xfrm>
            <a:off x="186606" y="1115037"/>
            <a:ext cx="9827813" cy="684964"/>
          </a:xfrm>
        </p:spPr>
        <p:txBody>
          <a:bodyPr/>
          <a:lstStyle/>
          <a:p>
            <a:pPr algn="r" rtl="1"/>
            <a:r>
              <a:rPr lang="ar-EG" sz="3200" dirty="0">
                <a:latin typeface="Simplified Arabic" panose="02020603050405020304" pitchFamily="18" charset="-78"/>
                <a:cs typeface="Simplified Arabic" panose="02020603050405020304" pitchFamily="18" charset="-78"/>
              </a:rPr>
              <a:t>الوحدة 2</a:t>
            </a:r>
            <a:r>
              <a:rPr lang="en-GB" sz="3200" dirty="0">
                <a:latin typeface="Simplified Arabic" panose="02020603050405020304" pitchFamily="18" charset="-78"/>
                <a:cs typeface="Simplified Arabic" panose="02020603050405020304" pitchFamily="18" charset="-78"/>
              </a:rPr>
              <a:t>: </a:t>
            </a:r>
            <a:r>
              <a:rPr lang="ar-EG" sz="3200" dirty="0">
                <a:latin typeface="Simplified Arabic" panose="02020603050405020304" pitchFamily="18" charset="-78"/>
                <a:cs typeface="Simplified Arabic" panose="02020603050405020304" pitchFamily="18" charset="-78"/>
              </a:rPr>
              <a:t>الموجز</a:t>
            </a:r>
            <a:endParaRPr lang="en-US" sz="3200" dirty="0">
              <a:latin typeface="Simplified Arabic" panose="02020603050405020304" pitchFamily="18" charset="-78"/>
              <a:cs typeface="Simplified Arabic" panose="02020603050405020304" pitchFamily="18" charset="-78"/>
            </a:endParaRPr>
          </a:p>
        </p:txBody>
      </p:sp>
      <p:sp>
        <p:nvSpPr>
          <p:cNvPr id="7" name="Content Placeholder 6">
            <a:extLst>
              <a:ext uri="{FF2B5EF4-FFF2-40B4-BE49-F238E27FC236}">
                <a16:creationId xmlns:a16="http://schemas.microsoft.com/office/drawing/2014/main" id="{CA795861-B6F2-8B4D-875A-7DF5D8207518}"/>
              </a:ext>
            </a:extLst>
          </p:cNvPr>
          <p:cNvSpPr>
            <a:spLocks noGrp="1"/>
          </p:cNvSpPr>
          <p:nvPr>
            <p:ph sz="half" idx="1"/>
          </p:nvPr>
        </p:nvSpPr>
        <p:spPr>
          <a:xfrm>
            <a:off x="684000" y="2016000"/>
            <a:ext cx="4847083" cy="4796544"/>
          </a:xfrm>
        </p:spPr>
        <p:txBody>
          <a:bodyPr/>
          <a:lstStyle/>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مقدمة إلى الوحدة 2</a:t>
            </a:r>
            <a:r>
              <a:rPr lang="en-GB" sz="2400" dirty="0">
                <a:latin typeface="Simplified Arabic" panose="02020603050405020304" pitchFamily="18" charset="-78"/>
                <a:cs typeface="Simplified Arabic" panose="02020603050405020304" pitchFamily="18" charset="-78"/>
              </a:rPr>
              <a:t> </a:t>
            </a:r>
            <a:endParaRPr lang="ar-EG" sz="2400" dirty="0">
              <a:latin typeface="Simplified Arabic" panose="02020603050405020304" pitchFamily="18" charset="-78"/>
              <a:cs typeface="Simplified Arabic" panose="02020603050405020304" pitchFamily="18" charset="-78"/>
            </a:endParaRP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الربط بين التعبير عن الرأي والنهج القائم على الحقوق</a:t>
            </a: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قيمة التعبير عن الرأي</a:t>
            </a: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خصائص التعبير عن الرأي</a:t>
            </a: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الاعتراف بالتنوع</a:t>
            </a:r>
            <a:endParaRPr lang="en-GB" sz="2400" dirty="0">
              <a:latin typeface="Simplified Arabic" panose="02020603050405020304" pitchFamily="18" charset="-78"/>
              <a:cs typeface="Simplified Arabic" panose="02020603050405020304" pitchFamily="18" charset="-78"/>
            </a:endParaRPr>
          </a:p>
        </p:txBody>
      </p:sp>
      <p:sp>
        <p:nvSpPr>
          <p:cNvPr id="8" name="Content Placeholder 7">
            <a:extLst>
              <a:ext uri="{FF2B5EF4-FFF2-40B4-BE49-F238E27FC236}">
                <a16:creationId xmlns:a16="http://schemas.microsoft.com/office/drawing/2014/main" id="{8B55B7B4-2C4D-5848-B355-225A648C7123}"/>
              </a:ext>
            </a:extLst>
          </p:cNvPr>
          <p:cNvSpPr>
            <a:spLocks noGrp="1"/>
          </p:cNvSpPr>
          <p:nvPr>
            <p:ph sz="half" idx="2"/>
          </p:nvPr>
        </p:nvSpPr>
        <p:spPr>
          <a:xfrm>
            <a:off x="5596268" y="2016000"/>
            <a:ext cx="4147662" cy="4796544"/>
          </a:xfrm>
        </p:spPr>
        <p:txBody>
          <a:bodyPr/>
          <a:lstStyle/>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أهمية القوة</a:t>
            </a: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القوة: فوق، إلى، داخل، مع</a:t>
            </a: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القوة: المرئية وغير المرئية والخفية</a:t>
            </a: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كيف تظهر القوة القوة نفسها</a:t>
            </a:r>
          </a:p>
          <a:p>
            <a:pPr marL="354012" lvl="3" indent="-342900" algn="r" rtl="1">
              <a:buFont typeface="Arial" panose="020B0604020202020204" pitchFamily="34" charset="0"/>
              <a:buChar char="•"/>
            </a:pPr>
            <a:r>
              <a:rPr lang="ar-EG" sz="2400" dirty="0">
                <a:latin typeface="Simplified Arabic" panose="02020603050405020304" pitchFamily="18" charset="-78"/>
                <a:cs typeface="Simplified Arabic" panose="02020603050405020304" pitchFamily="18" charset="-78"/>
              </a:rPr>
              <a:t>خاتمة الوحدة 2</a:t>
            </a:r>
            <a:endParaRPr lang="en-GB" sz="2400" dirty="0">
              <a:latin typeface="Simplified Arabic" panose="02020603050405020304" pitchFamily="18" charset="-78"/>
              <a:cs typeface="Simplified Arabic" panose="02020603050405020304" pitchFamily="18" charset="-78"/>
            </a:endParaRPr>
          </a:p>
        </p:txBody>
      </p:sp>
      <p:sp>
        <p:nvSpPr>
          <p:cNvPr id="4" name="Slide Number Placeholder 3">
            <a:extLst>
              <a:ext uri="{FF2B5EF4-FFF2-40B4-BE49-F238E27FC236}">
                <a16:creationId xmlns:a16="http://schemas.microsoft.com/office/drawing/2014/main" id="{A8FD4291-9F88-AB42-B006-893600E854D1}"/>
              </a:ext>
            </a:extLst>
          </p:cNvPr>
          <p:cNvSpPr>
            <a:spLocks noGrp="1"/>
          </p:cNvSpPr>
          <p:nvPr>
            <p:ph type="sldNum" sz="quarter" idx="12"/>
          </p:nvPr>
        </p:nvSpPr>
        <p:spPr/>
        <p:txBody>
          <a:bodyPr/>
          <a:lstStyle/>
          <a:p>
            <a:fld id="{50F209D7-C180-5B4A-A7C2-AD533727DAA3}" type="slidenum">
              <a:rPr lang="en-US" smtClean="0"/>
              <a:t>4</a:t>
            </a:fld>
            <a:endParaRPr lang="en-US"/>
          </a:p>
        </p:txBody>
      </p:sp>
      <p:sp>
        <p:nvSpPr>
          <p:cNvPr id="11" name="Footer Placeholder 3">
            <a:extLst>
              <a:ext uri="{FF2B5EF4-FFF2-40B4-BE49-F238E27FC236}">
                <a16:creationId xmlns:a16="http://schemas.microsoft.com/office/drawing/2014/main" id="{DEF08FBA-3C05-A447-9176-E1EA34B8AA53}"/>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81100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A44069-AB0A-8542-9243-CD0119D7B819}"/>
              </a:ext>
            </a:extLst>
          </p:cNvPr>
          <p:cNvSpPr>
            <a:spLocks noGrp="1"/>
          </p:cNvSpPr>
          <p:nvPr>
            <p:ph type="title"/>
          </p:nvPr>
        </p:nvSpPr>
        <p:spPr>
          <a:solidFill>
            <a:schemeClr val="accent2"/>
          </a:solidFill>
        </p:spPr>
        <p:txBody>
          <a:bodyPr/>
          <a:lstStyle/>
          <a:p>
            <a:pPr algn="r" rtl="1"/>
            <a:r>
              <a:rPr lang="ar-EG" sz="4000" dirty="0">
                <a:latin typeface="Simplified Arabic" panose="02020603050405020304" pitchFamily="18" charset="-78"/>
                <a:cs typeface="Simplified Arabic" panose="02020603050405020304" pitchFamily="18" charset="-78"/>
              </a:rPr>
              <a:t>النهج القائم على الحقوق</a:t>
            </a:r>
            <a:endParaRPr lang="en-GB"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3C81D019-5757-1848-9954-CACAED7701DD}"/>
              </a:ext>
            </a:extLst>
          </p:cNvPr>
          <p:cNvSpPr>
            <a:spLocks noGrp="1"/>
          </p:cNvSpPr>
          <p:nvPr>
            <p:ph type="sldNum" sz="quarter" idx="12"/>
          </p:nvPr>
        </p:nvSpPr>
        <p:spPr/>
        <p:txBody>
          <a:bodyPr/>
          <a:lstStyle/>
          <a:p>
            <a:fld id="{50F209D7-C180-5B4A-A7C2-AD533727DAA3}" type="slidenum">
              <a:rPr lang="en-US" smtClean="0"/>
              <a:t>5</a:t>
            </a:fld>
            <a:endParaRPr lang="en-US" dirty="0"/>
          </a:p>
        </p:txBody>
      </p:sp>
      <p:sp>
        <p:nvSpPr>
          <p:cNvPr id="8" name="Footer Placeholder 3">
            <a:extLst>
              <a:ext uri="{FF2B5EF4-FFF2-40B4-BE49-F238E27FC236}">
                <a16:creationId xmlns:a16="http://schemas.microsoft.com/office/drawing/2014/main" id="{E0094462-24F1-1E44-8851-1569D23D8E4D}"/>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446672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8FB677-076A-CD46-BCA4-A54A0A7D47C2}"/>
              </a:ext>
            </a:extLst>
          </p:cNvPr>
          <p:cNvSpPr>
            <a:spLocks noGrp="1"/>
          </p:cNvSpPr>
          <p:nvPr>
            <p:ph type="title"/>
          </p:nvPr>
        </p:nvSpPr>
        <p:spPr>
          <a:xfrm>
            <a:off x="1563676" y="1115036"/>
            <a:ext cx="8450743" cy="699637"/>
          </a:xfrm>
        </p:spPr>
        <p:txBody>
          <a:bodyPr/>
          <a:lstStyle/>
          <a:p>
            <a:pPr algn="r" rtl="1"/>
            <a:r>
              <a:rPr lang="ar-EG" sz="3200" dirty="0">
                <a:latin typeface="Simplified Arabic" panose="02020603050405020304" pitchFamily="18" charset="-78"/>
                <a:cs typeface="Simplified Arabic" panose="02020603050405020304" pitchFamily="18" charset="-78"/>
              </a:rPr>
              <a:t>النهج القائم على الحقوق</a:t>
            </a:r>
            <a:endParaRPr lang="en-US" sz="3200" dirty="0">
              <a:latin typeface="Simplified Arabic" panose="02020603050405020304" pitchFamily="18" charset="-78"/>
              <a:cs typeface="Simplified Arabic" panose="02020603050405020304" pitchFamily="18" charset="-78"/>
            </a:endParaRPr>
          </a:p>
        </p:txBody>
      </p:sp>
      <p:sp>
        <p:nvSpPr>
          <p:cNvPr id="7" name="Content Placeholder 6">
            <a:extLst>
              <a:ext uri="{FF2B5EF4-FFF2-40B4-BE49-F238E27FC236}">
                <a16:creationId xmlns:a16="http://schemas.microsoft.com/office/drawing/2014/main" id="{CA795861-B6F2-8B4D-875A-7DF5D8207518}"/>
              </a:ext>
            </a:extLst>
          </p:cNvPr>
          <p:cNvSpPr>
            <a:spLocks noGrp="1"/>
          </p:cNvSpPr>
          <p:nvPr>
            <p:ph idx="1"/>
          </p:nvPr>
        </p:nvSpPr>
        <p:spPr>
          <a:xfrm>
            <a:off x="1563676" y="1800000"/>
            <a:ext cx="8450743" cy="4796544"/>
          </a:xfrm>
        </p:spPr>
        <p:txBody>
          <a:bodyPr/>
          <a:lstStyle/>
          <a:p>
            <a:pPr algn="r" rtl="1"/>
            <a:r>
              <a:rPr lang="ar-EG" sz="2800" dirty="0">
                <a:latin typeface="Simplified Arabic" panose="02020603050405020304" pitchFamily="18" charset="-78"/>
                <a:cs typeface="Simplified Arabic" panose="02020603050405020304" pitchFamily="18" charset="-78"/>
              </a:rPr>
              <a:t>هدفـان:</a:t>
            </a:r>
            <a:endParaRPr lang="en-GB" sz="2800" dirty="0">
              <a:latin typeface="Simplified Arabic" panose="02020603050405020304" pitchFamily="18" charset="-78"/>
              <a:cs typeface="Simplified Arabic" panose="02020603050405020304" pitchFamily="18" charset="-78"/>
            </a:endParaRPr>
          </a:p>
        </p:txBody>
      </p:sp>
      <p:sp>
        <p:nvSpPr>
          <p:cNvPr id="4" name="Slide Number Placeholder 3">
            <a:extLst>
              <a:ext uri="{FF2B5EF4-FFF2-40B4-BE49-F238E27FC236}">
                <a16:creationId xmlns:a16="http://schemas.microsoft.com/office/drawing/2014/main" id="{A8FD4291-9F88-AB42-B006-893600E854D1}"/>
              </a:ext>
            </a:extLst>
          </p:cNvPr>
          <p:cNvSpPr>
            <a:spLocks noGrp="1"/>
          </p:cNvSpPr>
          <p:nvPr>
            <p:ph type="sldNum" sz="quarter" idx="12"/>
          </p:nvPr>
        </p:nvSpPr>
        <p:spPr/>
        <p:txBody>
          <a:bodyPr/>
          <a:lstStyle/>
          <a:p>
            <a:fld id="{50F209D7-C180-5B4A-A7C2-AD533727DAA3}" type="slidenum">
              <a:rPr lang="en-US" smtClean="0"/>
              <a:t>6</a:t>
            </a:fld>
            <a:endParaRPr lang="en-US"/>
          </a:p>
        </p:txBody>
      </p:sp>
      <p:sp>
        <p:nvSpPr>
          <p:cNvPr id="9" name="Content Placeholder 2">
            <a:extLst>
              <a:ext uri="{FF2B5EF4-FFF2-40B4-BE49-F238E27FC236}">
                <a16:creationId xmlns:a16="http://schemas.microsoft.com/office/drawing/2014/main" id="{A2340BF9-36B7-504D-8791-5A9A2BFE5ED9}"/>
              </a:ext>
            </a:extLst>
          </p:cNvPr>
          <p:cNvSpPr txBox="1">
            <a:spLocks/>
          </p:cNvSpPr>
          <p:nvPr/>
        </p:nvSpPr>
        <p:spPr>
          <a:xfrm>
            <a:off x="6627601" y="2428443"/>
            <a:ext cx="3386818" cy="2702788"/>
          </a:xfrm>
          <a:prstGeom prst="rect">
            <a:avLst/>
          </a:prstGeom>
          <a:solidFill>
            <a:schemeClr val="accent1"/>
          </a:solidFill>
        </p:spPr>
        <p:txBody>
          <a:bodyPr vert="horz" lIns="180000" tIns="72000" rIns="180000" bIns="72000" rtlCol="0">
            <a:noAutofit/>
          </a:bodyPr>
          <a:lstStyle>
            <a:lvl1pPr marL="6350" indent="0" algn="l" defTabSz="801929" rtl="0" eaLnBrk="1" latinLnBrk="0" hangingPunct="1">
              <a:lnSpc>
                <a:spcPct val="90000"/>
              </a:lnSpc>
              <a:spcBef>
                <a:spcPts val="877"/>
              </a:spcBef>
              <a:buFontTx/>
              <a:buNone/>
              <a:tabLst/>
              <a:defRPr sz="2200" b="1" kern="1200">
                <a:solidFill>
                  <a:schemeClr val="accent1"/>
                </a:solidFill>
                <a:latin typeface="+mn-lt"/>
                <a:ea typeface="+mn-ea"/>
                <a:cs typeface="+mn-cs"/>
              </a:defRPr>
            </a:lvl1pPr>
            <a:lvl2pPr marL="11112" indent="0" algn="l" defTabSz="801929" rtl="0" eaLnBrk="1" latinLnBrk="0" hangingPunct="1">
              <a:lnSpc>
                <a:spcPct val="90000"/>
              </a:lnSpc>
              <a:spcBef>
                <a:spcPts val="439"/>
              </a:spcBef>
              <a:buFontTx/>
              <a:buNone/>
              <a:tabLst/>
              <a:defRPr sz="2000" b="1" kern="1200">
                <a:solidFill>
                  <a:schemeClr val="accent2"/>
                </a:solidFill>
                <a:latin typeface="+mn-lt"/>
                <a:ea typeface="+mn-ea"/>
                <a:cs typeface="+mn-cs"/>
              </a:defRPr>
            </a:lvl2pPr>
            <a:lvl3pPr marL="11112" indent="0" algn="l" defTabSz="801929" rtl="0" eaLnBrk="1" latinLnBrk="0" hangingPunct="1">
              <a:lnSpc>
                <a:spcPct val="90000"/>
              </a:lnSpc>
              <a:spcBef>
                <a:spcPts val="439"/>
              </a:spcBef>
              <a:buClr>
                <a:schemeClr val="accent1"/>
              </a:buClr>
              <a:buSzPct val="120000"/>
              <a:buFontTx/>
              <a:buNone/>
              <a:tabLst/>
              <a:defRPr sz="2000" b="1" kern="1200">
                <a:solidFill>
                  <a:schemeClr val="tx2"/>
                </a:solidFill>
                <a:latin typeface="+mn-lt"/>
                <a:ea typeface="+mn-ea"/>
                <a:cs typeface="+mn-cs"/>
              </a:defRPr>
            </a:lvl3pPr>
            <a:lvl4pPr marL="11112" indent="0" algn="l" defTabSz="801929" rtl="0" eaLnBrk="1" latinLnBrk="0" hangingPunct="1">
              <a:lnSpc>
                <a:spcPct val="120000"/>
              </a:lnSpc>
              <a:spcBef>
                <a:spcPts val="1039"/>
              </a:spcBef>
              <a:buClr>
                <a:schemeClr val="accent1"/>
              </a:buClr>
              <a:buSzPct val="120000"/>
              <a:buFont typeface="Arial" panose="020B0604020202020204" pitchFamily="34" charset="0"/>
              <a:buNone/>
              <a:tabLst/>
              <a:defRPr sz="2000" b="0" kern="1200">
                <a:solidFill>
                  <a:schemeClr val="tx1"/>
                </a:solidFill>
                <a:latin typeface="+mn-lt"/>
                <a:ea typeface="+mn-ea"/>
                <a:cs typeface="+mn-cs"/>
              </a:defRPr>
            </a:lvl4pPr>
            <a:lvl5pPr marL="11112" indent="0" algn="l" defTabSz="801929" rtl="0" eaLnBrk="1" latinLnBrk="0" hangingPunct="1">
              <a:lnSpc>
                <a:spcPct val="90000"/>
              </a:lnSpc>
              <a:spcBef>
                <a:spcPts val="439"/>
              </a:spcBef>
              <a:buClr>
                <a:schemeClr val="accent1"/>
              </a:buClr>
              <a:buSzPct val="120000"/>
              <a:buFontTx/>
              <a:buNone/>
              <a:tabLst/>
              <a:defRPr sz="2000" b="0"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lvl="3" algn="justLow" rtl="1">
              <a:lnSpc>
                <a:spcPct val="100000"/>
              </a:lnSpc>
              <a:buSzPct val="100000"/>
            </a:pPr>
            <a:r>
              <a:rPr lang="en-US" sz="3200" b="1" dirty="0">
                <a:solidFill>
                  <a:schemeClr val="bg1"/>
                </a:solidFill>
                <a:latin typeface="Simplified Arabic" panose="02020603050405020304" pitchFamily="18" charset="-78"/>
                <a:cs typeface="Simplified Arabic" panose="02020603050405020304" pitchFamily="18" charset="-78"/>
              </a:rPr>
              <a:t>1</a:t>
            </a:r>
            <a:r>
              <a:rPr lang="ar-EG" sz="3200" b="1" dirty="0">
                <a:solidFill>
                  <a:schemeClr val="bg1"/>
                </a:solidFill>
                <a:latin typeface="Simplified Arabic" panose="02020603050405020304" pitchFamily="18" charset="-78"/>
                <a:cs typeface="Simplified Arabic" panose="02020603050405020304" pitchFamily="18" charset="-78"/>
              </a:rPr>
              <a:t>.</a:t>
            </a:r>
          </a:p>
          <a:p>
            <a:pPr lvl="3" algn="justLow" rtl="1">
              <a:lnSpc>
                <a:spcPct val="100000"/>
              </a:lnSpc>
              <a:buSzPct val="100000"/>
            </a:pPr>
            <a:r>
              <a:rPr lang="ar-EG" sz="2400" dirty="0">
                <a:solidFill>
                  <a:schemeClr val="bg1"/>
                </a:solidFill>
                <a:latin typeface="Simplified Arabic" panose="02020603050405020304" pitchFamily="18" charset="-78"/>
                <a:cs typeface="Simplified Arabic" panose="02020603050405020304" pitchFamily="18" charset="-78"/>
              </a:rPr>
              <a:t>تمكين أصحاب الحقوق للمطالبة بحقوقهم وممارستها</a:t>
            </a:r>
            <a:endParaRPr lang="en-US" sz="2400" dirty="0">
              <a:solidFill>
                <a:schemeClr val="bg1"/>
              </a:solidFill>
              <a:latin typeface="Simplified Arabic" panose="02020603050405020304" pitchFamily="18" charset="-78"/>
              <a:cs typeface="Simplified Arabic" panose="02020603050405020304" pitchFamily="18" charset="-78"/>
            </a:endParaRPr>
          </a:p>
        </p:txBody>
      </p:sp>
      <p:sp>
        <p:nvSpPr>
          <p:cNvPr id="10" name="Content Placeholder 2">
            <a:extLst>
              <a:ext uri="{FF2B5EF4-FFF2-40B4-BE49-F238E27FC236}">
                <a16:creationId xmlns:a16="http://schemas.microsoft.com/office/drawing/2014/main" id="{83307CD5-6E99-524D-A9AD-FB993BE89FD6}"/>
              </a:ext>
            </a:extLst>
          </p:cNvPr>
          <p:cNvSpPr txBox="1">
            <a:spLocks/>
          </p:cNvSpPr>
          <p:nvPr/>
        </p:nvSpPr>
        <p:spPr>
          <a:xfrm>
            <a:off x="2622675" y="2437536"/>
            <a:ext cx="3547725" cy="2702788"/>
          </a:xfrm>
          <a:prstGeom prst="rect">
            <a:avLst/>
          </a:prstGeom>
          <a:solidFill>
            <a:schemeClr val="accent2"/>
          </a:solidFill>
        </p:spPr>
        <p:txBody>
          <a:bodyPr vert="horz" lIns="180000" tIns="72000" rIns="180000" bIns="72000" rtlCol="0">
            <a:noAutofit/>
          </a:bodyPr>
          <a:lstStyle>
            <a:lvl1pPr marL="6350" indent="0" algn="l" defTabSz="801929" rtl="0" eaLnBrk="1" latinLnBrk="0" hangingPunct="1">
              <a:lnSpc>
                <a:spcPct val="90000"/>
              </a:lnSpc>
              <a:spcBef>
                <a:spcPts val="877"/>
              </a:spcBef>
              <a:buFontTx/>
              <a:buNone/>
              <a:tabLst/>
              <a:defRPr sz="2200" b="1" kern="1200">
                <a:solidFill>
                  <a:schemeClr val="accent1"/>
                </a:solidFill>
                <a:latin typeface="+mn-lt"/>
                <a:ea typeface="+mn-ea"/>
                <a:cs typeface="+mn-cs"/>
              </a:defRPr>
            </a:lvl1pPr>
            <a:lvl2pPr marL="11112" indent="0" algn="l" defTabSz="801929" rtl="0" eaLnBrk="1" latinLnBrk="0" hangingPunct="1">
              <a:lnSpc>
                <a:spcPct val="90000"/>
              </a:lnSpc>
              <a:spcBef>
                <a:spcPts val="439"/>
              </a:spcBef>
              <a:buFontTx/>
              <a:buNone/>
              <a:tabLst/>
              <a:defRPr sz="2000" b="1" kern="1200">
                <a:solidFill>
                  <a:schemeClr val="accent2"/>
                </a:solidFill>
                <a:latin typeface="+mn-lt"/>
                <a:ea typeface="+mn-ea"/>
                <a:cs typeface="+mn-cs"/>
              </a:defRPr>
            </a:lvl2pPr>
            <a:lvl3pPr marL="11112" indent="0" algn="l" defTabSz="801929" rtl="0" eaLnBrk="1" latinLnBrk="0" hangingPunct="1">
              <a:lnSpc>
                <a:spcPct val="90000"/>
              </a:lnSpc>
              <a:spcBef>
                <a:spcPts val="439"/>
              </a:spcBef>
              <a:buClr>
                <a:schemeClr val="accent1"/>
              </a:buClr>
              <a:buSzPct val="120000"/>
              <a:buFontTx/>
              <a:buNone/>
              <a:tabLst/>
              <a:defRPr sz="2000" b="1" kern="1200">
                <a:solidFill>
                  <a:schemeClr val="tx2"/>
                </a:solidFill>
                <a:latin typeface="+mn-lt"/>
                <a:ea typeface="+mn-ea"/>
                <a:cs typeface="+mn-cs"/>
              </a:defRPr>
            </a:lvl3pPr>
            <a:lvl4pPr marL="11112" indent="0" algn="l" defTabSz="801929" rtl="0" eaLnBrk="1" latinLnBrk="0" hangingPunct="1">
              <a:lnSpc>
                <a:spcPct val="120000"/>
              </a:lnSpc>
              <a:spcBef>
                <a:spcPts val="1039"/>
              </a:spcBef>
              <a:buClr>
                <a:schemeClr val="accent1"/>
              </a:buClr>
              <a:buSzPct val="120000"/>
              <a:buFont typeface="Arial" panose="020B0604020202020204" pitchFamily="34" charset="0"/>
              <a:buNone/>
              <a:tabLst/>
              <a:defRPr sz="2000" b="0" kern="1200">
                <a:solidFill>
                  <a:schemeClr val="tx1"/>
                </a:solidFill>
                <a:latin typeface="+mn-lt"/>
                <a:ea typeface="+mn-ea"/>
                <a:cs typeface="+mn-cs"/>
              </a:defRPr>
            </a:lvl4pPr>
            <a:lvl5pPr marL="11112" indent="0" algn="l" defTabSz="801929" rtl="0" eaLnBrk="1" latinLnBrk="0" hangingPunct="1">
              <a:lnSpc>
                <a:spcPct val="90000"/>
              </a:lnSpc>
              <a:spcBef>
                <a:spcPts val="439"/>
              </a:spcBef>
              <a:buClr>
                <a:schemeClr val="accent1"/>
              </a:buClr>
              <a:buSzPct val="120000"/>
              <a:buFontTx/>
              <a:buNone/>
              <a:tabLst/>
              <a:defRPr sz="2000" b="0"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lvl="3" algn="r" rtl="1">
              <a:lnSpc>
                <a:spcPct val="100000"/>
              </a:lnSpc>
              <a:buSzPct val="100000"/>
            </a:pPr>
            <a:r>
              <a:rPr lang="en-US" sz="3200" b="1" dirty="0">
                <a:solidFill>
                  <a:schemeClr val="bg1"/>
                </a:solidFill>
                <a:latin typeface="Simplified Arabic" panose="02020603050405020304" pitchFamily="18" charset="-78"/>
                <a:cs typeface="Simplified Arabic" panose="02020603050405020304" pitchFamily="18" charset="-78"/>
              </a:rPr>
              <a:t>2</a:t>
            </a:r>
            <a:r>
              <a:rPr lang="ar-EG" sz="3200" b="1" dirty="0">
                <a:solidFill>
                  <a:schemeClr val="bg1"/>
                </a:solidFill>
                <a:latin typeface="Simplified Arabic" panose="02020603050405020304" pitchFamily="18" charset="-78"/>
                <a:cs typeface="Simplified Arabic" panose="02020603050405020304" pitchFamily="18" charset="-78"/>
              </a:rPr>
              <a:t>.</a:t>
            </a:r>
          </a:p>
          <a:p>
            <a:pPr lvl="3" algn="justLow" rtl="1">
              <a:lnSpc>
                <a:spcPct val="100000"/>
              </a:lnSpc>
              <a:buSzPct val="100000"/>
            </a:pPr>
            <a:r>
              <a:rPr lang="ar-EG" sz="2400" dirty="0">
                <a:solidFill>
                  <a:schemeClr val="bg1"/>
                </a:solidFill>
                <a:latin typeface="Simplified Arabic" panose="02020603050405020304" pitchFamily="18" charset="-78"/>
                <a:cs typeface="Simplified Arabic" panose="02020603050405020304" pitchFamily="18" charset="-78"/>
              </a:rPr>
              <a:t>تقوية قدرة المكلفين بالواجبات على احترام الحقوق وحمايتها وتعزيزها وإعمالها</a:t>
            </a:r>
          </a:p>
        </p:txBody>
      </p:sp>
      <p:sp>
        <p:nvSpPr>
          <p:cNvPr id="11" name="Footer Placeholder 3">
            <a:extLst>
              <a:ext uri="{FF2B5EF4-FFF2-40B4-BE49-F238E27FC236}">
                <a16:creationId xmlns:a16="http://schemas.microsoft.com/office/drawing/2014/main" id="{067EF77D-E090-1C4C-BFBD-AA4A6020BFFA}"/>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824624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7197F-4F8F-D742-9D54-18AAEFEFB2D7}"/>
              </a:ext>
            </a:extLst>
          </p:cNvPr>
          <p:cNvSpPr>
            <a:spLocks noGrp="1"/>
          </p:cNvSpPr>
          <p:nvPr>
            <p:ph type="title"/>
          </p:nvPr>
        </p:nvSpPr>
        <p:spPr>
          <a:xfrm>
            <a:off x="1563676" y="1115036"/>
            <a:ext cx="8450743" cy="699637"/>
          </a:xfrm>
        </p:spPr>
        <p:txBody>
          <a:bodyPr/>
          <a:lstStyle/>
          <a:p>
            <a:pPr algn="r" rtl="1"/>
            <a:r>
              <a:rPr lang="ar-EG" sz="3200" dirty="0">
                <a:latin typeface="Simplified Arabic" panose="02020603050405020304" pitchFamily="18" charset="-78"/>
                <a:cs typeface="Simplified Arabic" panose="02020603050405020304" pitchFamily="18" charset="-78"/>
              </a:rPr>
              <a:t>الحقوق والتعبير عن الرأي</a:t>
            </a:r>
            <a:endParaRPr lang="en-US" sz="3200"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C12C7559-EC36-264A-BD3A-F10688EE2783}"/>
              </a:ext>
            </a:extLst>
          </p:cNvPr>
          <p:cNvSpPr>
            <a:spLocks noGrp="1"/>
          </p:cNvSpPr>
          <p:nvPr>
            <p:ph type="sldNum" sz="quarter" idx="12"/>
          </p:nvPr>
        </p:nvSpPr>
        <p:spPr/>
        <p:txBody>
          <a:bodyPr/>
          <a:lstStyle/>
          <a:p>
            <a:fld id="{50F209D7-C180-5B4A-A7C2-AD533727DAA3}" type="slidenum">
              <a:rPr lang="en-US" smtClean="0"/>
              <a:t>7</a:t>
            </a:fld>
            <a:endParaRPr lang="en-US"/>
          </a:p>
        </p:txBody>
      </p:sp>
      <p:sp>
        <p:nvSpPr>
          <p:cNvPr id="8" name="Rectangular Callout 7">
            <a:extLst>
              <a:ext uri="{FF2B5EF4-FFF2-40B4-BE49-F238E27FC236}">
                <a16:creationId xmlns:a16="http://schemas.microsoft.com/office/drawing/2014/main" id="{B7D91512-2CE2-3C43-8ED6-264F81BA22FB}"/>
              </a:ext>
            </a:extLst>
          </p:cNvPr>
          <p:cNvSpPr/>
          <p:nvPr/>
        </p:nvSpPr>
        <p:spPr>
          <a:xfrm flipH="1">
            <a:off x="5069887" y="1814673"/>
            <a:ext cx="4944532" cy="1685765"/>
          </a:xfrm>
          <a:prstGeom prst="wedgeRectCallout">
            <a:avLst>
              <a:gd name="adj1" fmla="val -20049"/>
              <a:gd name="adj2" fmla="val 78191"/>
            </a:avLst>
          </a:prstGeom>
          <a:solidFill>
            <a:schemeClr val="tx2">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r" rtl="1"/>
            <a:r>
              <a:rPr lang="ar-EG" sz="2400" b="1" i="1" dirty="0">
                <a:solidFill>
                  <a:schemeClr val="accent1"/>
                </a:solidFill>
                <a:latin typeface="Simplified Arabic" panose="02020603050405020304" pitchFamily="18" charset="-78"/>
                <a:cs typeface="Simplified Arabic" panose="02020603050405020304" pitchFamily="18" charset="-78"/>
              </a:rPr>
              <a:t>"التعبير عن الرأي يُمكِّن الأفراد من ممارسة حقوقهم المدنية والسياسية لإعمال حقوقهم الاجتماعية والاقتصادية والثقافية."</a:t>
            </a:r>
            <a:endParaRPr lang="en-GB" sz="2400" b="1" i="1" dirty="0">
              <a:solidFill>
                <a:schemeClr val="accent1"/>
              </a:solidFill>
              <a:latin typeface="Simplified Arabic" panose="02020603050405020304" pitchFamily="18" charset="-78"/>
              <a:cs typeface="Simplified Arabic" panose="02020603050405020304" pitchFamily="18" charset="-78"/>
            </a:endParaRPr>
          </a:p>
        </p:txBody>
      </p:sp>
      <p:sp>
        <p:nvSpPr>
          <p:cNvPr id="9" name="Footer Placeholder 3">
            <a:extLst>
              <a:ext uri="{FF2B5EF4-FFF2-40B4-BE49-F238E27FC236}">
                <a16:creationId xmlns:a16="http://schemas.microsoft.com/office/drawing/2014/main" id="{81E5A12E-6D4E-8143-9C0B-C73CC6FB8928}"/>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948703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A44069-AB0A-8542-9243-CD0119D7B819}"/>
              </a:ext>
            </a:extLst>
          </p:cNvPr>
          <p:cNvSpPr>
            <a:spLocks noGrp="1"/>
          </p:cNvSpPr>
          <p:nvPr>
            <p:ph type="title"/>
          </p:nvPr>
        </p:nvSpPr>
        <p:spPr>
          <a:solidFill>
            <a:schemeClr val="accent3"/>
          </a:solidFill>
        </p:spPr>
        <p:txBody>
          <a:bodyPr/>
          <a:lstStyle/>
          <a:p>
            <a:pPr algn="r" rtl="1"/>
            <a:r>
              <a:rPr lang="ar-EG" dirty="0">
                <a:latin typeface="Simplified Arabic" panose="02020603050405020304" pitchFamily="18" charset="-78"/>
                <a:cs typeface="Simplified Arabic" panose="02020603050405020304" pitchFamily="18" charset="-78"/>
              </a:rPr>
              <a:t>قيمة التعبير عن الرأي</a:t>
            </a:r>
            <a:endParaRPr lang="en-GB"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3C81D019-5757-1848-9954-CACAED7701DD}"/>
              </a:ext>
            </a:extLst>
          </p:cNvPr>
          <p:cNvSpPr>
            <a:spLocks noGrp="1"/>
          </p:cNvSpPr>
          <p:nvPr>
            <p:ph type="sldNum" sz="quarter" idx="12"/>
          </p:nvPr>
        </p:nvSpPr>
        <p:spPr/>
        <p:txBody>
          <a:bodyPr/>
          <a:lstStyle/>
          <a:p>
            <a:fld id="{50F209D7-C180-5B4A-A7C2-AD533727DAA3}" type="slidenum">
              <a:rPr lang="en-US" smtClean="0"/>
              <a:t>8</a:t>
            </a:fld>
            <a:endParaRPr lang="en-US"/>
          </a:p>
        </p:txBody>
      </p:sp>
      <p:sp>
        <p:nvSpPr>
          <p:cNvPr id="9" name="Footer Placeholder 3">
            <a:extLst>
              <a:ext uri="{FF2B5EF4-FFF2-40B4-BE49-F238E27FC236}">
                <a16:creationId xmlns:a16="http://schemas.microsoft.com/office/drawing/2014/main" id="{A0586F7B-5D03-FC4A-8A62-4E54829355CC}"/>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153573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A338-76D1-AD4F-8C97-B7DA3FE0DA69}"/>
              </a:ext>
            </a:extLst>
          </p:cNvPr>
          <p:cNvSpPr>
            <a:spLocks noGrp="1"/>
          </p:cNvSpPr>
          <p:nvPr>
            <p:ph type="title"/>
          </p:nvPr>
        </p:nvSpPr>
        <p:spPr>
          <a:xfrm>
            <a:off x="1563676" y="1115036"/>
            <a:ext cx="8450743" cy="699637"/>
          </a:xfrm>
        </p:spPr>
        <p:txBody>
          <a:bodyPr/>
          <a:lstStyle/>
          <a:p>
            <a:pPr algn="r" rtl="1"/>
            <a:r>
              <a:rPr lang="ar-EG" sz="3200" dirty="0">
                <a:latin typeface="Simplified Arabic" panose="02020603050405020304" pitchFamily="18" charset="-78"/>
                <a:cs typeface="Simplified Arabic" panose="02020603050405020304" pitchFamily="18" charset="-78"/>
              </a:rPr>
              <a:t>قيمة التعبير عن الرأي</a:t>
            </a:r>
            <a:endParaRPr lang="en-US" sz="32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F751FCEF-6F7A-AB42-9711-A6BD2D534AA1}"/>
              </a:ext>
            </a:extLst>
          </p:cNvPr>
          <p:cNvSpPr>
            <a:spLocks noGrp="1"/>
          </p:cNvSpPr>
          <p:nvPr>
            <p:ph idx="1"/>
          </p:nvPr>
        </p:nvSpPr>
        <p:spPr>
          <a:xfrm>
            <a:off x="4042611" y="1800000"/>
            <a:ext cx="5971808" cy="4796544"/>
          </a:xfrm>
        </p:spPr>
        <p:txBody>
          <a:bodyPr/>
          <a:lstStyle/>
          <a:p>
            <a:pPr lvl="1" algn="r" rtl="1"/>
            <a:r>
              <a:rPr lang="ar-EG" sz="2400" dirty="0">
                <a:solidFill>
                  <a:schemeClr val="accent1"/>
                </a:solidFill>
                <a:latin typeface="Simplified Arabic" panose="02020603050405020304" pitchFamily="18" charset="-78"/>
                <a:cs typeface="Simplified Arabic" panose="02020603050405020304" pitchFamily="18" charset="-78"/>
              </a:rPr>
              <a:t>القيمة الجوهرية</a:t>
            </a:r>
          </a:p>
          <a:p>
            <a:pPr lvl="3" algn="justLow" rtl="1"/>
            <a:r>
              <a:rPr lang="ar-EG" sz="2400" dirty="0">
                <a:latin typeface="Simplified Arabic" panose="02020603050405020304" pitchFamily="18" charset="-78"/>
                <a:cs typeface="Simplified Arabic" panose="02020603050405020304" pitchFamily="18" charset="-78"/>
              </a:rPr>
              <a:t>تشكل الآراء التي نتبناها والقرارات والإجراءات التي نتخذها جزءًا مهمًا مما نحن عليه. يعد امتلاك الاختيار والوكالة أمرًا أساسيًا لكرامتنا ورفاهيتنا وإحساسنا بقيمة الذات، ولنهج قائم على الحقوق تجاه الشيخوخة.</a:t>
            </a:r>
          </a:p>
          <a:p>
            <a:pPr lvl="3" algn="r" rtl="1"/>
            <a:r>
              <a:rPr lang="ar-EG" sz="2400" b="1" dirty="0">
                <a:solidFill>
                  <a:schemeClr val="accent1"/>
                </a:solidFill>
                <a:latin typeface="Simplified Arabic" panose="02020603050405020304" pitchFamily="18" charset="-78"/>
                <a:cs typeface="Simplified Arabic" panose="02020603050405020304" pitchFamily="18" charset="-78"/>
              </a:rPr>
              <a:t>القيمة الفعالة</a:t>
            </a:r>
            <a:endParaRPr lang="en-GB" sz="2400" b="1" dirty="0">
              <a:solidFill>
                <a:schemeClr val="accent1"/>
              </a:solidFill>
              <a:latin typeface="Simplified Arabic" panose="02020603050405020304" pitchFamily="18" charset="-78"/>
              <a:cs typeface="Simplified Arabic" panose="02020603050405020304" pitchFamily="18" charset="-78"/>
            </a:endParaRPr>
          </a:p>
          <a:p>
            <a:pPr lvl="3" algn="r" rtl="1"/>
            <a:r>
              <a:rPr lang="ar-EG" sz="2400" dirty="0">
                <a:latin typeface="Simplified Arabic" panose="02020603050405020304" pitchFamily="18" charset="-78"/>
                <a:cs typeface="Simplified Arabic" panose="02020603050405020304" pitchFamily="18" charset="-78"/>
              </a:rPr>
              <a:t>يمكن أن يؤدي تضمين آراء الأشخاص في عملية صنع القرار بشأن القضايا التي تؤثر عليهم إلى تحسين الوصول إلى الخدمات العامة وجودتها.</a:t>
            </a:r>
            <a:endParaRPr lang="en-US" sz="2400" dirty="0">
              <a:latin typeface="Simplified Arabic" panose="02020603050405020304" pitchFamily="18" charset="-78"/>
              <a:cs typeface="Simplified Arabic" panose="02020603050405020304" pitchFamily="18" charset="-78"/>
            </a:endParaRPr>
          </a:p>
        </p:txBody>
      </p:sp>
      <p:sp>
        <p:nvSpPr>
          <p:cNvPr id="5" name="Slide Number Placeholder 4">
            <a:extLst>
              <a:ext uri="{FF2B5EF4-FFF2-40B4-BE49-F238E27FC236}">
                <a16:creationId xmlns:a16="http://schemas.microsoft.com/office/drawing/2014/main" id="{C395B252-629B-6342-86AB-A6F249B2E67E}"/>
              </a:ext>
            </a:extLst>
          </p:cNvPr>
          <p:cNvSpPr>
            <a:spLocks noGrp="1"/>
          </p:cNvSpPr>
          <p:nvPr>
            <p:ph type="sldNum" sz="quarter" idx="12"/>
          </p:nvPr>
        </p:nvSpPr>
        <p:spPr/>
        <p:txBody>
          <a:bodyPr/>
          <a:lstStyle/>
          <a:p>
            <a:fld id="{50F209D7-C180-5B4A-A7C2-AD533727DAA3}" type="slidenum">
              <a:rPr lang="en-US" smtClean="0"/>
              <a:t>9</a:t>
            </a:fld>
            <a:endParaRPr lang="en-US"/>
          </a:p>
        </p:txBody>
      </p:sp>
      <p:pic>
        <p:nvPicPr>
          <p:cNvPr id="8" name="Picture 7" descr="Icon&#10;&#10;Description automatically generated">
            <a:extLst>
              <a:ext uri="{FF2B5EF4-FFF2-40B4-BE49-F238E27FC236}">
                <a16:creationId xmlns:a16="http://schemas.microsoft.com/office/drawing/2014/main" id="{0050B319-C894-7044-B5CE-EB3923275630}"/>
              </a:ext>
            </a:extLst>
          </p:cNvPr>
          <p:cNvPicPr>
            <a:picLocks noChangeAspect="1"/>
          </p:cNvPicPr>
          <p:nvPr/>
        </p:nvPicPr>
        <p:blipFill>
          <a:blip r:embed="rId2"/>
          <a:stretch>
            <a:fillRect/>
          </a:stretch>
        </p:blipFill>
        <p:spPr>
          <a:xfrm>
            <a:off x="738533" y="2182190"/>
            <a:ext cx="2706683" cy="1334008"/>
          </a:xfrm>
          <a:prstGeom prst="rect">
            <a:avLst/>
          </a:prstGeom>
        </p:spPr>
      </p:pic>
      <p:sp>
        <p:nvSpPr>
          <p:cNvPr id="9" name="Footer Placeholder 3">
            <a:extLst>
              <a:ext uri="{FF2B5EF4-FFF2-40B4-BE49-F238E27FC236}">
                <a16:creationId xmlns:a16="http://schemas.microsoft.com/office/drawing/2014/main" id="{FFA8A2F8-3CBB-064B-BC0A-9DE5EF7854EA}"/>
              </a:ext>
            </a:extLst>
          </p:cNvPr>
          <p:cNvSpPr txBox="1">
            <a:spLocks/>
          </p:cNvSpPr>
          <p:nvPr/>
        </p:nvSpPr>
        <p:spPr>
          <a:xfrm>
            <a:off x="5325779" y="432000"/>
            <a:ext cx="4688640" cy="531132"/>
          </a:xfrm>
          <a:prstGeom prst="rect">
            <a:avLst/>
          </a:prstGeom>
        </p:spPr>
        <p:txBody>
          <a:bodyPr vert="horz" lIns="0" tIns="0" rIns="0" bIns="0" rtlCol="0" anchor="t" anchorCtr="0"/>
          <a:lstStyle>
            <a:defPPr>
              <a:defRPr lang="en-US"/>
            </a:defPPr>
            <a:lvl1pPr marL="0" algn="r" defTabSz="914400" rtl="1" eaLnBrk="1" latinLnBrk="0" hangingPunct="1">
              <a:lnSpc>
                <a:spcPts val="1000"/>
              </a:lnSpc>
              <a:defRPr sz="85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1200" dirty="0">
                <a:solidFill>
                  <a:schemeClr val="accent4"/>
                </a:solidFill>
                <a:latin typeface="Simplified Arabic" panose="02020603050405020304" pitchFamily="18" charset="-78"/>
                <a:cs typeface="Simplified Arabic" panose="02020603050405020304" pitchFamily="18" charset="-78"/>
              </a:rPr>
              <a:t>تدريب على التعبير عن الرأي</a:t>
            </a:r>
          </a:p>
          <a:p>
            <a:br>
              <a:rPr lang="en-GB" sz="1200" dirty="0">
                <a:solidFill>
                  <a:srgbClr val="DE1149"/>
                </a:solidFill>
                <a:latin typeface="Simplified Arabic" panose="02020603050405020304" pitchFamily="18" charset="-78"/>
                <a:cs typeface="Simplified Arabic" panose="02020603050405020304" pitchFamily="18" charset="-78"/>
              </a:rPr>
            </a:br>
            <a:r>
              <a:rPr lang="ar-EG" sz="1200" dirty="0">
                <a:solidFill>
                  <a:srgbClr val="DE1149"/>
                </a:solidFill>
                <a:latin typeface="Simplified Arabic" panose="02020603050405020304" pitchFamily="18" charset="-78"/>
                <a:cs typeface="Simplified Arabic" panose="02020603050405020304" pitchFamily="18" charset="-78"/>
              </a:rPr>
              <a:t>الوحدة </a:t>
            </a:r>
            <a:r>
              <a:rPr lang="ar-EG" sz="1200" dirty="0">
                <a:solidFill>
                  <a:schemeClr val="accent3"/>
                </a:solidFill>
                <a:latin typeface="Simplified Arabic" panose="02020603050405020304" pitchFamily="18" charset="-78"/>
                <a:cs typeface="Simplified Arabic" panose="02020603050405020304" pitchFamily="18" charset="-78"/>
              </a:rPr>
              <a:t>2</a:t>
            </a:r>
            <a:r>
              <a:rPr lang="en-GB" sz="1200" dirty="0">
                <a:solidFill>
                  <a:schemeClr val="accent3"/>
                </a:solidFill>
                <a:latin typeface="Simplified Arabic" panose="02020603050405020304" pitchFamily="18" charset="-78"/>
                <a:cs typeface="Simplified Arabic" panose="02020603050405020304" pitchFamily="18" charset="-78"/>
              </a:rPr>
              <a:t>: </a:t>
            </a:r>
            <a:r>
              <a:rPr lang="ar-EG" sz="1200" dirty="0">
                <a:solidFill>
                  <a:schemeClr val="accent3"/>
                </a:solidFill>
                <a:latin typeface="Simplified Arabic" panose="02020603050405020304" pitchFamily="18" charset="-78"/>
                <a:cs typeface="Simplified Arabic" panose="02020603050405020304" pitchFamily="18" charset="-78"/>
              </a:rPr>
              <a:t>وراء الكواليس</a:t>
            </a:r>
            <a:endParaRPr lang="en-GB" sz="1200" dirty="0">
              <a:solidFill>
                <a:schemeClr val="accent3"/>
              </a:solidFill>
              <a:latin typeface="Simplified Arabic" panose="02020603050405020304" pitchFamily="18" charset="-78"/>
              <a:cs typeface="Simplified Arabic" panose="02020603050405020304" pitchFamily="18" charset="-78"/>
            </a:endParaRPr>
          </a:p>
          <a:p>
            <a:endParaRPr lang="en-GB" sz="1200" dirty="0">
              <a:solidFill>
                <a:srgbClr val="DE1149"/>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248447788"/>
      </p:ext>
    </p:extLst>
  </p:cSld>
  <p:clrMapOvr>
    <a:masterClrMapping/>
  </p:clrMapOvr>
</p:sld>
</file>

<file path=ppt/theme/theme1.xml><?xml version="1.0" encoding="utf-8"?>
<a:theme xmlns:a="http://schemas.openxmlformats.org/drawingml/2006/main" name="Office Theme">
  <a:themeElements>
    <a:clrScheme name="HelpAge colour 2021">
      <a:dk1>
        <a:srgbClr val="000000"/>
      </a:dk1>
      <a:lt1>
        <a:srgbClr val="FFFFFF"/>
      </a:lt1>
      <a:dk2>
        <a:srgbClr val="918470"/>
      </a:dk2>
      <a:lt2>
        <a:srgbClr val="F5F6F5"/>
      </a:lt2>
      <a:accent1>
        <a:srgbClr val="F0561E"/>
      </a:accent1>
      <a:accent2>
        <a:srgbClr val="B91015"/>
      </a:accent2>
      <a:accent3>
        <a:srgbClr val="EB134F"/>
      </a:accent3>
      <a:accent4>
        <a:srgbClr val="92846F"/>
      </a:accent4>
      <a:accent5>
        <a:srgbClr val="A152CA"/>
      </a:accent5>
      <a:accent6>
        <a:srgbClr val="70AD47"/>
      </a:accent6>
      <a:hlink>
        <a:srgbClr val="F15520"/>
      </a:hlink>
      <a:folHlink>
        <a:srgbClr val="92846F"/>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E9AC303336F04C920712D31A504716" ma:contentTypeVersion="4" ma:contentTypeDescription="Create a new document." ma:contentTypeScope="" ma:versionID="d3bab75f01ed0a735e26f2d069717015">
  <xsd:schema xmlns:xsd="http://www.w3.org/2001/XMLSchema" xmlns:xs="http://www.w3.org/2001/XMLSchema" xmlns:p="http://schemas.microsoft.com/office/2006/metadata/properties" xmlns:ns2="284aa22e-e88f-49ff-a954-1e1976014209" targetNamespace="http://schemas.microsoft.com/office/2006/metadata/properties" ma:root="true" ma:fieldsID="9bc27163ee7a72f8dcb05d24545f4889" ns2:_="">
    <xsd:import namespace="284aa22e-e88f-49ff-a954-1e19760142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4aa22e-e88f-49ff-a954-1e19760142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E75A19A-A703-4168-BE69-EA86AA78FE0A}"/>
</file>

<file path=customXml/itemProps2.xml><?xml version="1.0" encoding="utf-8"?>
<ds:datastoreItem xmlns:ds="http://schemas.openxmlformats.org/officeDocument/2006/customXml" ds:itemID="{EFA087FD-98E0-4BD6-9EF4-DF7BA08BE3A4}"/>
</file>

<file path=customXml/itemProps3.xml><?xml version="1.0" encoding="utf-8"?>
<ds:datastoreItem xmlns:ds="http://schemas.openxmlformats.org/officeDocument/2006/customXml" ds:itemID="{A9BFEE82-DD1D-41D2-A3F6-1DE2D2F3935B}"/>
</file>

<file path=docProps/app.xml><?xml version="1.0" encoding="utf-8"?>
<Properties xmlns="http://schemas.openxmlformats.org/officeDocument/2006/extended-properties" xmlns:vt="http://schemas.openxmlformats.org/officeDocument/2006/docPropsVTypes">
  <TotalTime>3117</TotalTime>
  <Words>1464</Words>
  <Application>Microsoft Macintosh PowerPoint</Application>
  <PresentationFormat>Custom</PresentationFormat>
  <Paragraphs>237</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Simplified Arabic</vt:lpstr>
      <vt:lpstr>Tahoma</vt:lpstr>
      <vt:lpstr>Verdana</vt:lpstr>
      <vt:lpstr>Office Theme</vt:lpstr>
      <vt:lpstr>تدريب على التعبير عن الرأي الوحدة 2: وراء الكواليس </vt:lpstr>
      <vt:lpstr>الوحدة 2: وراء الكواليس</vt:lpstr>
      <vt:lpstr>مقدمة إلى الوحدة 2</vt:lpstr>
      <vt:lpstr>الوحدة 2: الموجز</vt:lpstr>
      <vt:lpstr>النهج القائم على الحقوق</vt:lpstr>
      <vt:lpstr>النهج القائم على الحقوق</vt:lpstr>
      <vt:lpstr>الحقوق والتعبير عن الرأي</vt:lpstr>
      <vt:lpstr>قيمة التعبير عن الرأي</vt:lpstr>
      <vt:lpstr>قيمة التعبير عن الرأي</vt:lpstr>
      <vt:lpstr>خصائص التعبير عن الرأي</vt:lpstr>
      <vt:lpstr>استيعاب المساحات</vt:lpstr>
      <vt:lpstr>استيعاب المساحات</vt:lpstr>
      <vt:lpstr>مساحات مدعوة/ رسمية</vt:lpstr>
      <vt:lpstr>مساحات مطلوبة/ غير رسمية</vt:lpstr>
      <vt:lpstr>مناقشة عامة</vt:lpstr>
      <vt:lpstr>الاعتراف بالتنوع</vt:lpstr>
      <vt:lpstr>الاعتراف بالتنوع</vt:lpstr>
      <vt:lpstr>الخصائص الفردية والجماعية التي تؤثر على قدرة الأشخاص على التعبير عن رأيهم والتي تتقاطع مع بعضها البعض</vt:lpstr>
      <vt:lpstr>العمر والتحيز ضد كبار السن</vt:lpstr>
      <vt:lpstr>النوع الاجتماعي </vt:lpstr>
      <vt:lpstr>ذوي الاحتياجات الخاصة</vt:lpstr>
      <vt:lpstr>أهمية القوة</vt:lpstr>
      <vt:lpstr>أهمية القوة</vt:lpstr>
      <vt:lpstr>القوة: فوق، إلى، داخل، مع</vt:lpstr>
      <vt:lpstr>القوة: فوق، إلى، داخل، مع</vt:lpstr>
      <vt:lpstr>PowerPoint Presentation</vt:lpstr>
      <vt:lpstr>القوة: المرئية وغير المرئية والخفية</vt:lpstr>
      <vt:lpstr>القوة: المرئية وغير المرئية والخفية</vt:lpstr>
      <vt:lpstr>القوة المرئية – الجمهور ’نعم‘</vt:lpstr>
      <vt:lpstr>القوة الخفية – في الخفاء ’لا‘</vt:lpstr>
      <vt:lpstr>القوة غير المرئية</vt:lpstr>
      <vt:lpstr>القوة الخفية - "العادية"</vt:lpstr>
      <vt:lpstr>القوة تعمل على كل المستويات</vt:lpstr>
      <vt:lpstr>كيف تظهر القوة نفسها</vt:lpstr>
      <vt:lpstr>تدريب المجموعة</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 Frech</dc:creator>
  <cp:lastModifiedBy>Hanood Smr</cp:lastModifiedBy>
  <cp:revision>629</cp:revision>
  <dcterms:created xsi:type="dcterms:W3CDTF">2021-03-16T10:12:50Z</dcterms:created>
  <dcterms:modified xsi:type="dcterms:W3CDTF">2022-04-14T10:56:40Z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0x0101009EE9AC303336F04C920712D31A504716</vt:lpwstr>
  </property>
</Properties>
</file>