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37"/>
  </p:notesMasterIdLst>
  <p:sldIdLst>
    <p:sldId id="409" r:id="rId2"/>
    <p:sldId id="307" r:id="rId3"/>
    <p:sldId id="308" r:id="rId4"/>
    <p:sldId id="309" r:id="rId5"/>
    <p:sldId id="310" r:id="rId6"/>
    <p:sldId id="311" r:id="rId7"/>
    <p:sldId id="312" r:id="rId8"/>
    <p:sldId id="314" r:id="rId9"/>
    <p:sldId id="313" r:id="rId10"/>
    <p:sldId id="315" r:id="rId11"/>
    <p:sldId id="316" r:id="rId12"/>
    <p:sldId id="317" r:id="rId13"/>
    <p:sldId id="318" r:id="rId14"/>
    <p:sldId id="319" r:id="rId15"/>
    <p:sldId id="320" r:id="rId16"/>
    <p:sldId id="321" r:id="rId17"/>
    <p:sldId id="289" r:id="rId18"/>
    <p:sldId id="412" r:id="rId19"/>
    <p:sldId id="323" r:id="rId20"/>
    <p:sldId id="324" r:id="rId21"/>
    <p:sldId id="325" r:id="rId22"/>
    <p:sldId id="326" r:id="rId23"/>
    <p:sldId id="327" r:id="rId24"/>
    <p:sldId id="328" r:id="rId25"/>
    <p:sldId id="329" r:id="rId26"/>
    <p:sldId id="330" r:id="rId27"/>
    <p:sldId id="331" r:id="rId28"/>
    <p:sldId id="305" r:id="rId29"/>
    <p:sldId id="332" r:id="rId30"/>
    <p:sldId id="333" r:id="rId31"/>
    <p:sldId id="334" r:id="rId32"/>
    <p:sldId id="335" r:id="rId33"/>
    <p:sldId id="304" r:id="rId34"/>
    <p:sldId id="336" r:id="rId35"/>
    <p:sldId id="337" r:id="rId36"/>
  </p:sldIdLst>
  <p:sldSz cx="10691813" cy="7559675"/>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A02CE60-ED9F-4CBC-B609-A05BCA1D672F}" v="2" dt="2021-08-16T11:54:38.83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505"/>
    <p:restoredTop sz="94694"/>
  </p:normalViewPr>
  <p:slideViewPr>
    <p:cSldViewPr snapToGrid="0" snapToObjects="1">
      <p:cViewPr>
        <p:scale>
          <a:sx n="59" d="100"/>
          <a:sy n="59" d="100"/>
        </p:scale>
        <p:origin x="1296" y="124"/>
      </p:cViewPr>
      <p:guideLst/>
    </p:cSldViewPr>
  </p:slideViewPr>
  <p:notesTextViewPr>
    <p:cViewPr>
      <p:scale>
        <a:sx n="1" d="1"/>
        <a:sy n="1" d="1"/>
      </p:scale>
      <p:origin x="0" y="0"/>
    </p:cViewPr>
  </p:notesTextViewPr>
  <p:sorterViewPr>
    <p:cViewPr>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45"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46"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mma Stovell" userId="d576cdd5-283b-41f1-8a8d-b62adbd2f51b" providerId="ADAL" clId="{CA02CE60-ED9F-4CBC-B609-A05BCA1D672F}"/>
    <pc:docChg chg="undo custSel modSld">
      <pc:chgData name="Jemma Stovell" userId="d576cdd5-283b-41f1-8a8d-b62adbd2f51b" providerId="ADAL" clId="{CA02CE60-ED9F-4CBC-B609-A05BCA1D672F}" dt="2021-08-16T12:17:53.614" v="48" actId="20577"/>
      <pc:docMkLst>
        <pc:docMk/>
      </pc:docMkLst>
      <pc:sldChg chg="addSp delSp modSp mod">
        <pc:chgData name="Jemma Stovell" userId="d576cdd5-283b-41f1-8a8d-b62adbd2f51b" providerId="ADAL" clId="{CA02CE60-ED9F-4CBC-B609-A05BCA1D672F}" dt="2021-08-16T12:17:53.614" v="48" actId="20577"/>
        <pc:sldMkLst>
          <pc:docMk/>
          <pc:sldMk cId="1335771340" sldId="328"/>
        </pc:sldMkLst>
        <pc:spChg chg="add del mod">
          <ac:chgData name="Jemma Stovell" userId="d576cdd5-283b-41f1-8a8d-b62adbd2f51b" providerId="ADAL" clId="{CA02CE60-ED9F-4CBC-B609-A05BCA1D672F}" dt="2021-08-16T11:54:36.391" v="12" actId="21"/>
          <ac:spMkLst>
            <pc:docMk/>
            <pc:sldMk cId="1335771340" sldId="328"/>
            <ac:spMk id="2" creationId="{53F1D89D-4298-4FE8-AA77-0EA7DEEB02F0}"/>
          </ac:spMkLst>
        </pc:spChg>
        <pc:spChg chg="mod">
          <ac:chgData name="Jemma Stovell" userId="d576cdd5-283b-41f1-8a8d-b62adbd2f51b" providerId="ADAL" clId="{CA02CE60-ED9F-4CBC-B609-A05BCA1D672F}" dt="2021-08-16T11:52:57.232" v="2"/>
          <ac:spMkLst>
            <pc:docMk/>
            <pc:sldMk cId="1335771340" sldId="328"/>
            <ac:spMk id="4" creationId="{B8C2907A-8761-8442-9789-6C45881B4020}"/>
          </ac:spMkLst>
        </pc:spChg>
        <pc:spChg chg="add mod">
          <ac:chgData name="Jemma Stovell" userId="d576cdd5-283b-41f1-8a8d-b62adbd2f51b" providerId="ADAL" clId="{CA02CE60-ED9F-4CBC-B609-A05BCA1D672F}" dt="2021-08-16T12:17:53.614" v="48" actId="20577"/>
          <ac:spMkLst>
            <pc:docMk/>
            <pc:sldMk cId="1335771340" sldId="328"/>
            <ac:spMk id="7" creationId="{0771788B-C961-476B-BC34-1EC1311A561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E48A94F-0D29-3D45-A36D-4FCF85C67C85}" type="datetimeFigureOut">
              <a:rPr lang="en-US" smtClean="0"/>
              <a:t>8/16/2021</a:t>
            </a:fld>
            <a:endParaRPr lang="en-US"/>
          </a:p>
        </p:txBody>
      </p:sp>
      <p:sp>
        <p:nvSpPr>
          <p:cNvPr id="4" name="Slide Image Placeholder 3"/>
          <p:cNvSpPr>
            <a:spLocks noGrp="1" noRot="1" noChangeAspect="1"/>
          </p:cNvSpPr>
          <p:nvPr>
            <p:ph type="sldImg" idx="2"/>
          </p:nvPr>
        </p:nvSpPr>
        <p:spPr>
          <a:xfrm>
            <a:off x="1246188" y="1143000"/>
            <a:ext cx="436562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0F772C-0790-2C42-9F74-AF586204B95F}" type="slidenum">
              <a:rPr lang="en-US" smtClean="0"/>
              <a:t>‹#›</a:t>
            </a:fld>
            <a:endParaRPr lang="en-US"/>
          </a:p>
        </p:txBody>
      </p:sp>
    </p:spTree>
    <p:extLst>
      <p:ext uri="{BB962C8B-B14F-4D97-AF65-F5344CB8AC3E}">
        <p14:creationId xmlns:p14="http://schemas.microsoft.com/office/powerpoint/2010/main" val="19680647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F9481-03E7-E34C-83E4-BBE070749C3C}"/>
              </a:ext>
            </a:extLst>
          </p:cNvPr>
          <p:cNvSpPr>
            <a:spLocks noGrp="1"/>
          </p:cNvSpPr>
          <p:nvPr>
            <p:ph type="ctrTitle"/>
          </p:nvPr>
        </p:nvSpPr>
        <p:spPr>
          <a:xfrm>
            <a:off x="5345906" y="1440000"/>
            <a:ext cx="4914094" cy="2631887"/>
          </a:xfrm>
        </p:spPr>
        <p:txBody>
          <a:bodyPr anchor="t" anchorCtr="0"/>
          <a:lstStyle>
            <a:lvl1pPr algn="l">
              <a:lnSpc>
                <a:spcPts val="4000"/>
              </a:lnSpc>
              <a:defRPr sz="3400"/>
            </a:lvl1pPr>
          </a:lstStyle>
          <a:p>
            <a:r>
              <a:rPr lang="en-GB" dirty="0"/>
              <a:t>Click to edit Master title style</a:t>
            </a:r>
            <a:endParaRPr lang="en-US" dirty="0"/>
          </a:p>
        </p:txBody>
      </p:sp>
      <p:sp>
        <p:nvSpPr>
          <p:cNvPr id="6" name="Slide Number Placeholder 5">
            <a:extLst>
              <a:ext uri="{FF2B5EF4-FFF2-40B4-BE49-F238E27FC236}">
                <a16:creationId xmlns:a16="http://schemas.microsoft.com/office/drawing/2014/main" id="{BC0B8C22-BD91-4949-953A-AE80FCD0969F}"/>
              </a:ext>
            </a:extLst>
          </p:cNvPr>
          <p:cNvSpPr>
            <a:spLocks noGrp="1"/>
          </p:cNvSpPr>
          <p:nvPr>
            <p:ph type="sldNum" sz="quarter" idx="12"/>
          </p:nvPr>
        </p:nvSpPr>
        <p:spPr/>
        <p:txBody>
          <a:bodyPr/>
          <a:lstStyle/>
          <a:p>
            <a:fld id="{50F209D7-C180-5B4A-A7C2-AD533727DAA3}" type="slidenum">
              <a:rPr lang="en-US" smtClean="0"/>
              <a:t>‹#›</a:t>
            </a:fld>
            <a:endParaRPr lang="en-US" dirty="0"/>
          </a:p>
        </p:txBody>
      </p:sp>
      <p:sp>
        <p:nvSpPr>
          <p:cNvPr id="7" name="Rectangle 6">
            <a:extLst>
              <a:ext uri="{FF2B5EF4-FFF2-40B4-BE49-F238E27FC236}">
                <a16:creationId xmlns:a16="http://schemas.microsoft.com/office/drawing/2014/main" id="{22BEA2E8-97D0-144F-AA4A-300690A65976}"/>
              </a:ext>
            </a:extLst>
          </p:cNvPr>
          <p:cNvSpPr/>
          <p:nvPr userDrawn="1"/>
        </p:nvSpPr>
        <p:spPr>
          <a:xfrm>
            <a:off x="9025247" y="7006699"/>
            <a:ext cx="1277172" cy="2966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HelpAge-logo-RGB.png">
            <a:extLst>
              <a:ext uri="{FF2B5EF4-FFF2-40B4-BE49-F238E27FC236}">
                <a16:creationId xmlns:a16="http://schemas.microsoft.com/office/drawing/2014/main" id="{1C8CB277-675F-ED4D-93B0-400851FFE306}"/>
              </a:ext>
            </a:extLst>
          </p:cNvPr>
          <p:cNvPicPr>
            <a:picLocks noChangeAspect="1"/>
          </p:cNvPicPr>
          <p:nvPr userDrawn="1"/>
        </p:nvPicPr>
        <p:blipFill>
          <a:blip r:embed="rId2"/>
          <a:stretch>
            <a:fillRect/>
          </a:stretch>
        </p:blipFill>
        <p:spPr>
          <a:xfrm>
            <a:off x="8419605" y="6033255"/>
            <a:ext cx="1840208" cy="1023722"/>
          </a:xfrm>
          <a:prstGeom prst="rect">
            <a:avLst/>
          </a:prstGeom>
        </p:spPr>
      </p:pic>
      <p:sp>
        <p:nvSpPr>
          <p:cNvPr id="11" name="Date Placeholder 3">
            <a:extLst>
              <a:ext uri="{FF2B5EF4-FFF2-40B4-BE49-F238E27FC236}">
                <a16:creationId xmlns:a16="http://schemas.microsoft.com/office/drawing/2014/main" id="{7B26710E-4E03-434D-B39C-83935480D36F}"/>
              </a:ext>
            </a:extLst>
          </p:cNvPr>
          <p:cNvSpPr txBox="1">
            <a:spLocks/>
          </p:cNvSpPr>
          <p:nvPr userDrawn="1"/>
        </p:nvSpPr>
        <p:spPr>
          <a:xfrm>
            <a:off x="431811" y="6985300"/>
            <a:ext cx="4722079" cy="329900"/>
          </a:xfrm>
          <a:prstGeom prst="rect">
            <a:avLst/>
          </a:prstGeom>
        </p:spPr>
        <p:txBody>
          <a:bodyPr vert="horz" lIns="0" tIns="0" rIns="0" bIns="45720" rtlCol="0" anchor="t" anchorCtr="0"/>
          <a:lstStyle>
            <a:defPPr>
              <a:defRPr lang="en-US"/>
            </a:defPPr>
            <a:lvl1pPr marL="0" algn="l" defTabSz="914400" rtl="0" eaLnBrk="1" latinLnBrk="0" hangingPunct="1">
              <a:defRPr sz="1052"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kern="1200" dirty="0">
                <a:solidFill>
                  <a:schemeClr val="tx1">
                    <a:tint val="75000"/>
                  </a:schemeClr>
                </a:solidFill>
                <a:effectLst/>
                <a:latin typeface="+mn-lt"/>
                <a:ea typeface="+mn-ea"/>
                <a:cs typeface="+mn-cs"/>
              </a:rPr>
              <a:t>Registered charity no. 288180  © HelpAge International 2021 </a:t>
            </a:r>
          </a:p>
        </p:txBody>
      </p:sp>
    </p:spTree>
    <p:extLst>
      <p:ext uri="{BB962C8B-B14F-4D97-AF65-F5344CB8AC3E}">
        <p14:creationId xmlns:p14="http://schemas.microsoft.com/office/powerpoint/2010/main" val="15739245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F9481-03E7-E34C-83E4-BBE070749C3C}"/>
              </a:ext>
            </a:extLst>
          </p:cNvPr>
          <p:cNvSpPr>
            <a:spLocks noGrp="1"/>
          </p:cNvSpPr>
          <p:nvPr>
            <p:ph type="ctrTitle"/>
          </p:nvPr>
        </p:nvSpPr>
        <p:spPr>
          <a:xfrm>
            <a:off x="474230" y="4571881"/>
            <a:ext cx="9828189" cy="1183554"/>
          </a:xfrm>
        </p:spPr>
        <p:txBody>
          <a:bodyPr anchor="t" anchorCtr="0"/>
          <a:lstStyle>
            <a:lvl1pPr algn="l">
              <a:lnSpc>
                <a:spcPts val="4000"/>
              </a:lnSpc>
              <a:defRPr sz="3400"/>
            </a:lvl1pPr>
          </a:lstStyle>
          <a:p>
            <a:r>
              <a:rPr lang="en-GB" dirty="0"/>
              <a:t>Click to edit Master title style</a:t>
            </a:r>
            <a:endParaRPr lang="en-US" dirty="0"/>
          </a:p>
        </p:txBody>
      </p:sp>
      <p:sp>
        <p:nvSpPr>
          <p:cNvPr id="7" name="Rectangle 6">
            <a:extLst>
              <a:ext uri="{FF2B5EF4-FFF2-40B4-BE49-F238E27FC236}">
                <a16:creationId xmlns:a16="http://schemas.microsoft.com/office/drawing/2014/main" id="{22BEA2E8-97D0-144F-AA4A-300690A65976}"/>
              </a:ext>
            </a:extLst>
          </p:cNvPr>
          <p:cNvSpPr/>
          <p:nvPr userDrawn="1"/>
        </p:nvSpPr>
        <p:spPr>
          <a:xfrm>
            <a:off x="9025247" y="7006699"/>
            <a:ext cx="1277172" cy="29662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HelpAge-logo-RGB.png">
            <a:extLst>
              <a:ext uri="{FF2B5EF4-FFF2-40B4-BE49-F238E27FC236}">
                <a16:creationId xmlns:a16="http://schemas.microsoft.com/office/drawing/2014/main" id="{1C8CB277-675F-ED4D-93B0-400851FFE306}"/>
              </a:ext>
            </a:extLst>
          </p:cNvPr>
          <p:cNvPicPr>
            <a:picLocks noChangeAspect="1"/>
          </p:cNvPicPr>
          <p:nvPr userDrawn="1"/>
        </p:nvPicPr>
        <p:blipFill>
          <a:blip r:embed="rId2"/>
          <a:stretch>
            <a:fillRect/>
          </a:stretch>
        </p:blipFill>
        <p:spPr>
          <a:xfrm>
            <a:off x="8419605" y="6033255"/>
            <a:ext cx="1840208" cy="1023722"/>
          </a:xfrm>
          <a:prstGeom prst="rect">
            <a:avLst/>
          </a:prstGeom>
        </p:spPr>
      </p:pic>
      <p:sp>
        <p:nvSpPr>
          <p:cNvPr id="11" name="Date Placeholder 3">
            <a:extLst>
              <a:ext uri="{FF2B5EF4-FFF2-40B4-BE49-F238E27FC236}">
                <a16:creationId xmlns:a16="http://schemas.microsoft.com/office/drawing/2014/main" id="{7B26710E-4E03-434D-B39C-83935480D36F}"/>
              </a:ext>
            </a:extLst>
          </p:cNvPr>
          <p:cNvSpPr txBox="1">
            <a:spLocks/>
          </p:cNvSpPr>
          <p:nvPr userDrawn="1"/>
        </p:nvSpPr>
        <p:spPr>
          <a:xfrm>
            <a:off x="431811" y="6985300"/>
            <a:ext cx="4722079" cy="329900"/>
          </a:xfrm>
          <a:prstGeom prst="rect">
            <a:avLst/>
          </a:prstGeom>
        </p:spPr>
        <p:txBody>
          <a:bodyPr vert="horz" lIns="0" tIns="0" rIns="0" bIns="45720" rtlCol="0" anchor="t" anchorCtr="0"/>
          <a:lstStyle>
            <a:defPPr>
              <a:defRPr lang="en-US"/>
            </a:defPPr>
            <a:lvl1pPr marL="0" algn="l" defTabSz="914400" rtl="0" eaLnBrk="1" latinLnBrk="0" hangingPunct="1">
              <a:defRPr sz="1052"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kern="1200" dirty="0">
                <a:solidFill>
                  <a:schemeClr val="tx1">
                    <a:tint val="75000"/>
                  </a:schemeClr>
                </a:solidFill>
                <a:effectLst/>
                <a:latin typeface="+mn-lt"/>
                <a:ea typeface="+mn-ea"/>
                <a:cs typeface="+mn-cs"/>
              </a:rPr>
              <a:t>Registered charity no. 288180  © HelpAge International 2021 </a:t>
            </a:r>
          </a:p>
        </p:txBody>
      </p:sp>
      <p:sp>
        <p:nvSpPr>
          <p:cNvPr id="3" name="Rectangle 2">
            <a:extLst>
              <a:ext uri="{FF2B5EF4-FFF2-40B4-BE49-F238E27FC236}">
                <a16:creationId xmlns:a16="http://schemas.microsoft.com/office/drawing/2014/main" id="{FC0AB0E3-C280-0441-9D00-FBE573F7CF23}"/>
              </a:ext>
            </a:extLst>
          </p:cNvPr>
          <p:cNvSpPr/>
          <p:nvPr userDrawn="1"/>
        </p:nvSpPr>
        <p:spPr>
          <a:xfrm>
            <a:off x="9927771" y="261257"/>
            <a:ext cx="506186" cy="5061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796092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A7835A-0020-EF40-9C89-BF2D7A1B2636}"/>
              </a:ext>
            </a:extLst>
          </p:cNvPr>
          <p:cNvSpPr>
            <a:spLocks noGrp="1"/>
          </p:cNvSpPr>
          <p:nvPr>
            <p:ph type="title"/>
          </p:nvPr>
        </p:nvSpPr>
        <p:spPr>
          <a:xfrm>
            <a:off x="432000" y="1115036"/>
            <a:ext cx="8450743" cy="699637"/>
          </a:xfrm>
        </p:spPr>
        <p:txBody>
          <a:body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D2E76362-79CA-BE44-89E7-F11A4472A379}"/>
              </a:ext>
            </a:extLst>
          </p:cNvPr>
          <p:cNvSpPr>
            <a:spLocks noGrp="1"/>
          </p:cNvSpPr>
          <p:nvPr>
            <p:ph idx="1"/>
          </p:nvPr>
        </p:nvSpPr>
        <p:spPr>
          <a:xfrm>
            <a:off x="432000" y="1800000"/>
            <a:ext cx="8450743" cy="4796544"/>
          </a:xfrm>
        </p:spPr>
        <p:txBody>
          <a:bodyPr>
            <a:noAutofit/>
          </a:bodyPr>
          <a:lstStyle>
            <a:lvl4pPr>
              <a:lnSpc>
                <a:spcPct val="120000"/>
              </a:lnSpc>
              <a:defRPr/>
            </a:lvl4pPr>
            <a:lvl5pPr>
              <a:defRPr sz="2000"/>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 Fifth level</a:t>
            </a:r>
            <a:endParaRPr lang="en-US" dirty="0"/>
          </a:p>
        </p:txBody>
      </p:sp>
      <p:sp>
        <p:nvSpPr>
          <p:cNvPr id="5" name="Footer Placeholder 4">
            <a:extLst>
              <a:ext uri="{FF2B5EF4-FFF2-40B4-BE49-F238E27FC236}">
                <a16:creationId xmlns:a16="http://schemas.microsoft.com/office/drawing/2014/main" id="{AE46DF67-DB70-594F-B648-E111B8A39277}"/>
              </a:ext>
            </a:extLst>
          </p:cNvPr>
          <p:cNvSpPr>
            <a:spLocks noGrp="1"/>
          </p:cNvSpPr>
          <p:nvPr>
            <p:ph type="ftr" sz="quarter" idx="11"/>
          </p:nvPr>
        </p:nvSpPr>
        <p:spPr/>
        <p:txBody>
          <a:bodyPr/>
          <a:lstStyle/>
          <a:p>
            <a:r>
              <a:rPr lang="en-US" dirty="0"/>
              <a:t>Voice training </a:t>
            </a:r>
          </a:p>
          <a:p>
            <a:r>
              <a:rPr lang="en-GB" dirty="0">
                <a:solidFill>
                  <a:schemeClr val="accent3"/>
                </a:solidFill>
              </a:rPr>
              <a:t>Module 1: Introduction to Voice</a:t>
            </a:r>
          </a:p>
        </p:txBody>
      </p:sp>
      <p:sp>
        <p:nvSpPr>
          <p:cNvPr id="6" name="Slide Number Placeholder 5">
            <a:extLst>
              <a:ext uri="{FF2B5EF4-FFF2-40B4-BE49-F238E27FC236}">
                <a16:creationId xmlns:a16="http://schemas.microsoft.com/office/drawing/2014/main" id="{967410C0-9954-A44E-8C8B-AE28287F907D}"/>
              </a:ext>
            </a:extLst>
          </p:cNvPr>
          <p:cNvSpPr>
            <a:spLocks noGrp="1"/>
          </p:cNvSpPr>
          <p:nvPr>
            <p:ph type="sldNum" sz="quarter" idx="12"/>
          </p:nvPr>
        </p:nvSpPr>
        <p:spPr/>
        <p:txBody>
          <a:bodyPr/>
          <a:lstStyle/>
          <a:p>
            <a:fld id="{50F209D7-C180-5B4A-A7C2-AD533727DAA3}" type="slidenum">
              <a:rPr lang="en-US" smtClean="0"/>
              <a:t>‹#›</a:t>
            </a:fld>
            <a:endParaRPr lang="en-US"/>
          </a:p>
        </p:txBody>
      </p:sp>
      <p:sp>
        <p:nvSpPr>
          <p:cNvPr id="7" name="Date Placeholder 3">
            <a:extLst>
              <a:ext uri="{FF2B5EF4-FFF2-40B4-BE49-F238E27FC236}">
                <a16:creationId xmlns:a16="http://schemas.microsoft.com/office/drawing/2014/main" id="{5DB18921-EEA3-FB4F-A88A-AD7B062E8FBB}"/>
              </a:ext>
            </a:extLst>
          </p:cNvPr>
          <p:cNvSpPr txBox="1">
            <a:spLocks/>
          </p:cNvSpPr>
          <p:nvPr userDrawn="1"/>
        </p:nvSpPr>
        <p:spPr>
          <a:xfrm>
            <a:off x="432000" y="6984000"/>
            <a:ext cx="4211252" cy="297508"/>
          </a:xfrm>
          <a:prstGeom prst="rect">
            <a:avLst/>
          </a:prstGeom>
        </p:spPr>
        <p:txBody>
          <a:bodyPr vert="horz" lIns="0" tIns="0" rIns="0" bIns="45720" rtlCol="0" anchor="t" anchorCtr="0"/>
          <a:lstStyle>
            <a:defPPr>
              <a:defRPr lang="en-US"/>
            </a:defPPr>
            <a:lvl1pPr marL="0" algn="l" defTabSz="914400" rtl="0" eaLnBrk="1" latinLnBrk="0" hangingPunct="1">
              <a:defRPr sz="1052"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kern="1200" dirty="0">
                <a:solidFill>
                  <a:schemeClr val="tx1">
                    <a:tint val="75000"/>
                  </a:schemeClr>
                </a:solidFill>
                <a:effectLst/>
                <a:latin typeface="+mn-lt"/>
                <a:ea typeface="+mn-ea"/>
                <a:cs typeface="+mn-cs"/>
              </a:rPr>
              <a:t>Registered charity no. 288180  © HelpAge International 2021 </a:t>
            </a:r>
          </a:p>
        </p:txBody>
      </p:sp>
    </p:spTree>
    <p:extLst>
      <p:ext uri="{BB962C8B-B14F-4D97-AF65-F5344CB8AC3E}">
        <p14:creationId xmlns:p14="http://schemas.microsoft.com/office/powerpoint/2010/main" val="12662236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6110CE-1B14-9F47-B391-2EB2737744AB}"/>
              </a:ext>
            </a:extLst>
          </p:cNvPr>
          <p:cNvSpPr>
            <a:spLocks noGrp="1"/>
          </p:cNvSpPr>
          <p:nvPr>
            <p:ph type="title"/>
          </p:nvPr>
        </p:nvSpPr>
        <p:spPr/>
        <p:txBody>
          <a:body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3E76D312-968E-F44D-A219-726EE9A1547E}"/>
              </a:ext>
            </a:extLst>
          </p:cNvPr>
          <p:cNvSpPr>
            <a:spLocks noGrp="1"/>
          </p:cNvSpPr>
          <p:nvPr>
            <p:ph sz="half" idx="1"/>
          </p:nvPr>
        </p:nvSpPr>
        <p:spPr>
          <a:xfrm>
            <a:off x="432000" y="1800000"/>
            <a:ext cx="4847083" cy="4796544"/>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Content Placeholder 3">
            <a:extLst>
              <a:ext uri="{FF2B5EF4-FFF2-40B4-BE49-F238E27FC236}">
                <a16:creationId xmlns:a16="http://schemas.microsoft.com/office/drawing/2014/main" id="{401258EA-FAFC-0D49-B4A2-FD9F8E4C40F6}"/>
              </a:ext>
            </a:extLst>
          </p:cNvPr>
          <p:cNvSpPr>
            <a:spLocks noGrp="1"/>
          </p:cNvSpPr>
          <p:nvPr>
            <p:ph sz="half" idx="2"/>
          </p:nvPr>
        </p:nvSpPr>
        <p:spPr>
          <a:xfrm>
            <a:off x="5412730" y="1800000"/>
            <a:ext cx="4847083" cy="479654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a:extLst>
              <a:ext uri="{FF2B5EF4-FFF2-40B4-BE49-F238E27FC236}">
                <a16:creationId xmlns:a16="http://schemas.microsoft.com/office/drawing/2014/main" id="{7D36BF19-927A-6D49-96E8-39D01C6D8352}"/>
              </a:ext>
            </a:extLst>
          </p:cNvPr>
          <p:cNvSpPr>
            <a:spLocks noGrp="1"/>
          </p:cNvSpPr>
          <p:nvPr>
            <p:ph type="ftr" sz="quarter" idx="11"/>
          </p:nvPr>
        </p:nvSpPr>
        <p:spPr/>
        <p:txBody>
          <a:bodyPr/>
          <a:lstStyle/>
          <a:p>
            <a:r>
              <a:rPr lang="en-US" dirty="0"/>
              <a:t>Voice training </a:t>
            </a:r>
          </a:p>
          <a:p>
            <a:r>
              <a:rPr lang="en-GB" dirty="0">
                <a:solidFill>
                  <a:schemeClr val="accent3"/>
                </a:solidFill>
              </a:rPr>
              <a:t>Module 1: Introduction to Voice</a:t>
            </a:r>
          </a:p>
        </p:txBody>
      </p:sp>
      <p:sp>
        <p:nvSpPr>
          <p:cNvPr id="7" name="Slide Number Placeholder 6">
            <a:extLst>
              <a:ext uri="{FF2B5EF4-FFF2-40B4-BE49-F238E27FC236}">
                <a16:creationId xmlns:a16="http://schemas.microsoft.com/office/drawing/2014/main" id="{4005BA88-FF44-0246-A67E-5DD6220E5AEF}"/>
              </a:ext>
            </a:extLst>
          </p:cNvPr>
          <p:cNvSpPr>
            <a:spLocks noGrp="1"/>
          </p:cNvSpPr>
          <p:nvPr>
            <p:ph type="sldNum" sz="quarter" idx="12"/>
          </p:nvPr>
        </p:nvSpPr>
        <p:spPr/>
        <p:txBody>
          <a:bodyPr/>
          <a:lstStyle/>
          <a:p>
            <a:fld id="{50F209D7-C180-5B4A-A7C2-AD533727DAA3}" type="slidenum">
              <a:rPr lang="en-US" smtClean="0"/>
              <a:t>‹#›</a:t>
            </a:fld>
            <a:endParaRPr lang="en-US"/>
          </a:p>
        </p:txBody>
      </p:sp>
      <p:sp>
        <p:nvSpPr>
          <p:cNvPr id="8" name="Date Placeholder 3">
            <a:extLst>
              <a:ext uri="{FF2B5EF4-FFF2-40B4-BE49-F238E27FC236}">
                <a16:creationId xmlns:a16="http://schemas.microsoft.com/office/drawing/2014/main" id="{E21B2E2C-EFB6-C148-8441-14E04362B922}"/>
              </a:ext>
            </a:extLst>
          </p:cNvPr>
          <p:cNvSpPr txBox="1">
            <a:spLocks/>
          </p:cNvSpPr>
          <p:nvPr userDrawn="1"/>
        </p:nvSpPr>
        <p:spPr>
          <a:xfrm>
            <a:off x="432000" y="6984000"/>
            <a:ext cx="3724364" cy="295574"/>
          </a:xfrm>
          <a:prstGeom prst="rect">
            <a:avLst/>
          </a:prstGeom>
        </p:spPr>
        <p:txBody>
          <a:bodyPr vert="horz" lIns="0" tIns="0" rIns="0" bIns="45720" rtlCol="0" anchor="t" anchorCtr="0"/>
          <a:lstStyle>
            <a:defPPr>
              <a:defRPr lang="en-US"/>
            </a:defPPr>
            <a:lvl1pPr marL="0" algn="l" defTabSz="914400" rtl="0" eaLnBrk="1" latinLnBrk="0" hangingPunct="1">
              <a:defRPr sz="1052"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kern="1200" dirty="0">
                <a:solidFill>
                  <a:schemeClr val="tx1">
                    <a:tint val="75000"/>
                  </a:schemeClr>
                </a:solidFill>
                <a:effectLst/>
                <a:latin typeface="+mn-lt"/>
                <a:ea typeface="+mn-ea"/>
                <a:cs typeface="+mn-cs"/>
              </a:rPr>
              <a:t>Registered charity no. 288180  © HelpAge International 2021 </a:t>
            </a:r>
          </a:p>
        </p:txBody>
      </p:sp>
    </p:spTree>
    <p:extLst>
      <p:ext uri="{BB962C8B-B14F-4D97-AF65-F5344CB8AC3E}">
        <p14:creationId xmlns:p14="http://schemas.microsoft.com/office/powerpoint/2010/main" val="5954198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9BAE8-9F44-D141-901F-FC49B4E3B949}"/>
              </a:ext>
            </a:extLst>
          </p:cNvPr>
          <p:cNvSpPr>
            <a:spLocks noGrp="1"/>
          </p:cNvSpPr>
          <p:nvPr>
            <p:ph type="title"/>
          </p:nvPr>
        </p:nvSpPr>
        <p:spPr>
          <a:xfrm>
            <a:off x="432001" y="1800001"/>
            <a:ext cx="6132086" cy="2924400"/>
          </a:xfrm>
          <a:solidFill>
            <a:schemeClr val="accent1">
              <a:alpha val="91858"/>
            </a:schemeClr>
          </a:solidFill>
        </p:spPr>
        <p:txBody>
          <a:bodyPr lIns="360000" tIns="360000" rIns="360000" bIns="360000" anchor="t" anchorCtr="0"/>
          <a:lstStyle>
            <a:lvl1pPr algn="l">
              <a:lnSpc>
                <a:spcPts val="5200"/>
              </a:lnSpc>
              <a:defRPr sz="3800">
                <a:solidFill>
                  <a:schemeClr val="bg1"/>
                </a:solidFill>
              </a:defRPr>
            </a:lvl1pPr>
          </a:lstStyle>
          <a:p>
            <a:r>
              <a:rPr lang="en-GB" dirty="0"/>
              <a:t>Click to edit Master title style</a:t>
            </a:r>
            <a:endParaRPr lang="en-US" dirty="0"/>
          </a:p>
        </p:txBody>
      </p:sp>
      <p:sp>
        <p:nvSpPr>
          <p:cNvPr id="5" name="Footer Placeholder 4">
            <a:extLst>
              <a:ext uri="{FF2B5EF4-FFF2-40B4-BE49-F238E27FC236}">
                <a16:creationId xmlns:a16="http://schemas.microsoft.com/office/drawing/2014/main" id="{D7B8F325-3EC2-434A-92FD-D962614D8403}"/>
              </a:ext>
            </a:extLst>
          </p:cNvPr>
          <p:cNvSpPr>
            <a:spLocks noGrp="1"/>
          </p:cNvSpPr>
          <p:nvPr>
            <p:ph type="ftr" sz="quarter" idx="11"/>
          </p:nvPr>
        </p:nvSpPr>
        <p:spPr/>
        <p:txBody>
          <a:bodyPr/>
          <a:lstStyle>
            <a:lvl1pPr>
              <a:defRPr>
                <a:solidFill>
                  <a:schemeClr val="bg1"/>
                </a:solidFill>
              </a:defRPr>
            </a:lvl1pPr>
          </a:lstStyle>
          <a:p>
            <a:r>
              <a:rPr lang="en-US" dirty="0"/>
              <a:t>Voice training </a:t>
            </a:r>
          </a:p>
          <a:p>
            <a:r>
              <a:rPr lang="en-GB" dirty="0"/>
              <a:t>Module 1: Introduction to Voice</a:t>
            </a:r>
          </a:p>
        </p:txBody>
      </p:sp>
      <p:sp>
        <p:nvSpPr>
          <p:cNvPr id="6" name="Slide Number Placeholder 5">
            <a:extLst>
              <a:ext uri="{FF2B5EF4-FFF2-40B4-BE49-F238E27FC236}">
                <a16:creationId xmlns:a16="http://schemas.microsoft.com/office/drawing/2014/main" id="{36066FA9-C730-DF40-8AF9-31997C9FC014}"/>
              </a:ext>
            </a:extLst>
          </p:cNvPr>
          <p:cNvSpPr>
            <a:spLocks noGrp="1"/>
          </p:cNvSpPr>
          <p:nvPr>
            <p:ph type="sldNum" sz="quarter" idx="12"/>
          </p:nvPr>
        </p:nvSpPr>
        <p:spPr/>
        <p:txBody>
          <a:bodyPr/>
          <a:lstStyle/>
          <a:p>
            <a:fld id="{50F209D7-C180-5B4A-A7C2-AD533727DAA3}" type="slidenum">
              <a:rPr lang="en-US" smtClean="0"/>
              <a:t>‹#›</a:t>
            </a:fld>
            <a:endParaRPr lang="en-US"/>
          </a:p>
        </p:txBody>
      </p:sp>
      <p:sp>
        <p:nvSpPr>
          <p:cNvPr id="7" name="Date Placeholder 3">
            <a:extLst>
              <a:ext uri="{FF2B5EF4-FFF2-40B4-BE49-F238E27FC236}">
                <a16:creationId xmlns:a16="http://schemas.microsoft.com/office/drawing/2014/main" id="{44DD2087-6D67-6446-B8B5-55D774009B0D}"/>
              </a:ext>
            </a:extLst>
          </p:cNvPr>
          <p:cNvSpPr txBox="1">
            <a:spLocks/>
          </p:cNvSpPr>
          <p:nvPr userDrawn="1"/>
        </p:nvSpPr>
        <p:spPr>
          <a:xfrm>
            <a:off x="432000" y="6984000"/>
            <a:ext cx="3606187" cy="320376"/>
          </a:xfrm>
          <a:prstGeom prst="rect">
            <a:avLst/>
          </a:prstGeom>
        </p:spPr>
        <p:txBody>
          <a:bodyPr vert="horz" lIns="0" tIns="0" rIns="0" bIns="45720" rtlCol="0" anchor="t" anchorCtr="0"/>
          <a:lstStyle>
            <a:defPPr>
              <a:defRPr lang="en-US"/>
            </a:defPPr>
            <a:lvl1pPr marL="0" algn="l" defTabSz="914400" rtl="0" eaLnBrk="1" latinLnBrk="0" hangingPunct="1">
              <a:defRPr sz="1052"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kern="1200" dirty="0">
                <a:solidFill>
                  <a:schemeClr val="bg1"/>
                </a:solidFill>
                <a:effectLst/>
                <a:latin typeface="+mn-lt"/>
                <a:ea typeface="+mn-ea"/>
                <a:cs typeface="+mn-cs"/>
              </a:rPr>
              <a:t>Reg charity no. 288180  © HelpAge International 2021 </a:t>
            </a:r>
          </a:p>
        </p:txBody>
      </p:sp>
    </p:spTree>
    <p:extLst>
      <p:ext uri="{BB962C8B-B14F-4D97-AF65-F5344CB8AC3E}">
        <p14:creationId xmlns:p14="http://schemas.microsoft.com/office/powerpoint/2010/main" val="2328637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9BAE8-9F44-D141-901F-FC49B4E3B949}"/>
              </a:ext>
            </a:extLst>
          </p:cNvPr>
          <p:cNvSpPr>
            <a:spLocks noGrp="1"/>
          </p:cNvSpPr>
          <p:nvPr>
            <p:ph type="title"/>
          </p:nvPr>
        </p:nvSpPr>
        <p:spPr>
          <a:xfrm>
            <a:off x="432001" y="1800000"/>
            <a:ext cx="9828000" cy="5056153"/>
          </a:xfrm>
          <a:solidFill>
            <a:schemeClr val="accent1"/>
          </a:solidFill>
        </p:spPr>
        <p:txBody>
          <a:bodyPr lIns="360000" tIns="360000" rIns="360000" bIns="360000" anchor="t" anchorCtr="0"/>
          <a:lstStyle>
            <a:lvl1pPr algn="l">
              <a:lnSpc>
                <a:spcPts val="5200"/>
              </a:lnSpc>
              <a:defRPr sz="4000">
                <a:solidFill>
                  <a:schemeClr val="bg1"/>
                </a:solidFill>
              </a:defRPr>
            </a:lvl1pPr>
          </a:lstStyle>
          <a:p>
            <a:r>
              <a:rPr lang="en-GB" dirty="0"/>
              <a:t>Click to edit Master title style</a:t>
            </a:r>
            <a:endParaRPr lang="en-US" dirty="0"/>
          </a:p>
        </p:txBody>
      </p:sp>
      <p:sp>
        <p:nvSpPr>
          <p:cNvPr id="5" name="Footer Placeholder 4">
            <a:extLst>
              <a:ext uri="{FF2B5EF4-FFF2-40B4-BE49-F238E27FC236}">
                <a16:creationId xmlns:a16="http://schemas.microsoft.com/office/drawing/2014/main" id="{D7B8F325-3EC2-434A-92FD-D962614D8403}"/>
              </a:ext>
            </a:extLst>
          </p:cNvPr>
          <p:cNvSpPr>
            <a:spLocks noGrp="1"/>
          </p:cNvSpPr>
          <p:nvPr>
            <p:ph type="ftr" sz="quarter" idx="11"/>
          </p:nvPr>
        </p:nvSpPr>
        <p:spPr/>
        <p:txBody>
          <a:bodyPr/>
          <a:lstStyle>
            <a:lvl1pPr>
              <a:defRPr>
                <a:solidFill>
                  <a:schemeClr val="bg1"/>
                </a:solidFill>
              </a:defRPr>
            </a:lvl1pPr>
          </a:lstStyle>
          <a:p>
            <a:r>
              <a:rPr lang="en-US" dirty="0">
                <a:solidFill>
                  <a:schemeClr val="tx2"/>
                </a:solidFill>
              </a:rPr>
              <a:t>Voice training </a:t>
            </a:r>
          </a:p>
          <a:p>
            <a:r>
              <a:rPr lang="en-GB" dirty="0">
                <a:solidFill>
                  <a:schemeClr val="accent3"/>
                </a:solidFill>
              </a:rPr>
              <a:t>Module 1: Introduction to Voice</a:t>
            </a:r>
          </a:p>
        </p:txBody>
      </p:sp>
      <p:sp>
        <p:nvSpPr>
          <p:cNvPr id="6" name="Slide Number Placeholder 5">
            <a:extLst>
              <a:ext uri="{FF2B5EF4-FFF2-40B4-BE49-F238E27FC236}">
                <a16:creationId xmlns:a16="http://schemas.microsoft.com/office/drawing/2014/main" id="{36066FA9-C730-DF40-8AF9-31997C9FC014}"/>
              </a:ext>
            </a:extLst>
          </p:cNvPr>
          <p:cNvSpPr>
            <a:spLocks noGrp="1"/>
          </p:cNvSpPr>
          <p:nvPr>
            <p:ph type="sldNum" sz="quarter" idx="12"/>
          </p:nvPr>
        </p:nvSpPr>
        <p:spPr/>
        <p:txBody>
          <a:bodyPr/>
          <a:lstStyle/>
          <a:p>
            <a:fld id="{50F209D7-C180-5B4A-A7C2-AD533727DAA3}" type="slidenum">
              <a:rPr lang="en-US" smtClean="0"/>
              <a:t>‹#›</a:t>
            </a:fld>
            <a:endParaRPr lang="en-US"/>
          </a:p>
        </p:txBody>
      </p:sp>
      <p:sp>
        <p:nvSpPr>
          <p:cNvPr id="7" name="Date Placeholder 3">
            <a:extLst>
              <a:ext uri="{FF2B5EF4-FFF2-40B4-BE49-F238E27FC236}">
                <a16:creationId xmlns:a16="http://schemas.microsoft.com/office/drawing/2014/main" id="{44DD2087-6D67-6446-B8B5-55D774009B0D}"/>
              </a:ext>
            </a:extLst>
          </p:cNvPr>
          <p:cNvSpPr txBox="1">
            <a:spLocks/>
          </p:cNvSpPr>
          <p:nvPr userDrawn="1"/>
        </p:nvSpPr>
        <p:spPr>
          <a:xfrm>
            <a:off x="432000" y="6984001"/>
            <a:ext cx="3617486" cy="295574"/>
          </a:xfrm>
          <a:prstGeom prst="rect">
            <a:avLst/>
          </a:prstGeom>
        </p:spPr>
        <p:txBody>
          <a:bodyPr vert="horz" lIns="0" tIns="0" rIns="0" bIns="45720" rtlCol="0" anchor="t" anchorCtr="0"/>
          <a:lstStyle>
            <a:defPPr>
              <a:defRPr lang="en-US"/>
            </a:defPPr>
            <a:lvl1pPr marL="0" algn="l" defTabSz="914400" rtl="0" eaLnBrk="1" latinLnBrk="0" hangingPunct="1">
              <a:defRPr sz="1052"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kern="1200" dirty="0">
                <a:solidFill>
                  <a:schemeClr val="tx1">
                    <a:tint val="75000"/>
                  </a:schemeClr>
                </a:solidFill>
                <a:effectLst/>
                <a:latin typeface="+mn-lt"/>
                <a:ea typeface="+mn-ea"/>
                <a:cs typeface="+mn-cs"/>
              </a:rPr>
              <a:t>Registered</a:t>
            </a:r>
            <a:r>
              <a:rPr lang="en-GB" sz="800" kern="1200" dirty="0">
                <a:solidFill>
                  <a:schemeClr val="tx2"/>
                </a:solidFill>
                <a:effectLst/>
                <a:latin typeface="+mn-lt"/>
                <a:ea typeface="+mn-ea"/>
                <a:cs typeface="+mn-cs"/>
              </a:rPr>
              <a:t> charity no. 288180  © HelpAge International 2021 </a:t>
            </a:r>
          </a:p>
        </p:txBody>
      </p:sp>
    </p:spTree>
    <p:extLst>
      <p:ext uri="{BB962C8B-B14F-4D97-AF65-F5344CB8AC3E}">
        <p14:creationId xmlns:p14="http://schemas.microsoft.com/office/powerpoint/2010/main" val="19620848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04046E-880C-5B47-8866-C4C74BD9F434}"/>
              </a:ext>
            </a:extLst>
          </p:cNvPr>
          <p:cNvSpPr>
            <a:spLocks noGrp="1"/>
          </p:cNvSpPr>
          <p:nvPr>
            <p:ph type="title"/>
          </p:nvPr>
        </p:nvSpPr>
        <p:spPr/>
        <p:txBody>
          <a:bodyPr/>
          <a:lstStyle/>
          <a:p>
            <a:r>
              <a:rPr lang="en-GB"/>
              <a:t>Click to edit Master title style</a:t>
            </a:r>
            <a:endParaRPr lang="en-US"/>
          </a:p>
        </p:txBody>
      </p:sp>
      <p:sp>
        <p:nvSpPr>
          <p:cNvPr id="4" name="Footer Placeholder 3">
            <a:extLst>
              <a:ext uri="{FF2B5EF4-FFF2-40B4-BE49-F238E27FC236}">
                <a16:creationId xmlns:a16="http://schemas.microsoft.com/office/drawing/2014/main" id="{528963AA-A790-C840-942A-5C67477DC5E0}"/>
              </a:ext>
            </a:extLst>
          </p:cNvPr>
          <p:cNvSpPr>
            <a:spLocks noGrp="1"/>
          </p:cNvSpPr>
          <p:nvPr>
            <p:ph type="ftr" sz="quarter" idx="11"/>
          </p:nvPr>
        </p:nvSpPr>
        <p:spPr/>
        <p:txBody>
          <a:bodyPr/>
          <a:lstStyle/>
          <a:p>
            <a:r>
              <a:rPr lang="en-US" dirty="0"/>
              <a:t>Voice training </a:t>
            </a:r>
          </a:p>
          <a:p>
            <a:r>
              <a:rPr lang="en-GB" dirty="0">
                <a:solidFill>
                  <a:schemeClr val="accent3"/>
                </a:solidFill>
              </a:rPr>
              <a:t>Module 1: Introduction to Voice</a:t>
            </a:r>
          </a:p>
        </p:txBody>
      </p:sp>
      <p:sp>
        <p:nvSpPr>
          <p:cNvPr id="5" name="Slide Number Placeholder 4">
            <a:extLst>
              <a:ext uri="{FF2B5EF4-FFF2-40B4-BE49-F238E27FC236}">
                <a16:creationId xmlns:a16="http://schemas.microsoft.com/office/drawing/2014/main" id="{33C0F4E0-9997-0048-9306-C063A6B468F7}"/>
              </a:ext>
            </a:extLst>
          </p:cNvPr>
          <p:cNvSpPr>
            <a:spLocks noGrp="1"/>
          </p:cNvSpPr>
          <p:nvPr>
            <p:ph type="sldNum" sz="quarter" idx="12"/>
          </p:nvPr>
        </p:nvSpPr>
        <p:spPr/>
        <p:txBody>
          <a:bodyPr/>
          <a:lstStyle/>
          <a:p>
            <a:fld id="{50F209D7-C180-5B4A-A7C2-AD533727DAA3}" type="slidenum">
              <a:rPr lang="en-US" smtClean="0"/>
              <a:t>‹#›</a:t>
            </a:fld>
            <a:endParaRPr lang="en-US"/>
          </a:p>
        </p:txBody>
      </p:sp>
      <p:sp>
        <p:nvSpPr>
          <p:cNvPr id="6" name="Date Placeholder 3">
            <a:extLst>
              <a:ext uri="{FF2B5EF4-FFF2-40B4-BE49-F238E27FC236}">
                <a16:creationId xmlns:a16="http://schemas.microsoft.com/office/drawing/2014/main" id="{DAEB81D6-8B7D-6C4E-AB5E-BA5C207EBB00}"/>
              </a:ext>
            </a:extLst>
          </p:cNvPr>
          <p:cNvSpPr txBox="1">
            <a:spLocks/>
          </p:cNvSpPr>
          <p:nvPr userDrawn="1"/>
        </p:nvSpPr>
        <p:spPr>
          <a:xfrm>
            <a:off x="432000" y="6984001"/>
            <a:ext cx="4056873" cy="366826"/>
          </a:xfrm>
          <a:prstGeom prst="rect">
            <a:avLst/>
          </a:prstGeom>
        </p:spPr>
        <p:txBody>
          <a:bodyPr vert="horz" lIns="0" tIns="0" rIns="0" bIns="45720" rtlCol="0" anchor="t" anchorCtr="0"/>
          <a:lstStyle>
            <a:defPPr>
              <a:defRPr lang="en-US"/>
            </a:defPPr>
            <a:lvl1pPr marL="0" algn="l" defTabSz="914400" rtl="0" eaLnBrk="1" latinLnBrk="0" hangingPunct="1">
              <a:defRPr sz="1052"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kern="1200" dirty="0">
                <a:solidFill>
                  <a:schemeClr val="tx1">
                    <a:tint val="75000"/>
                  </a:schemeClr>
                </a:solidFill>
                <a:effectLst/>
                <a:latin typeface="+mn-lt"/>
                <a:ea typeface="+mn-ea"/>
                <a:cs typeface="+mn-cs"/>
              </a:rPr>
              <a:t>Registered charity no. 288180  © HelpAge International 2021 </a:t>
            </a:r>
          </a:p>
        </p:txBody>
      </p:sp>
    </p:spTree>
    <p:extLst>
      <p:ext uri="{BB962C8B-B14F-4D97-AF65-F5344CB8AC3E}">
        <p14:creationId xmlns:p14="http://schemas.microsoft.com/office/powerpoint/2010/main" val="14632441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716F190D-0BA5-724D-980A-A92BF64097BB}"/>
              </a:ext>
            </a:extLst>
          </p:cNvPr>
          <p:cNvSpPr>
            <a:spLocks noGrp="1"/>
          </p:cNvSpPr>
          <p:nvPr>
            <p:ph type="ftr" sz="quarter" idx="11"/>
          </p:nvPr>
        </p:nvSpPr>
        <p:spPr/>
        <p:txBody>
          <a:bodyPr/>
          <a:lstStyle/>
          <a:p>
            <a:r>
              <a:rPr lang="en-US" dirty="0"/>
              <a:t>Voice training </a:t>
            </a:r>
          </a:p>
          <a:p>
            <a:r>
              <a:rPr lang="en-GB" dirty="0">
                <a:solidFill>
                  <a:schemeClr val="accent3"/>
                </a:solidFill>
              </a:rPr>
              <a:t>Module 1: Introduction to Voice</a:t>
            </a:r>
          </a:p>
        </p:txBody>
      </p:sp>
      <p:sp>
        <p:nvSpPr>
          <p:cNvPr id="4" name="Slide Number Placeholder 3">
            <a:extLst>
              <a:ext uri="{FF2B5EF4-FFF2-40B4-BE49-F238E27FC236}">
                <a16:creationId xmlns:a16="http://schemas.microsoft.com/office/drawing/2014/main" id="{AD312DD3-DC42-A749-A702-93AA80CAB311}"/>
              </a:ext>
            </a:extLst>
          </p:cNvPr>
          <p:cNvSpPr>
            <a:spLocks noGrp="1"/>
          </p:cNvSpPr>
          <p:nvPr>
            <p:ph type="sldNum" sz="quarter" idx="12"/>
          </p:nvPr>
        </p:nvSpPr>
        <p:spPr/>
        <p:txBody>
          <a:bodyPr/>
          <a:lstStyle/>
          <a:p>
            <a:fld id="{50F209D7-C180-5B4A-A7C2-AD533727DAA3}" type="slidenum">
              <a:rPr lang="en-US" smtClean="0"/>
              <a:t>‹#›</a:t>
            </a:fld>
            <a:endParaRPr lang="en-US"/>
          </a:p>
        </p:txBody>
      </p:sp>
      <p:sp>
        <p:nvSpPr>
          <p:cNvPr id="5" name="Date Placeholder 3">
            <a:extLst>
              <a:ext uri="{FF2B5EF4-FFF2-40B4-BE49-F238E27FC236}">
                <a16:creationId xmlns:a16="http://schemas.microsoft.com/office/drawing/2014/main" id="{708665F7-21ED-D346-AF84-2BFE65F2C187}"/>
              </a:ext>
            </a:extLst>
          </p:cNvPr>
          <p:cNvSpPr txBox="1">
            <a:spLocks/>
          </p:cNvSpPr>
          <p:nvPr userDrawn="1"/>
        </p:nvSpPr>
        <p:spPr>
          <a:xfrm>
            <a:off x="432000" y="6984000"/>
            <a:ext cx="3724364" cy="272875"/>
          </a:xfrm>
          <a:prstGeom prst="rect">
            <a:avLst/>
          </a:prstGeom>
        </p:spPr>
        <p:txBody>
          <a:bodyPr vert="horz" lIns="0" tIns="0" rIns="0" bIns="45720" rtlCol="0" anchor="t" anchorCtr="0"/>
          <a:lstStyle>
            <a:defPPr>
              <a:defRPr lang="en-US"/>
            </a:defPPr>
            <a:lvl1pPr marL="0" algn="l" defTabSz="914400" rtl="0" eaLnBrk="1" latinLnBrk="0" hangingPunct="1">
              <a:defRPr sz="1052"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800" kern="1200" dirty="0">
                <a:solidFill>
                  <a:schemeClr val="tx1">
                    <a:tint val="75000"/>
                  </a:schemeClr>
                </a:solidFill>
                <a:effectLst/>
                <a:latin typeface="+mn-lt"/>
                <a:ea typeface="+mn-ea"/>
                <a:cs typeface="+mn-cs"/>
              </a:rPr>
              <a:t>Registered charity no. 288180  © HelpAge International 2021 </a:t>
            </a:r>
          </a:p>
        </p:txBody>
      </p:sp>
    </p:spTree>
    <p:extLst>
      <p:ext uri="{BB962C8B-B14F-4D97-AF65-F5344CB8AC3E}">
        <p14:creationId xmlns:p14="http://schemas.microsoft.com/office/powerpoint/2010/main" val="37826109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CFC2DC09-AFF1-1648-A90D-41B7BF50E9D0}"/>
              </a:ext>
            </a:extLst>
          </p:cNvPr>
          <p:cNvSpPr/>
          <p:nvPr userDrawn="1"/>
        </p:nvSpPr>
        <p:spPr>
          <a:xfrm>
            <a:off x="10015185" y="360000"/>
            <a:ext cx="288000" cy="2880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72429A1D-BB69-0448-97C8-EE05C7863A30}"/>
              </a:ext>
            </a:extLst>
          </p:cNvPr>
          <p:cNvSpPr>
            <a:spLocks noGrp="1"/>
          </p:cNvSpPr>
          <p:nvPr>
            <p:ph type="title"/>
          </p:nvPr>
        </p:nvSpPr>
        <p:spPr>
          <a:xfrm>
            <a:off x="432000" y="1115037"/>
            <a:ext cx="9827813" cy="684964"/>
          </a:xfrm>
          <a:prstGeom prst="rect">
            <a:avLst/>
          </a:prstGeom>
        </p:spPr>
        <p:txBody>
          <a:bodyPr vert="horz" lIns="0" tIns="0" rIns="0" bIns="0" numCol="1" rtlCol="0" anchor="t" anchorCtr="0">
            <a:no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8A4C6C2B-3C2A-7148-BF0D-9A6C234DDA5C}"/>
              </a:ext>
            </a:extLst>
          </p:cNvPr>
          <p:cNvSpPr>
            <a:spLocks noGrp="1"/>
          </p:cNvSpPr>
          <p:nvPr>
            <p:ph type="body" idx="1"/>
          </p:nvPr>
        </p:nvSpPr>
        <p:spPr>
          <a:xfrm>
            <a:off x="432000" y="1800000"/>
            <a:ext cx="9829600" cy="4796544"/>
          </a:xfrm>
          <a:prstGeom prst="rect">
            <a:avLst/>
          </a:prstGeom>
        </p:spPr>
        <p:txBody>
          <a:bodyPr vert="horz" lIns="0" tIns="0" rIns="0" bIns="0" rtlCol="0">
            <a:no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a:extLst>
              <a:ext uri="{FF2B5EF4-FFF2-40B4-BE49-F238E27FC236}">
                <a16:creationId xmlns:a16="http://schemas.microsoft.com/office/drawing/2014/main" id="{A371E722-B0A3-304E-B635-290F7C835345}"/>
              </a:ext>
            </a:extLst>
          </p:cNvPr>
          <p:cNvSpPr>
            <a:spLocks noGrp="1"/>
          </p:cNvSpPr>
          <p:nvPr>
            <p:ph type="dt" sz="half" idx="2"/>
          </p:nvPr>
        </p:nvSpPr>
        <p:spPr>
          <a:xfrm>
            <a:off x="432000" y="7006699"/>
            <a:ext cx="935694" cy="402483"/>
          </a:xfrm>
          <a:prstGeom prst="rect">
            <a:avLst/>
          </a:prstGeom>
        </p:spPr>
        <p:txBody>
          <a:bodyPr vert="horz" lIns="0" tIns="0" rIns="0" bIns="45720" rtlCol="0" anchor="t" anchorCtr="0"/>
          <a:lstStyle>
            <a:lvl1pPr algn="l">
              <a:defRPr sz="8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BEC07EC3-1CEB-164E-9BDA-EE712DA22A16}"/>
              </a:ext>
            </a:extLst>
          </p:cNvPr>
          <p:cNvSpPr>
            <a:spLocks noGrp="1"/>
          </p:cNvSpPr>
          <p:nvPr>
            <p:ph type="ftr" sz="quarter" idx="3"/>
          </p:nvPr>
        </p:nvSpPr>
        <p:spPr>
          <a:xfrm>
            <a:off x="432000" y="432000"/>
            <a:ext cx="4688640" cy="406200"/>
          </a:xfrm>
          <a:prstGeom prst="rect">
            <a:avLst/>
          </a:prstGeom>
        </p:spPr>
        <p:txBody>
          <a:bodyPr vert="horz" lIns="0" tIns="0" rIns="0" bIns="0" rtlCol="0" anchor="t" anchorCtr="0"/>
          <a:lstStyle>
            <a:lvl1pPr algn="l">
              <a:lnSpc>
                <a:spcPts val="1000"/>
              </a:lnSpc>
              <a:defRPr sz="850" b="1">
                <a:solidFill>
                  <a:schemeClr val="tx1">
                    <a:tint val="75000"/>
                  </a:schemeClr>
                </a:solidFill>
              </a:defRPr>
            </a:lvl1pPr>
          </a:lstStyle>
          <a:p>
            <a:r>
              <a:rPr lang="en-GB" dirty="0"/>
              <a:t>Voice training</a:t>
            </a:r>
          </a:p>
          <a:p>
            <a:r>
              <a:rPr lang="en-GB" dirty="0">
                <a:solidFill>
                  <a:schemeClr val="accent3"/>
                </a:solidFill>
              </a:rPr>
              <a:t>Module 1: Introduction to Voice</a:t>
            </a:r>
          </a:p>
        </p:txBody>
      </p:sp>
      <p:sp>
        <p:nvSpPr>
          <p:cNvPr id="6" name="Slide Number Placeholder 5">
            <a:extLst>
              <a:ext uri="{FF2B5EF4-FFF2-40B4-BE49-F238E27FC236}">
                <a16:creationId xmlns:a16="http://schemas.microsoft.com/office/drawing/2014/main" id="{D3CB669D-1C1D-0446-9C29-5B52E6503A8D}"/>
              </a:ext>
            </a:extLst>
          </p:cNvPr>
          <p:cNvSpPr>
            <a:spLocks noGrp="1"/>
          </p:cNvSpPr>
          <p:nvPr>
            <p:ph type="sldNum" sz="quarter" idx="4"/>
          </p:nvPr>
        </p:nvSpPr>
        <p:spPr>
          <a:xfrm>
            <a:off x="10014419" y="434003"/>
            <a:ext cx="288000" cy="204570"/>
          </a:xfrm>
          <a:prstGeom prst="rect">
            <a:avLst/>
          </a:prstGeom>
        </p:spPr>
        <p:txBody>
          <a:bodyPr vert="horz" lIns="0" tIns="0" rIns="0" bIns="0" rtlCol="0" anchor="t" anchorCtr="0"/>
          <a:lstStyle>
            <a:lvl1pPr algn="ctr">
              <a:defRPr sz="850" b="1">
                <a:solidFill>
                  <a:schemeClr val="bg1"/>
                </a:solidFill>
              </a:defRPr>
            </a:lvl1pPr>
          </a:lstStyle>
          <a:p>
            <a:fld id="{50F209D7-C180-5B4A-A7C2-AD533727DAA3}" type="slidenum">
              <a:rPr lang="en-US" smtClean="0"/>
              <a:pPr/>
              <a:t>‹#›</a:t>
            </a:fld>
            <a:endParaRPr lang="en-US" dirty="0"/>
          </a:p>
        </p:txBody>
      </p:sp>
    </p:spTree>
    <p:extLst>
      <p:ext uri="{BB962C8B-B14F-4D97-AF65-F5344CB8AC3E}">
        <p14:creationId xmlns:p14="http://schemas.microsoft.com/office/powerpoint/2010/main" val="2855945888"/>
      </p:ext>
    </p:extLst>
  </p:cSld>
  <p:clrMap bg1="lt1" tx1="dk1" bg2="lt2" tx2="dk2" accent1="accent1" accent2="accent2" accent3="accent3" accent4="accent4" accent5="accent5" accent6="accent6" hlink="hlink" folHlink="folHlink"/>
  <p:sldLayoutIdLst>
    <p:sldLayoutId id="2147483649" r:id="rId1"/>
    <p:sldLayoutId id="2147483657" r:id="rId2"/>
    <p:sldLayoutId id="2147483650" r:id="rId3"/>
    <p:sldLayoutId id="2147483652" r:id="rId4"/>
    <p:sldLayoutId id="2147483651" r:id="rId5"/>
    <p:sldLayoutId id="2147483656" r:id="rId6"/>
    <p:sldLayoutId id="2147483654" r:id="rId7"/>
    <p:sldLayoutId id="2147483655" r:id="rId8"/>
  </p:sldLayoutIdLst>
  <p:hf hdr="0" dt="0"/>
  <p:txStyles>
    <p:titleStyle>
      <a:lvl1pPr algn="l" defTabSz="801929" rtl="0" eaLnBrk="1" latinLnBrk="0" hangingPunct="1">
        <a:lnSpc>
          <a:spcPts val="3300"/>
        </a:lnSpc>
        <a:spcBef>
          <a:spcPct val="0"/>
        </a:spcBef>
        <a:buNone/>
        <a:defRPr sz="2800" b="1" kern="1200">
          <a:solidFill>
            <a:schemeClr val="accent3"/>
          </a:solidFill>
          <a:latin typeface="+mn-lt"/>
          <a:ea typeface="+mj-ea"/>
          <a:cs typeface="+mj-cs"/>
        </a:defRPr>
      </a:lvl1pPr>
    </p:titleStyle>
    <p:body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16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p:bodyStyle>
    <p:otherStyle>
      <a:defPPr>
        <a:defRPr lang="en-US"/>
      </a:defPPr>
      <a:lvl1pPr marL="0" algn="l" defTabSz="801929" rtl="0" eaLnBrk="1" latinLnBrk="0" hangingPunct="1">
        <a:defRPr sz="1579" kern="1200">
          <a:solidFill>
            <a:schemeClr val="tx1"/>
          </a:solidFill>
          <a:latin typeface="+mn-lt"/>
          <a:ea typeface="+mn-ea"/>
          <a:cs typeface="+mn-cs"/>
        </a:defRPr>
      </a:lvl1pPr>
      <a:lvl2pPr marL="400964" algn="l" defTabSz="801929" rtl="0" eaLnBrk="1" latinLnBrk="0" hangingPunct="1">
        <a:defRPr sz="1579" kern="1200">
          <a:solidFill>
            <a:schemeClr val="tx1"/>
          </a:solidFill>
          <a:latin typeface="+mn-lt"/>
          <a:ea typeface="+mn-ea"/>
          <a:cs typeface="+mn-cs"/>
        </a:defRPr>
      </a:lvl2pPr>
      <a:lvl3pPr marL="801929" algn="l" defTabSz="801929" rtl="0" eaLnBrk="1" latinLnBrk="0" hangingPunct="1">
        <a:defRPr sz="1579" kern="1200">
          <a:solidFill>
            <a:schemeClr val="tx1"/>
          </a:solidFill>
          <a:latin typeface="+mn-lt"/>
          <a:ea typeface="+mn-ea"/>
          <a:cs typeface="+mn-cs"/>
        </a:defRPr>
      </a:lvl3pPr>
      <a:lvl4pPr marL="1202893" algn="l" defTabSz="801929" rtl="0" eaLnBrk="1" latinLnBrk="0" hangingPunct="1">
        <a:defRPr sz="1579" kern="1200">
          <a:solidFill>
            <a:schemeClr val="tx1"/>
          </a:solidFill>
          <a:latin typeface="+mn-lt"/>
          <a:ea typeface="+mn-ea"/>
          <a:cs typeface="+mn-cs"/>
        </a:defRPr>
      </a:lvl4pPr>
      <a:lvl5pPr marL="1603858" algn="l" defTabSz="801929" rtl="0" eaLnBrk="1" latinLnBrk="0" hangingPunct="1">
        <a:defRPr sz="1579" kern="1200">
          <a:solidFill>
            <a:schemeClr val="tx1"/>
          </a:solidFill>
          <a:latin typeface="+mn-lt"/>
          <a:ea typeface="+mn-ea"/>
          <a:cs typeface="+mn-cs"/>
        </a:defRPr>
      </a:lvl5pPr>
      <a:lvl6pPr marL="2004822" algn="l" defTabSz="801929" rtl="0" eaLnBrk="1" latinLnBrk="0" hangingPunct="1">
        <a:defRPr sz="1579" kern="1200">
          <a:solidFill>
            <a:schemeClr val="tx1"/>
          </a:solidFill>
          <a:latin typeface="+mn-lt"/>
          <a:ea typeface="+mn-ea"/>
          <a:cs typeface="+mn-cs"/>
        </a:defRPr>
      </a:lvl6pPr>
      <a:lvl7pPr marL="2405786" algn="l" defTabSz="801929" rtl="0" eaLnBrk="1" latinLnBrk="0" hangingPunct="1">
        <a:defRPr sz="1579" kern="1200">
          <a:solidFill>
            <a:schemeClr val="tx1"/>
          </a:solidFill>
          <a:latin typeface="+mn-lt"/>
          <a:ea typeface="+mn-ea"/>
          <a:cs typeface="+mn-cs"/>
        </a:defRPr>
      </a:lvl7pPr>
      <a:lvl8pPr marL="2806751" algn="l" defTabSz="801929" rtl="0" eaLnBrk="1" latinLnBrk="0" hangingPunct="1">
        <a:defRPr sz="1579" kern="1200">
          <a:solidFill>
            <a:schemeClr val="tx1"/>
          </a:solidFill>
          <a:latin typeface="+mn-lt"/>
          <a:ea typeface="+mn-ea"/>
          <a:cs typeface="+mn-cs"/>
        </a:defRPr>
      </a:lvl8pPr>
      <a:lvl9pPr marL="3207715" algn="l" defTabSz="801929" rtl="0" eaLnBrk="1" latinLnBrk="0" hangingPunct="1">
        <a:defRPr sz="157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9D499C3-F5F4-B44D-8871-40E1F2C29002}"/>
              </a:ext>
            </a:extLst>
          </p:cNvPr>
          <p:cNvSpPr>
            <a:spLocks noGrp="1"/>
          </p:cNvSpPr>
          <p:nvPr>
            <p:ph type="ctrTitle"/>
          </p:nvPr>
        </p:nvSpPr>
        <p:spPr/>
        <p:txBody>
          <a:bodyPr/>
          <a:lstStyle/>
          <a:p>
            <a:r>
              <a:rPr lang="en-GB" dirty="0">
                <a:solidFill>
                  <a:schemeClr val="accent4"/>
                </a:solidFill>
              </a:rPr>
              <a:t>Voice training</a:t>
            </a:r>
            <a:br>
              <a:rPr lang="en-GB" dirty="0"/>
            </a:br>
            <a:r>
              <a:rPr lang="en-GB" dirty="0"/>
              <a:t>Module 2: </a:t>
            </a:r>
            <a:br>
              <a:rPr lang="en-GB" dirty="0"/>
            </a:br>
            <a:r>
              <a:rPr lang="en-GB" dirty="0"/>
              <a:t>Behind the scenes</a:t>
            </a:r>
            <a:br>
              <a:rPr lang="en-GB" dirty="0"/>
            </a:br>
            <a:endParaRPr lang="en-US" dirty="0"/>
          </a:p>
        </p:txBody>
      </p:sp>
      <p:sp>
        <p:nvSpPr>
          <p:cNvPr id="10" name="Slide Number Placeholder 4">
            <a:extLst>
              <a:ext uri="{FF2B5EF4-FFF2-40B4-BE49-F238E27FC236}">
                <a16:creationId xmlns:a16="http://schemas.microsoft.com/office/drawing/2014/main" id="{AF039469-E6AD-5449-9EBF-6DE402CC5297}"/>
              </a:ext>
            </a:extLst>
          </p:cNvPr>
          <p:cNvSpPr>
            <a:spLocks noGrp="1"/>
          </p:cNvSpPr>
          <p:nvPr>
            <p:ph type="sldNum" sz="quarter" idx="12"/>
          </p:nvPr>
        </p:nvSpPr>
        <p:spPr/>
        <p:txBody>
          <a:bodyPr/>
          <a:lstStyle/>
          <a:p>
            <a:fld id="{50F209D7-C180-5B4A-A7C2-AD533727DAA3}" type="slidenum">
              <a:rPr lang="en-US" smtClean="0"/>
              <a:t>1</a:t>
            </a:fld>
            <a:endParaRPr lang="en-US"/>
          </a:p>
        </p:txBody>
      </p:sp>
      <p:pic>
        <p:nvPicPr>
          <p:cNvPr id="8" name="Picture 7">
            <a:extLst>
              <a:ext uri="{FF2B5EF4-FFF2-40B4-BE49-F238E27FC236}">
                <a16:creationId xmlns:a16="http://schemas.microsoft.com/office/drawing/2014/main" id="{25E2DD49-7C1B-1F48-9974-DD93C7AFCFD8}"/>
              </a:ext>
            </a:extLst>
          </p:cNvPr>
          <p:cNvPicPr>
            <a:picLocks noChangeAspect="1"/>
          </p:cNvPicPr>
          <p:nvPr/>
        </p:nvPicPr>
        <p:blipFill>
          <a:blip r:embed="rId2"/>
          <a:srcRect t="78" b="78"/>
          <a:stretch/>
        </p:blipFill>
        <p:spPr>
          <a:xfrm>
            <a:off x="431812" y="432000"/>
            <a:ext cx="4722079" cy="6443376"/>
          </a:xfrm>
          <a:prstGeom prst="rect">
            <a:avLst/>
          </a:prstGeom>
        </p:spPr>
      </p:pic>
      <p:sp>
        <p:nvSpPr>
          <p:cNvPr id="9" name="Date Placeholder 3">
            <a:extLst>
              <a:ext uri="{FF2B5EF4-FFF2-40B4-BE49-F238E27FC236}">
                <a16:creationId xmlns:a16="http://schemas.microsoft.com/office/drawing/2014/main" id="{5E30A259-A4E1-414F-B05C-E3BE7679BAE0}"/>
              </a:ext>
            </a:extLst>
          </p:cNvPr>
          <p:cNvSpPr txBox="1">
            <a:spLocks/>
          </p:cNvSpPr>
          <p:nvPr/>
        </p:nvSpPr>
        <p:spPr>
          <a:xfrm rot="16200000">
            <a:off x="-747571" y="1775890"/>
            <a:ext cx="2619193" cy="137677"/>
          </a:xfrm>
          <a:prstGeom prst="rect">
            <a:avLst/>
          </a:prstGeom>
          <a:solidFill>
            <a:schemeClr val="tx2">
              <a:alpha val="20000"/>
            </a:schemeClr>
          </a:solidFill>
        </p:spPr>
        <p:txBody>
          <a:bodyPr vert="horz" lIns="0" tIns="0" rIns="0" bIns="45720" rtlCol="0" anchor="t" anchorCtr="0"/>
          <a:lstStyle>
            <a:defPPr>
              <a:defRPr lang="en-US"/>
            </a:defPPr>
            <a:lvl1pPr marL="0" algn="l" defTabSz="914400" rtl="0" eaLnBrk="1" latinLnBrk="0" hangingPunct="1">
              <a:defRPr sz="1052"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GB" sz="800" dirty="0" err="1">
                <a:solidFill>
                  <a:schemeClr val="bg1"/>
                </a:solidFill>
              </a:rPr>
              <a:t>Feda’a</a:t>
            </a:r>
            <a:r>
              <a:rPr lang="en-GB" sz="800" dirty="0">
                <a:solidFill>
                  <a:schemeClr val="bg1"/>
                </a:solidFill>
              </a:rPr>
              <a:t> </a:t>
            </a:r>
            <a:r>
              <a:rPr lang="en-GB" sz="800" dirty="0" err="1">
                <a:solidFill>
                  <a:schemeClr val="bg1"/>
                </a:solidFill>
              </a:rPr>
              <a:t>Qatatshsah</a:t>
            </a:r>
            <a:r>
              <a:rPr lang="en-GB" sz="800" dirty="0">
                <a:solidFill>
                  <a:schemeClr val="bg1"/>
                </a:solidFill>
              </a:rPr>
              <a:t>/</a:t>
            </a:r>
            <a:r>
              <a:rPr lang="en-GB" sz="800" kern="1200" dirty="0">
                <a:solidFill>
                  <a:schemeClr val="bg1"/>
                </a:solidFill>
                <a:effectLst/>
                <a:latin typeface="+mn-lt"/>
                <a:ea typeface="+mn-ea"/>
                <a:cs typeface="+mn-cs"/>
              </a:rPr>
              <a:t>HelpAge International</a:t>
            </a:r>
          </a:p>
        </p:txBody>
      </p:sp>
    </p:spTree>
    <p:extLst>
      <p:ext uri="{BB962C8B-B14F-4D97-AF65-F5344CB8AC3E}">
        <p14:creationId xmlns:p14="http://schemas.microsoft.com/office/powerpoint/2010/main" val="30217799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7CA60E-D423-1946-894E-5A615429BC3C}"/>
              </a:ext>
            </a:extLst>
          </p:cNvPr>
          <p:cNvSpPr>
            <a:spLocks noGrp="1"/>
          </p:cNvSpPr>
          <p:nvPr>
            <p:ph type="title"/>
          </p:nvPr>
        </p:nvSpPr>
        <p:spPr/>
        <p:txBody>
          <a:bodyPr/>
          <a:lstStyle/>
          <a:p>
            <a:r>
              <a:rPr lang="en-GB" dirty="0"/>
              <a:t>Module 2: Behind the scenes</a:t>
            </a:r>
          </a:p>
        </p:txBody>
      </p:sp>
      <p:sp>
        <p:nvSpPr>
          <p:cNvPr id="3" name="Content Placeholder 2">
            <a:extLst>
              <a:ext uri="{FF2B5EF4-FFF2-40B4-BE49-F238E27FC236}">
                <a16:creationId xmlns:a16="http://schemas.microsoft.com/office/drawing/2014/main" id="{43D5BAE2-C161-D848-BF88-0DE0E1CCA558}"/>
              </a:ext>
            </a:extLst>
          </p:cNvPr>
          <p:cNvSpPr>
            <a:spLocks noGrp="1"/>
          </p:cNvSpPr>
          <p:nvPr>
            <p:ph idx="1"/>
          </p:nvPr>
        </p:nvSpPr>
        <p:spPr/>
        <p:txBody>
          <a:bodyPr/>
          <a:lstStyle/>
          <a:p>
            <a:pPr lvl="3"/>
            <a:r>
              <a:rPr lang="en-US" dirty="0"/>
              <a:t>The Voice training toolkit has been developed for training HelpAge staff and network members to understand the key elements of the Voice framework and the concepts underpinning it, and to strengthen their ability to implement Voice-related activities. </a:t>
            </a:r>
          </a:p>
          <a:p>
            <a:pPr lvl="3"/>
            <a:r>
              <a:rPr lang="en-US" b="1" dirty="0"/>
              <a:t>This is the second of four PowerPoint Modules designed to accompany the Facilitator’s guide when working through the sessions. Module 2 considers how intersecting characteristics, as well as social norms, including ageism, can affect older people’s ability to exercise their voice. It also introduces the notion of power and explains why it is relevant to Voice work.</a:t>
            </a:r>
          </a:p>
        </p:txBody>
      </p:sp>
      <p:sp>
        <p:nvSpPr>
          <p:cNvPr id="4" name="Footer Placeholder 3">
            <a:extLst>
              <a:ext uri="{FF2B5EF4-FFF2-40B4-BE49-F238E27FC236}">
                <a16:creationId xmlns:a16="http://schemas.microsoft.com/office/drawing/2014/main" id="{313076C4-3015-7F43-9DB2-0F7B715DD078}"/>
              </a:ext>
            </a:extLst>
          </p:cNvPr>
          <p:cNvSpPr>
            <a:spLocks noGrp="1"/>
          </p:cNvSpPr>
          <p:nvPr>
            <p:ph type="ftr" sz="quarter" idx="11"/>
          </p:nvPr>
        </p:nvSpPr>
        <p:spPr/>
        <p:txBody>
          <a:bodyPr/>
          <a:lstStyle/>
          <a:p>
            <a:r>
              <a:rPr lang="en-US" dirty="0"/>
              <a:t>Voice training </a:t>
            </a:r>
          </a:p>
          <a:p>
            <a:r>
              <a:rPr lang="en-GB" dirty="0">
                <a:solidFill>
                  <a:schemeClr val="accent3"/>
                </a:solidFill>
              </a:rPr>
              <a:t>Module 2: Behind the scenes</a:t>
            </a:r>
          </a:p>
        </p:txBody>
      </p:sp>
      <p:sp>
        <p:nvSpPr>
          <p:cNvPr id="5" name="Slide Number Placeholder 4">
            <a:extLst>
              <a:ext uri="{FF2B5EF4-FFF2-40B4-BE49-F238E27FC236}">
                <a16:creationId xmlns:a16="http://schemas.microsoft.com/office/drawing/2014/main" id="{8EE1510D-DFDA-2E4D-8D5F-DD67F3572F8C}"/>
              </a:ext>
            </a:extLst>
          </p:cNvPr>
          <p:cNvSpPr>
            <a:spLocks noGrp="1"/>
          </p:cNvSpPr>
          <p:nvPr>
            <p:ph type="sldNum" sz="quarter" idx="12"/>
          </p:nvPr>
        </p:nvSpPr>
        <p:spPr/>
        <p:txBody>
          <a:bodyPr/>
          <a:lstStyle/>
          <a:p>
            <a:fld id="{50F209D7-C180-5B4A-A7C2-AD533727DAA3}" type="slidenum">
              <a:rPr lang="en-US" smtClean="0"/>
              <a:t>2</a:t>
            </a:fld>
            <a:endParaRPr lang="en-US"/>
          </a:p>
        </p:txBody>
      </p:sp>
    </p:spTree>
    <p:extLst>
      <p:ext uri="{BB962C8B-B14F-4D97-AF65-F5344CB8AC3E}">
        <p14:creationId xmlns:p14="http://schemas.microsoft.com/office/powerpoint/2010/main" val="41974302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05A44069-AB0A-8542-9243-CD0119D7B819}"/>
              </a:ext>
            </a:extLst>
          </p:cNvPr>
          <p:cNvSpPr>
            <a:spLocks noGrp="1"/>
          </p:cNvSpPr>
          <p:nvPr>
            <p:ph type="title"/>
          </p:nvPr>
        </p:nvSpPr>
        <p:spPr>
          <a:solidFill>
            <a:schemeClr val="accent1"/>
          </a:solidFill>
        </p:spPr>
        <p:txBody>
          <a:bodyPr/>
          <a:lstStyle/>
          <a:p>
            <a:r>
              <a:rPr lang="en-GB" dirty="0"/>
              <a:t>Introduction to Module 2</a:t>
            </a:r>
          </a:p>
        </p:txBody>
      </p:sp>
      <p:sp>
        <p:nvSpPr>
          <p:cNvPr id="4" name="Footer Placeholder 3">
            <a:extLst>
              <a:ext uri="{FF2B5EF4-FFF2-40B4-BE49-F238E27FC236}">
                <a16:creationId xmlns:a16="http://schemas.microsoft.com/office/drawing/2014/main" id="{B8C2907A-8761-8442-9789-6C45881B4020}"/>
              </a:ext>
            </a:extLst>
          </p:cNvPr>
          <p:cNvSpPr>
            <a:spLocks noGrp="1"/>
          </p:cNvSpPr>
          <p:nvPr>
            <p:ph type="ftr" sz="quarter" idx="11"/>
          </p:nvPr>
        </p:nvSpPr>
        <p:spPr>
          <a:xfrm>
            <a:off x="431999" y="432001"/>
            <a:ext cx="4472510" cy="387396"/>
          </a:xfrm>
        </p:spPr>
        <p:txBody>
          <a:bodyPr/>
          <a:lstStyle/>
          <a:p>
            <a:r>
              <a:rPr lang="en-US" dirty="0">
                <a:solidFill>
                  <a:schemeClr val="tx2"/>
                </a:solidFill>
              </a:rPr>
              <a:t>Voice training </a:t>
            </a:r>
          </a:p>
          <a:p>
            <a:r>
              <a:rPr lang="en-GB" dirty="0">
                <a:solidFill>
                  <a:schemeClr val="accent3"/>
                </a:solidFill>
              </a:rPr>
              <a:t>Module 2: Behind the scenes</a:t>
            </a:r>
          </a:p>
        </p:txBody>
      </p:sp>
      <p:sp>
        <p:nvSpPr>
          <p:cNvPr id="5" name="Slide Number Placeholder 4">
            <a:extLst>
              <a:ext uri="{FF2B5EF4-FFF2-40B4-BE49-F238E27FC236}">
                <a16:creationId xmlns:a16="http://schemas.microsoft.com/office/drawing/2014/main" id="{3C81D019-5757-1848-9954-CACAED7701DD}"/>
              </a:ext>
            </a:extLst>
          </p:cNvPr>
          <p:cNvSpPr>
            <a:spLocks noGrp="1"/>
          </p:cNvSpPr>
          <p:nvPr>
            <p:ph type="sldNum" sz="quarter" idx="12"/>
          </p:nvPr>
        </p:nvSpPr>
        <p:spPr/>
        <p:txBody>
          <a:bodyPr/>
          <a:lstStyle/>
          <a:p>
            <a:fld id="{50F209D7-C180-5B4A-A7C2-AD533727DAA3}" type="slidenum">
              <a:rPr lang="en-US" smtClean="0"/>
              <a:t>3</a:t>
            </a:fld>
            <a:endParaRPr lang="en-US"/>
          </a:p>
        </p:txBody>
      </p:sp>
    </p:spTree>
    <p:extLst>
      <p:ext uri="{BB962C8B-B14F-4D97-AF65-F5344CB8AC3E}">
        <p14:creationId xmlns:p14="http://schemas.microsoft.com/office/powerpoint/2010/main" val="25754527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161E3FB-D612-E14D-B54D-906DD929FDE8}"/>
              </a:ext>
            </a:extLst>
          </p:cNvPr>
          <p:cNvSpPr/>
          <p:nvPr/>
        </p:nvSpPr>
        <p:spPr>
          <a:xfrm>
            <a:off x="432000" y="1799999"/>
            <a:ext cx="9827813" cy="5025083"/>
          </a:xfrm>
          <a:prstGeom prst="rect">
            <a:avLst/>
          </a:prstGeom>
          <a:solidFill>
            <a:schemeClr val="tx2">
              <a:alpha val="1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5">
            <a:extLst>
              <a:ext uri="{FF2B5EF4-FFF2-40B4-BE49-F238E27FC236}">
                <a16:creationId xmlns:a16="http://schemas.microsoft.com/office/drawing/2014/main" id="{0D8FB677-076A-CD46-BCA4-A54A0A7D47C2}"/>
              </a:ext>
            </a:extLst>
          </p:cNvPr>
          <p:cNvSpPr>
            <a:spLocks noGrp="1"/>
          </p:cNvSpPr>
          <p:nvPr>
            <p:ph type="title"/>
          </p:nvPr>
        </p:nvSpPr>
        <p:spPr/>
        <p:txBody>
          <a:bodyPr/>
          <a:lstStyle/>
          <a:p>
            <a:r>
              <a:rPr lang="en-GB" dirty="0"/>
              <a:t>Module 2: Outline</a:t>
            </a:r>
            <a:endParaRPr lang="en-US" dirty="0"/>
          </a:p>
        </p:txBody>
      </p:sp>
      <p:sp>
        <p:nvSpPr>
          <p:cNvPr id="7" name="Content Placeholder 6">
            <a:extLst>
              <a:ext uri="{FF2B5EF4-FFF2-40B4-BE49-F238E27FC236}">
                <a16:creationId xmlns:a16="http://schemas.microsoft.com/office/drawing/2014/main" id="{CA795861-B6F2-8B4D-875A-7DF5D8207518}"/>
              </a:ext>
            </a:extLst>
          </p:cNvPr>
          <p:cNvSpPr>
            <a:spLocks noGrp="1"/>
          </p:cNvSpPr>
          <p:nvPr>
            <p:ph sz="half" idx="1"/>
          </p:nvPr>
        </p:nvSpPr>
        <p:spPr>
          <a:xfrm>
            <a:off x="684000" y="2016000"/>
            <a:ext cx="4847083" cy="4796544"/>
          </a:xfrm>
        </p:spPr>
        <p:txBody>
          <a:bodyPr/>
          <a:lstStyle/>
          <a:p>
            <a:pPr marL="354012" lvl="3" indent="-342900">
              <a:buFont typeface="Arial" panose="020B0604020202020204" pitchFamily="34" charset="0"/>
              <a:buChar char="•"/>
            </a:pPr>
            <a:r>
              <a:rPr lang="en-GB" sz="2200" dirty="0"/>
              <a:t>Introduction to Module 2 </a:t>
            </a:r>
          </a:p>
          <a:p>
            <a:pPr marL="354012" lvl="3" indent="-342900">
              <a:buFont typeface="Arial" panose="020B0604020202020204" pitchFamily="34" charset="0"/>
              <a:buChar char="•"/>
            </a:pPr>
            <a:r>
              <a:rPr lang="en-GB" sz="2200" dirty="0"/>
              <a:t>Link between Voice and </a:t>
            </a:r>
            <a:br>
              <a:rPr lang="en-GB" sz="2200" dirty="0"/>
            </a:br>
            <a:r>
              <a:rPr lang="en-GB" sz="2200" dirty="0"/>
              <a:t>a rights-based approach </a:t>
            </a:r>
          </a:p>
          <a:p>
            <a:pPr marL="354012" lvl="3" indent="-342900">
              <a:buFont typeface="Arial" panose="020B0604020202020204" pitchFamily="34" charset="0"/>
              <a:buChar char="•"/>
            </a:pPr>
            <a:r>
              <a:rPr lang="en-GB" sz="2200" dirty="0"/>
              <a:t>Value of Voice work</a:t>
            </a:r>
          </a:p>
          <a:p>
            <a:pPr marL="354012" lvl="3" indent="-342900">
              <a:buFont typeface="Arial" panose="020B0604020202020204" pitchFamily="34" charset="0"/>
              <a:buChar char="•"/>
            </a:pPr>
            <a:r>
              <a:rPr lang="en-GB" sz="2200" dirty="0"/>
              <a:t>Settings for Voice work</a:t>
            </a:r>
          </a:p>
          <a:p>
            <a:pPr marL="354012" lvl="3" indent="-342900">
              <a:buFont typeface="Arial" panose="020B0604020202020204" pitchFamily="34" charset="0"/>
              <a:buChar char="•"/>
            </a:pPr>
            <a:r>
              <a:rPr lang="en-GB" sz="2200" dirty="0"/>
              <a:t>Recognising diversity</a:t>
            </a:r>
          </a:p>
        </p:txBody>
      </p:sp>
      <p:sp>
        <p:nvSpPr>
          <p:cNvPr id="8" name="Content Placeholder 7">
            <a:extLst>
              <a:ext uri="{FF2B5EF4-FFF2-40B4-BE49-F238E27FC236}">
                <a16:creationId xmlns:a16="http://schemas.microsoft.com/office/drawing/2014/main" id="{8B55B7B4-2C4D-5848-B355-225A648C7123}"/>
              </a:ext>
            </a:extLst>
          </p:cNvPr>
          <p:cNvSpPr>
            <a:spLocks noGrp="1"/>
          </p:cNvSpPr>
          <p:nvPr>
            <p:ph sz="half" idx="2"/>
          </p:nvPr>
        </p:nvSpPr>
        <p:spPr>
          <a:xfrm>
            <a:off x="5412730" y="2016000"/>
            <a:ext cx="4847083" cy="4796544"/>
          </a:xfrm>
        </p:spPr>
        <p:txBody>
          <a:bodyPr/>
          <a:lstStyle/>
          <a:p>
            <a:pPr marL="354012" lvl="3" indent="-342900">
              <a:buFont typeface="Arial" panose="020B0604020202020204" pitchFamily="34" charset="0"/>
              <a:buChar char="•"/>
            </a:pPr>
            <a:r>
              <a:rPr lang="en-GB" sz="2200" dirty="0"/>
              <a:t>Relevance of power</a:t>
            </a:r>
          </a:p>
          <a:p>
            <a:pPr marL="354012" lvl="3" indent="-342900">
              <a:buFont typeface="Arial" panose="020B0604020202020204" pitchFamily="34" charset="0"/>
              <a:buChar char="•"/>
            </a:pPr>
            <a:r>
              <a:rPr lang="en-GB" sz="2200" dirty="0"/>
              <a:t>Power: over, to, within, with</a:t>
            </a:r>
          </a:p>
          <a:p>
            <a:pPr marL="354012" lvl="3" indent="-342900">
              <a:buFont typeface="Arial" panose="020B0604020202020204" pitchFamily="34" charset="0"/>
              <a:buChar char="•"/>
            </a:pPr>
            <a:r>
              <a:rPr lang="en-GB" sz="2200" dirty="0"/>
              <a:t>Power: visible, invisible and hidden</a:t>
            </a:r>
          </a:p>
          <a:p>
            <a:pPr marL="354012" lvl="3" indent="-342900">
              <a:buFont typeface="Arial" panose="020B0604020202020204" pitchFamily="34" charset="0"/>
              <a:buChar char="•"/>
            </a:pPr>
            <a:r>
              <a:rPr lang="en-GB" sz="2200" dirty="0"/>
              <a:t>How power manifests itself</a:t>
            </a:r>
          </a:p>
          <a:p>
            <a:pPr marL="354012" lvl="3" indent="-342900">
              <a:buFont typeface="Arial" panose="020B0604020202020204" pitchFamily="34" charset="0"/>
              <a:buChar char="•"/>
            </a:pPr>
            <a:r>
              <a:rPr lang="en-GB" sz="2200" dirty="0"/>
              <a:t>Concluding Module 2</a:t>
            </a:r>
          </a:p>
        </p:txBody>
      </p:sp>
      <p:sp>
        <p:nvSpPr>
          <p:cNvPr id="3" name="Footer Placeholder 2">
            <a:extLst>
              <a:ext uri="{FF2B5EF4-FFF2-40B4-BE49-F238E27FC236}">
                <a16:creationId xmlns:a16="http://schemas.microsoft.com/office/drawing/2014/main" id="{BBD5EF23-6AF6-EA47-9625-1D027C2F8C16}"/>
              </a:ext>
            </a:extLst>
          </p:cNvPr>
          <p:cNvSpPr>
            <a:spLocks noGrp="1"/>
          </p:cNvSpPr>
          <p:nvPr>
            <p:ph type="ftr" sz="quarter" idx="11"/>
          </p:nvPr>
        </p:nvSpPr>
        <p:spPr/>
        <p:txBody>
          <a:bodyPr/>
          <a:lstStyle/>
          <a:p>
            <a:r>
              <a:rPr lang="en-US" dirty="0"/>
              <a:t>Voice training </a:t>
            </a:r>
          </a:p>
          <a:p>
            <a:r>
              <a:rPr lang="en-GB" dirty="0">
                <a:solidFill>
                  <a:schemeClr val="accent3"/>
                </a:solidFill>
              </a:rPr>
              <a:t>Module 2: Behind the scenes</a:t>
            </a:r>
          </a:p>
        </p:txBody>
      </p:sp>
      <p:sp>
        <p:nvSpPr>
          <p:cNvPr id="4" name="Slide Number Placeholder 3">
            <a:extLst>
              <a:ext uri="{FF2B5EF4-FFF2-40B4-BE49-F238E27FC236}">
                <a16:creationId xmlns:a16="http://schemas.microsoft.com/office/drawing/2014/main" id="{A8FD4291-9F88-AB42-B006-893600E854D1}"/>
              </a:ext>
            </a:extLst>
          </p:cNvPr>
          <p:cNvSpPr>
            <a:spLocks noGrp="1"/>
          </p:cNvSpPr>
          <p:nvPr>
            <p:ph type="sldNum" sz="quarter" idx="12"/>
          </p:nvPr>
        </p:nvSpPr>
        <p:spPr/>
        <p:txBody>
          <a:bodyPr/>
          <a:lstStyle/>
          <a:p>
            <a:fld id="{50F209D7-C180-5B4A-A7C2-AD533727DAA3}" type="slidenum">
              <a:rPr lang="en-US" smtClean="0"/>
              <a:t>4</a:t>
            </a:fld>
            <a:endParaRPr lang="en-US"/>
          </a:p>
        </p:txBody>
      </p:sp>
    </p:spTree>
    <p:extLst>
      <p:ext uri="{BB962C8B-B14F-4D97-AF65-F5344CB8AC3E}">
        <p14:creationId xmlns:p14="http://schemas.microsoft.com/office/powerpoint/2010/main" val="18110030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05A44069-AB0A-8542-9243-CD0119D7B819}"/>
              </a:ext>
            </a:extLst>
          </p:cNvPr>
          <p:cNvSpPr>
            <a:spLocks noGrp="1"/>
          </p:cNvSpPr>
          <p:nvPr>
            <p:ph type="title"/>
          </p:nvPr>
        </p:nvSpPr>
        <p:spPr>
          <a:solidFill>
            <a:schemeClr val="accent2"/>
          </a:solidFill>
        </p:spPr>
        <p:txBody>
          <a:bodyPr/>
          <a:lstStyle/>
          <a:p>
            <a:r>
              <a:rPr lang="en-GB" dirty="0"/>
              <a:t>A rights-based approach </a:t>
            </a:r>
          </a:p>
        </p:txBody>
      </p:sp>
      <p:sp>
        <p:nvSpPr>
          <p:cNvPr id="4" name="Footer Placeholder 3">
            <a:extLst>
              <a:ext uri="{FF2B5EF4-FFF2-40B4-BE49-F238E27FC236}">
                <a16:creationId xmlns:a16="http://schemas.microsoft.com/office/drawing/2014/main" id="{B8C2907A-8761-8442-9789-6C45881B4020}"/>
              </a:ext>
            </a:extLst>
          </p:cNvPr>
          <p:cNvSpPr>
            <a:spLocks noGrp="1"/>
          </p:cNvSpPr>
          <p:nvPr>
            <p:ph type="ftr" sz="quarter" idx="11"/>
          </p:nvPr>
        </p:nvSpPr>
        <p:spPr>
          <a:xfrm>
            <a:off x="431999" y="432001"/>
            <a:ext cx="4472510" cy="387396"/>
          </a:xfrm>
        </p:spPr>
        <p:txBody>
          <a:bodyPr/>
          <a:lstStyle/>
          <a:p>
            <a:r>
              <a:rPr lang="en-US" dirty="0">
                <a:solidFill>
                  <a:schemeClr val="tx2"/>
                </a:solidFill>
              </a:rPr>
              <a:t>Voice training </a:t>
            </a:r>
          </a:p>
          <a:p>
            <a:r>
              <a:rPr lang="en-GB" dirty="0">
                <a:solidFill>
                  <a:schemeClr val="accent3"/>
                </a:solidFill>
              </a:rPr>
              <a:t>Module 2: Behind the scenes</a:t>
            </a:r>
          </a:p>
        </p:txBody>
      </p:sp>
      <p:sp>
        <p:nvSpPr>
          <p:cNvPr id="5" name="Slide Number Placeholder 4">
            <a:extLst>
              <a:ext uri="{FF2B5EF4-FFF2-40B4-BE49-F238E27FC236}">
                <a16:creationId xmlns:a16="http://schemas.microsoft.com/office/drawing/2014/main" id="{3C81D019-5757-1848-9954-CACAED7701DD}"/>
              </a:ext>
            </a:extLst>
          </p:cNvPr>
          <p:cNvSpPr>
            <a:spLocks noGrp="1"/>
          </p:cNvSpPr>
          <p:nvPr>
            <p:ph type="sldNum" sz="quarter" idx="12"/>
          </p:nvPr>
        </p:nvSpPr>
        <p:spPr/>
        <p:txBody>
          <a:bodyPr/>
          <a:lstStyle/>
          <a:p>
            <a:fld id="{50F209D7-C180-5B4A-A7C2-AD533727DAA3}" type="slidenum">
              <a:rPr lang="en-US" smtClean="0"/>
              <a:t>5</a:t>
            </a:fld>
            <a:endParaRPr lang="en-US"/>
          </a:p>
        </p:txBody>
      </p:sp>
    </p:spTree>
    <p:extLst>
      <p:ext uri="{BB962C8B-B14F-4D97-AF65-F5344CB8AC3E}">
        <p14:creationId xmlns:p14="http://schemas.microsoft.com/office/powerpoint/2010/main" val="4466728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0D8FB677-076A-CD46-BCA4-A54A0A7D47C2}"/>
              </a:ext>
            </a:extLst>
          </p:cNvPr>
          <p:cNvSpPr>
            <a:spLocks noGrp="1"/>
          </p:cNvSpPr>
          <p:nvPr>
            <p:ph type="title"/>
          </p:nvPr>
        </p:nvSpPr>
        <p:spPr/>
        <p:txBody>
          <a:bodyPr/>
          <a:lstStyle/>
          <a:p>
            <a:r>
              <a:rPr lang="en-GB" dirty="0"/>
              <a:t>Rights-based approach</a:t>
            </a:r>
            <a:endParaRPr lang="en-US" dirty="0"/>
          </a:p>
        </p:txBody>
      </p:sp>
      <p:sp>
        <p:nvSpPr>
          <p:cNvPr id="7" name="Content Placeholder 6">
            <a:extLst>
              <a:ext uri="{FF2B5EF4-FFF2-40B4-BE49-F238E27FC236}">
                <a16:creationId xmlns:a16="http://schemas.microsoft.com/office/drawing/2014/main" id="{CA795861-B6F2-8B4D-875A-7DF5D8207518}"/>
              </a:ext>
            </a:extLst>
          </p:cNvPr>
          <p:cNvSpPr>
            <a:spLocks noGrp="1"/>
          </p:cNvSpPr>
          <p:nvPr>
            <p:ph idx="1"/>
          </p:nvPr>
        </p:nvSpPr>
        <p:spPr/>
        <p:txBody>
          <a:bodyPr/>
          <a:lstStyle/>
          <a:p>
            <a:r>
              <a:rPr lang="en-GB" sz="2400" dirty="0"/>
              <a:t>Two objectives:</a:t>
            </a:r>
          </a:p>
        </p:txBody>
      </p:sp>
      <p:sp>
        <p:nvSpPr>
          <p:cNvPr id="3" name="Footer Placeholder 2">
            <a:extLst>
              <a:ext uri="{FF2B5EF4-FFF2-40B4-BE49-F238E27FC236}">
                <a16:creationId xmlns:a16="http://schemas.microsoft.com/office/drawing/2014/main" id="{BBD5EF23-6AF6-EA47-9625-1D027C2F8C16}"/>
              </a:ext>
            </a:extLst>
          </p:cNvPr>
          <p:cNvSpPr>
            <a:spLocks noGrp="1"/>
          </p:cNvSpPr>
          <p:nvPr>
            <p:ph type="ftr" sz="quarter" idx="11"/>
          </p:nvPr>
        </p:nvSpPr>
        <p:spPr/>
        <p:txBody>
          <a:bodyPr/>
          <a:lstStyle/>
          <a:p>
            <a:r>
              <a:rPr lang="en-US" dirty="0"/>
              <a:t>Voice training </a:t>
            </a:r>
          </a:p>
          <a:p>
            <a:r>
              <a:rPr lang="en-GB" dirty="0">
                <a:solidFill>
                  <a:schemeClr val="accent3"/>
                </a:solidFill>
              </a:rPr>
              <a:t>Module 2: Behind the scenes</a:t>
            </a:r>
          </a:p>
        </p:txBody>
      </p:sp>
      <p:sp>
        <p:nvSpPr>
          <p:cNvPr id="4" name="Slide Number Placeholder 3">
            <a:extLst>
              <a:ext uri="{FF2B5EF4-FFF2-40B4-BE49-F238E27FC236}">
                <a16:creationId xmlns:a16="http://schemas.microsoft.com/office/drawing/2014/main" id="{A8FD4291-9F88-AB42-B006-893600E854D1}"/>
              </a:ext>
            </a:extLst>
          </p:cNvPr>
          <p:cNvSpPr>
            <a:spLocks noGrp="1"/>
          </p:cNvSpPr>
          <p:nvPr>
            <p:ph type="sldNum" sz="quarter" idx="12"/>
          </p:nvPr>
        </p:nvSpPr>
        <p:spPr/>
        <p:txBody>
          <a:bodyPr/>
          <a:lstStyle/>
          <a:p>
            <a:fld id="{50F209D7-C180-5B4A-A7C2-AD533727DAA3}" type="slidenum">
              <a:rPr lang="en-US" smtClean="0"/>
              <a:t>6</a:t>
            </a:fld>
            <a:endParaRPr lang="en-US"/>
          </a:p>
        </p:txBody>
      </p:sp>
      <p:sp>
        <p:nvSpPr>
          <p:cNvPr id="9" name="Content Placeholder 2">
            <a:extLst>
              <a:ext uri="{FF2B5EF4-FFF2-40B4-BE49-F238E27FC236}">
                <a16:creationId xmlns:a16="http://schemas.microsoft.com/office/drawing/2014/main" id="{A2340BF9-36B7-504D-8791-5A9A2BFE5ED9}"/>
              </a:ext>
            </a:extLst>
          </p:cNvPr>
          <p:cNvSpPr txBox="1">
            <a:spLocks/>
          </p:cNvSpPr>
          <p:nvPr/>
        </p:nvSpPr>
        <p:spPr>
          <a:xfrm>
            <a:off x="432000" y="2396749"/>
            <a:ext cx="3024000" cy="2702788"/>
          </a:xfrm>
          <a:prstGeom prst="rect">
            <a:avLst/>
          </a:prstGeom>
          <a:solidFill>
            <a:schemeClr val="accent1"/>
          </a:solidFill>
        </p:spPr>
        <p:txBody>
          <a:bodyPr vert="horz" lIns="72000" tIns="72000" rIns="72000" bIns="72000" rtlCol="0">
            <a:noAutofit/>
          </a:bodyPr>
          <a:lst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20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a:lstStyle>
          <a:p>
            <a:pPr lvl="3">
              <a:lnSpc>
                <a:spcPct val="100000"/>
              </a:lnSpc>
              <a:buSzPct val="100000"/>
            </a:pPr>
            <a:r>
              <a:rPr lang="en-US" sz="3000" b="1" dirty="0">
                <a:solidFill>
                  <a:schemeClr val="bg1"/>
                </a:solidFill>
              </a:rPr>
              <a:t>1.</a:t>
            </a:r>
            <a:br>
              <a:rPr lang="en-US" dirty="0">
                <a:solidFill>
                  <a:schemeClr val="bg1"/>
                </a:solidFill>
              </a:rPr>
            </a:br>
            <a:r>
              <a:rPr lang="en-US" dirty="0">
                <a:solidFill>
                  <a:schemeClr val="bg1"/>
                </a:solidFill>
              </a:rPr>
              <a:t>Empower </a:t>
            </a:r>
            <a:br>
              <a:rPr lang="en-US" dirty="0">
                <a:solidFill>
                  <a:schemeClr val="bg1"/>
                </a:solidFill>
              </a:rPr>
            </a:br>
            <a:r>
              <a:rPr lang="en-US" dirty="0">
                <a:solidFill>
                  <a:schemeClr val="bg1"/>
                </a:solidFill>
              </a:rPr>
              <a:t>rights-holders to claim and exercise their rights </a:t>
            </a:r>
          </a:p>
        </p:txBody>
      </p:sp>
      <p:sp>
        <p:nvSpPr>
          <p:cNvPr id="10" name="Content Placeholder 2">
            <a:extLst>
              <a:ext uri="{FF2B5EF4-FFF2-40B4-BE49-F238E27FC236}">
                <a16:creationId xmlns:a16="http://schemas.microsoft.com/office/drawing/2014/main" id="{83307CD5-6E99-524D-A9AD-FB993BE89FD6}"/>
              </a:ext>
            </a:extLst>
          </p:cNvPr>
          <p:cNvSpPr txBox="1">
            <a:spLocks/>
          </p:cNvSpPr>
          <p:nvPr/>
        </p:nvSpPr>
        <p:spPr>
          <a:xfrm>
            <a:off x="3634125" y="2396750"/>
            <a:ext cx="3024000" cy="2702788"/>
          </a:xfrm>
          <a:prstGeom prst="rect">
            <a:avLst/>
          </a:prstGeom>
          <a:solidFill>
            <a:schemeClr val="accent2"/>
          </a:solidFill>
        </p:spPr>
        <p:txBody>
          <a:bodyPr vert="horz" lIns="72000" tIns="72000" rIns="72000" bIns="72000" rtlCol="0">
            <a:noAutofit/>
          </a:bodyPr>
          <a:lst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20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a:lstStyle>
          <a:p>
            <a:pPr lvl="3">
              <a:lnSpc>
                <a:spcPct val="100000"/>
              </a:lnSpc>
              <a:buSzPct val="100000"/>
            </a:pPr>
            <a:r>
              <a:rPr lang="en-US" sz="3000" b="1" dirty="0">
                <a:solidFill>
                  <a:schemeClr val="bg1"/>
                </a:solidFill>
              </a:rPr>
              <a:t>2.</a:t>
            </a:r>
            <a:br>
              <a:rPr lang="en-US" dirty="0">
                <a:solidFill>
                  <a:schemeClr val="bg1"/>
                </a:solidFill>
              </a:rPr>
            </a:br>
            <a:r>
              <a:rPr lang="en-US" dirty="0">
                <a:solidFill>
                  <a:schemeClr val="bg1"/>
                </a:solidFill>
              </a:rPr>
              <a:t>Strengthen capacity of duty-bearers to respect, protect, promote, and fulfil rights </a:t>
            </a:r>
          </a:p>
        </p:txBody>
      </p:sp>
    </p:spTree>
    <p:extLst>
      <p:ext uri="{BB962C8B-B14F-4D97-AF65-F5344CB8AC3E}">
        <p14:creationId xmlns:p14="http://schemas.microsoft.com/office/powerpoint/2010/main" val="28246243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37197F-4F8F-D742-9D54-18AAEFEFB2D7}"/>
              </a:ext>
            </a:extLst>
          </p:cNvPr>
          <p:cNvSpPr>
            <a:spLocks noGrp="1"/>
          </p:cNvSpPr>
          <p:nvPr>
            <p:ph type="title"/>
          </p:nvPr>
        </p:nvSpPr>
        <p:spPr/>
        <p:txBody>
          <a:bodyPr/>
          <a:lstStyle/>
          <a:p>
            <a:r>
              <a:rPr lang="en-US" dirty="0"/>
              <a:t>Rights and voice </a:t>
            </a:r>
          </a:p>
        </p:txBody>
      </p:sp>
      <p:sp>
        <p:nvSpPr>
          <p:cNvPr id="4" name="Footer Placeholder 3">
            <a:extLst>
              <a:ext uri="{FF2B5EF4-FFF2-40B4-BE49-F238E27FC236}">
                <a16:creationId xmlns:a16="http://schemas.microsoft.com/office/drawing/2014/main" id="{51FCD436-DF9F-7841-89AD-A7891ED08D26}"/>
              </a:ext>
            </a:extLst>
          </p:cNvPr>
          <p:cNvSpPr>
            <a:spLocks noGrp="1"/>
          </p:cNvSpPr>
          <p:nvPr>
            <p:ph type="ftr" sz="quarter" idx="11"/>
          </p:nvPr>
        </p:nvSpPr>
        <p:spPr/>
        <p:txBody>
          <a:bodyPr/>
          <a:lstStyle/>
          <a:p>
            <a:r>
              <a:rPr lang="en-US" dirty="0"/>
              <a:t>Voice training </a:t>
            </a:r>
          </a:p>
          <a:p>
            <a:r>
              <a:rPr lang="en-GB" dirty="0">
                <a:solidFill>
                  <a:schemeClr val="accent3"/>
                </a:solidFill>
              </a:rPr>
              <a:t>Module 2: Behind the scenes</a:t>
            </a:r>
          </a:p>
        </p:txBody>
      </p:sp>
      <p:sp>
        <p:nvSpPr>
          <p:cNvPr id="5" name="Slide Number Placeholder 4">
            <a:extLst>
              <a:ext uri="{FF2B5EF4-FFF2-40B4-BE49-F238E27FC236}">
                <a16:creationId xmlns:a16="http://schemas.microsoft.com/office/drawing/2014/main" id="{C12C7559-EC36-264A-BD3A-F10688EE2783}"/>
              </a:ext>
            </a:extLst>
          </p:cNvPr>
          <p:cNvSpPr>
            <a:spLocks noGrp="1"/>
          </p:cNvSpPr>
          <p:nvPr>
            <p:ph type="sldNum" sz="quarter" idx="12"/>
          </p:nvPr>
        </p:nvSpPr>
        <p:spPr/>
        <p:txBody>
          <a:bodyPr/>
          <a:lstStyle/>
          <a:p>
            <a:fld id="{50F209D7-C180-5B4A-A7C2-AD533727DAA3}" type="slidenum">
              <a:rPr lang="en-US" smtClean="0"/>
              <a:t>7</a:t>
            </a:fld>
            <a:endParaRPr lang="en-US"/>
          </a:p>
        </p:txBody>
      </p:sp>
      <p:sp>
        <p:nvSpPr>
          <p:cNvPr id="8" name="Rectangular Callout 7">
            <a:extLst>
              <a:ext uri="{FF2B5EF4-FFF2-40B4-BE49-F238E27FC236}">
                <a16:creationId xmlns:a16="http://schemas.microsoft.com/office/drawing/2014/main" id="{B7D91512-2CE2-3C43-8ED6-264F81BA22FB}"/>
              </a:ext>
            </a:extLst>
          </p:cNvPr>
          <p:cNvSpPr/>
          <p:nvPr/>
        </p:nvSpPr>
        <p:spPr>
          <a:xfrm flipH="1">
            <a:off x="432000" y="1800000"/>
            <a:ext cx="4944532" cy="2082887"/>
          </a:xfrm>
          <a:prstGeom prst="wedgeRectCallout">
            <a:avLst>
              <a:gd name="adj1" fmla="val -20049"/>
              <a:gd name="adj2" fmla="val 78191"/>
            </a:avLst>
          </a:prstGeom>
          <a:solidFill>
            <a:schemeClr val="tx2">
              <a:alpha val="1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8D3DD73-1662-8343-9FB0-76BFA8A61DF0}"/>
              </a:ext>
            </a:extLst>
          </p:cNvPr>
          <p:cNvSpPr>
            <a:spLocks noGrp="1"/>
          </p:cNvSpPr>
          <p:nvPr>
            <p:ph idx="1"/>
          </p:nvPr>
        </p:nvSpPr>
        <p:spPr>
          <a:xfrm>
            <a:off x="602210" y="1996446"/>
            <a:ext cx="4401228" cy="1555137"/>
          </a:xfrm>
        </p:spPr>
        <p:txBody>
          <a:bodyPr/>
          <a:lstStyle/>
          <a:p>
            <a:pPr lvl="2">
              <a:lnSpc>
                <a:spcPct val="100000"/>
              </a:lnSpc>
            </a:pPr>
            <a:r>
              <a:rPr lang="en-GB" i="1" dirty="0">
                <a:solidFill>
                  <a:schemeClr val="accent1"/>
                </a:solidFill>
              </a:rPr>
              <a:t>“Having a voice enables people to exercise their civil and political rights to realise their social, economic and cultural rights.”</a:t>
            </a:r>
          </a:p>
        </p:txBody>
      </p:sp>
    </p:spTree>
    <p:extLst>
      <p:ext uri="{BB962C8B-B14F-4D97-AF65-F5344CB8AC3E}">
        <p14:creationId xmlns:p14="http://schemas.microsoft.com/office/powerpoint/2010/main" val="29487031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05A44069-AB0A-8542-9243-CD0119D7B819}"/>
              </a:ext>
            </a:extLst>
          </p:cNvPr>
          <p:cNvSpPr>
            <a:spLocks noGrp="1"/>
          </p:cNvSpPr>
          <p:nvPr>
            <p:ph type="title"/>
          </p:nvPr>
        </p:nvSpPr>
        <p:spPr>
          <a:solidFill>
            <a:schemeClr val="accent3"/>
          </a:solidFill>
        </p:spPr>
        <p:txBody>
          <a:bodyPr/>
          <a:lstStyle/>
          <a:p>
            <a:r>
              <a:rPr lang="en-GB" dirty="0"/>
              <a:t>Value of Voice work</a:t>
            </a:r>
          </a:p>
        </p:txBody>
      </p:sp>
      <p:sp>
        <p:nvSpPr>
          <p:cNvPr id="4" name="Footer Placeholder 3">
            <a:extLst>
              <a:ext uri="{FF2B5EF4-FFF2-40B4-BE49-F238E27FC236}">
                <a16:creationId xmlns:a16="http://schemas.microsoft.com/office/drawing/2014/main" id="{B8C2907A-8761-8442-9789-6C45881B4020}"/>
              </a:ext>
            </a:extLst>
          </p:cNvPr>
          <p:cNvSpPr>
            <a:spLocks noGrp="1"/>
          </p:cNvSpPr>
          <p:nvPr>
            <p:ph type="ftr" sz="quarter" idx="11"/>
          </p:nvPr>
        </p:nvSpPr>
        <p:spPr>
          <a:xfrm>
            <a:off x="431999" y="432001"/>
            <a:ext cx="4472510" cy="387396"/>
          </a:xfrm>
        </p:spPr>
        <p:txBody>
          <a:bodyPr/>
          <a:lstStyle/>
          <a:p>
            <a:r>
              <a:rPr lang="en-US" dirty="0">
                <a:solidFill>
                  <a:schemeClr val="tx2"/>
                </a:solidFill>
              </a:rPr>
              <a:t>Voice training </a:t>
            </a:r>
          </a:p>
          <a:p>
            <a:r>
              <a:rPr lang="en-GB" dirty="0">
                <a:solidFill>
                  <a:schemeClr val="accent3"/>
                </a:solidFill>
              </a:rPr>
              <a:t>Module 2: Behind the scenes</a:t>
            </a:r>
          </a:p>
        </p:txBody>
      </p:sp>
      <p:sp>
        <p:nvSpPr>
          <p:cNvPr id="5" name="Slide Number Placeholder 4">
            <a:extLst>
              <a:ext uri="{FF2B5EF4-FFF2-40B4-BE49-F238E27FC236}">
                <a16:creationId xmlns:a16="http://schemas.microsoft.com/office/drawing/2014/main" id="{3C81D019-5757-1848-9954-CACAED7701DD}"/>
              </a:ext>
            </a:extLst>
          </p:cNvPr>
          <p:cNvSpPr>
            <a:spLocks noGrp="1"/>
          </p:cNvSpPr>
          <p:nvPr>
            <p:ph type="sldNum" sz="quarter" idx="12"/>
          </p:nvPr>
        </p:nvSpPr>
        <p:spPr/>
        <p:txBody>
          <a:bodyPr/>
          <a:lstStyle/>
          <a:p>
            <a:fld id="{50F209D7-C180-5B4A-A7C2-AD533727DAA3}" type="slidenum">
              <a:rPr lang="en-US" smtClean="0"/>
              <a:t>8</a:t>
            </a:fld>
            <a:endParaRPr lang="en-US"/>
          </a:p>
        </p:txBody>
      </p:sp>
    </p:spTree>
    <p:extLst>
      <p:ext uri="{BB962C8B-B14F-4D97-AF65-F5344CB8AC3E}">
        <p14:creationId xmlns:p14="http://schemas.microsoft.com/office/powerpoint/2010/main" val="21535737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1A338-76D1-AD4F-8C97-B7DA3FE0DA69}"/>
              </a:ext>
            </a:extLst>
          </p:cNvPr>
          <p:cNvSpPr>
            <a:spLocks noGrp="1"/>
          </p:cNvSpPr>
          <p:nvPr>
            <p:ph type="title"/>
          </p:nvPr>
        </p:nvSpPr>
        <p:spPr/>
        <p:txBody>
          <a:bodyPr/>
          <a:lstStyle/>
          <a:p>
            <a:r>
              <a:rPr lang="en-GB" dirty="0"/>
              <a:t>Value of Voice work</a:t>
            </a:r>
            <a:endParaRPr lang="en-US" dirty="0"/>
          </a:p>
        </p:txBody>
      </p:sp>
      <p:sp>
        <p:nvSpPr>
          <p:cNvPr id="3" name="Content Placeholder 2">
            <a:extLst>
              <a:ext uri="{FF2B5EF4-FFF2-40B4-BE49-F238E27FC236}">
                <a16:creationId xmlns:a16="http://schemas.microsoft.com/office/drawing/2014/main" id="{F751FCEF-6F7A-AB42-9711-A6BD2D534AA1}"/>
              </a:ext>
            </a:extLst>
          </p:cNvPr>
          <p:cNvSpPr>
            <a:spLocks noGrp="1"/>
          </p:cNvSpPr>
          <p:nvPr>
            <p:ph idx="1"/>
          </p:nvPr>
        </p:nvSpPr>
        <p:spPr>
          <a:xfrm>
            <a:off x="432002" y="1800000"/>
            <a:ext cx="6798358" cy="4796544"/>
          </a:xfrm>
        </p:spPr>
        <p:txBody>
          <a:bodyPr/>
          <a:lstStyle/>
          <a:p>
            <a:pPr lvl="1"/>
            <a:r>
              <a:rPr lang="en-GB" b="1" dirty="0">
                <a:solidFill>
                  <a:schemeClr val="accent1"/>
                </a:solidFill>
              </a:rPr>
              <a:t>Intrinsic value  </a:t>
            </a:r>
          </a:p>
          <a:p>
            <a:pPr lvl="3"/>
            <a:r>
              <a:rPr lang="en-GB" dirty="0"/>
              <a:t>The opinions we hold, the decisions we make, and the actions we take constitute a significant part of who we are. Having choice and agency is central to our dignity, wellbeing and sense of self-worth, and to a rights-based approach to ageing.</a:t>
            </a:r>
          </a:p>
          <a:p>
            <a:pPr lvl="3"/>
            <a:r>
              <a:rPr lang="en-GB" b="1" dirty="0">
                <a:solidFill>
                  <a:schemeClr val="accent1"/>
                </a:solidFill>
              </a:rPr>
              <a:t>Instrumental value  </a:t>
            </a:r>
          </a:p>
          <a:p>
            <a:pPr lvl="3"/>
            <a:r>
              <a:rPr lang="en-GB" dirty="0"/>
              <a:t>Including people’s voices in decision-making about issues that affect them can lead to better access to and quality to public services. </a:t>
            </a:r>
          </a:p>
          <a:p>
            <a:pPr marL="354012" lvl="3" indent="-342900">
              <a:buFont typeface="Arial" panose="020B0604020202020204" pitchFamily="34" charset="0"/>
              <a:buChar char="•"/>
            </a:pPr>
            <a:endParaRPr lang="en-US" dirty="0"/>
          </a:p>
        </p:txBody>
      </p:sp>
      <p:sp>
        <p:nvSpPr>
          <p:cNvPr id="4" name="Footer Placeholder 3">
            <a:extLst>
              <a:ext uri="{FF2B5EF4-FFF2-40B4-BE49-F238E27FC236}">
                <a16:creationId xmlns:a16="http://schemas.microsoft.com/office/drawing/2014/main" id="{0A4F6E7D-2D76-E043-8AC3-9FEFA7CC59A8}"/>
              </a:ext>
            </a:extLst>
          </p:cNvPr>
          <p:cNvSpPr>
            <a:spLocks noGrp="1"/>
          </p:cNvSpPr>
          <p:nvPr>
            <p:ph type="ftr" sz="quarter" idx="11"/>
          </p:nvPr>
        </p:nvSpPr>
        <p:spPr/>
        <p:txBody>
          <a:bodyPr/>
          <a:lstStyle/>
          <a:p>
            <a:r>
              <a:rPr lang="en-US" dirty="0"/>
              <a:t>Voice training </a:t>
            </a:r>
          </a:p>
          <a:p>
            <a:r>
              <a:rPr lang="en-GB" dirty="0">
                <a:solidFill>
                  <a:schemeClr val="accent3"/>
                </a:solidFill>
              </a:rPr>
              <a:t>Module 2: Behind the scenes</a:t>
            </a:r>
          </a:p>
        </p:txBody>
      </p:sp>
      <p:sp>
        <p:nvSpPr>
          <p:cNvPr id="5" name="Slide Number Placeholder 4">
            <a:extLst>
              <a:ext uri="{FF2B5EF4-FFF2-40B4-BE49-F238E27FC236}">
                <a16:creationId xmlns:a16="http://schemas.microsoft.com/office/drawing/2014/main" id="{C395B252-629B-6342-86AB-A6F249B2E67E}"/>
              </a:ext>
            </a:extLst>
          </p:cNvPr>
          <p:cNvSpPr>
            <a:spLocks noGrp="1"/>
          </p:cNvSpPr>
          <p:nvPr>
            <p:ph type="sldNum" sz="quarter" idx="12"/>
          </p:nvPr>
        </p:nvSpPr>
        <p:spPr/>
        <p:txBody>
          <a:bodyPr/>
          <a:lstStyle/>
          <a:p>
            <a:fld id="{50F209D7-C180-5B4A-A7C2-AD533727DAA3}" type="slidenum">
              <a:rPr lang="en-US" smtClean="0"/>
              <a:t>9</a:t>
            </a:fld>
            <a:endParaRPr lang="en-US"/>
          </a:p>
        </p:txBody>
      </p:sp>
      <p:pic>
        <p:nvPicPr>
          <p:cNvPr id="8" name="Picture 7" descr="Icon&#10;&#10;Description automatically generated">
            <a:extLst>
              <a:ext uri="{FF2B5EF4-FFF2-40B4-BE49-F238E27FC236}">
                <a16:creationId xmlns:a16="http://schemas.microsoft.com/office/drawing/2014/main" id="{0050B319-C894-7044-B5CE-EB3923275630}"/>
              </a:ext>
            </a:extLst>
          </p:cNvPr>
          <p:cNvPicPr>
            <a:picLocks noChangeAspect="1"/>
          </p:cNvPicPr>
          <p:nvPr/>
        </p:nvPicPr>
        <p:blipFill>
          <a:blip r:embed="rId2"/>
          <a:stretch>
            <a:fillRect/>
          </a:stretch>
        </p:blipFill>
        <p:spPr>
          <a:xfrm>
            <a:off x="7505994" y="2182190"/>
            <a:ext cx="2706683" cy="1334008"/>
          </a:xfrm>
          <a:prstGeom prst="rect">
            <a:avLst/>
          </a:prstGeom>
        </p:spPr>
      </p:pic>
    </p:spTree>
    <p:extLst>
      <p:ext uri="{BB962C8B-B14F-4D97-AF65-F5344CB8AC3E}">
        <p14:creationId xmlns:p14="http://schemas.microsoft.com/office/powerpoint/2010/main" val="32484477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05A44069-AB0A-8542-9243-CD0119D7B819}"/>
              </a:ext>
            </a:extLst>
          </p:cNvPr>
          <p:cNvSpPr>
            <a:spLocks noGrp="1"/>
          </p:cNvSpPr>
          <p:nvPr>
            <p:ph type="title"/>
          </p:nvPr>
        </p:nvSpPr>
        <p:spPr>
          <a:solidFill>
            <a:schemeClr val="accent1"/>
          </a:solidFill>
        </p:spPr>
        <p:txBody>
          <a:bodyPr/>
          <a:lstStyle/>
          <a:p>
            <a:r>
              <a:rPr lang="en-US" dirty="0"/>
              <a:t>Settings for Voice work</a:t>
            </a:r>
            <a:endParaRPr lang="en-GB" dirty="0"/>
          </a:p>
        </p:txBody>
      </p:sp>
      <p:sp>
        <p:nvSpPr>
          <p:cNvPr id="4" name="Footer Placeholder 3">
            <a:extLst>
              <a:ext uri="{FF2B5EF4-FFF2-40B4-BE49-F238E27FC236}">
                <a16:creationId xmlns:a16="http://schemas.microsoft.com/office/drawing/2014/main" id="{B8C2907A-8761-8442-9789-6C45881B4020}"/>
              </a:ext>
            </a:extLst>
          </p:cNvPr>
          <p:cNvSpPr>
            <a:spLocks noGrp="1"/>
          </p:cNvSpPr>
          <p:nvPr>
            <p:ph type="ftr" sz="quarter" idx="11"/>
          </p:nvPr>
        </p:nvSpPr>
        <p:spPr>
          <a:xfrm>
            <a:off x="431999" y="432001"/>
            <a:ext cx="4472510" cy="387396"/>
          </a:xfrm>
        </p:spPr>
        <p:txBody>
          <a:bodyPr/>
          <a:lstStyle/>
          <a:p>
            <a:r>
              <a:rPr lang="en-US" dirty="0">
                <a:solidFill>
                  <a:schemeClr val="tx2"/>
                </a:solidFill>
              </a:rPr>
              <a:t>Voice training </a:t>
            </a:r>
          </a:p>
          <a:p>
            <a:r>
              <a:rPr lang="en-GB" dirty="0">
                <a:solidFill>
                  <a:schemeClr val="accent3"/>
                </a:solidFill>
              </a:rPr>
              <a:t>Module 2: Behind the scenes</a:t>
            </a:r>
          </a:p>
        </p:txBody>
      </p:sp>
      <p:sp>
        <p:nvSpPr>
          <p:cNvPr id="5" name="Slide Number Placeholder 4">
            <a:extLst>
              <a:ext uri="{FF2B5EF4-FFF2-40B4-BE49-F238E27FC236}">
                <a16:creationId xmlns:a16="http://schemas.microsoft.com/office/drawing/2014/main" id="{3C81D019-5757-1848-9954-CACAED7701DD}"/>
              </a:ext>
            </a:extLst>
          </p:cNvPr>
          <p:cNvSpPr>
            <a:spLocks noGrp="1"/>
          </p:cNvSpPr>
          <p:nvPr>
            <p:ph type="sldNum" sz="quarter" idx="12"/>
          </p:nvPr>
        </p:nvSpPr>
        <p:spPr/>
        <p:txBody>
          <a:bodyPr/>
          <a:lstStyle/>
          <a:p>
            <a:fld id="{50F209D7-C180-5B4A-A7C2-AD533727DAA3}" type="slidenum">
              <a:rPr lang="en-US" smtClean="0"/>
              <a:t>10</a:t>
            </a:fld>
            <a:endParaRPr lang="en-US"/>
          </a:p>
        </p:txBody>
      </p:sp>
    </p:spTree>
    <p:extLst>
      <p:ext uri="{BB962C8B-B14F-4D97-AF65-F5344CB8AC3E}">
        <p14:creationId xmlns:p14="http://schemas.microsoft.com/office/powerpoint/2010/main" val="25325309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135EAEA-A400-F448-834A-126EB687BF12}"/>
              </a:ext>
            </a:extLst>
          </p:cNvPr>
          <p:cNvSpPr>
            <a:spLocks noGrp="1"/>
          </p:cNvSpPr>
          <p:nvPr>
            <p:ph type="title"/>
          </p:nvPr>
        </p:nvSpPr>
        <p:spPr/>
        <p:txBody>
          <a:bodyPr/>
          <a:lstStyle/>
          <a:p>
            <a:r>
              <a:rPr lang="en-GB" dirty="0"/>
              <a:t>Understanding spaces</a:t>
            </a:r>
            <a:endParaRPr lang="en-US" dirty="0"/>
          </a:p>
        </p:txBody>
      </p:sp>
      <p:sp>
        <p:nvSpPr>
          <p:cNvPr id="6" name="Content Placeholder 5">
            <a:extLst>
              <a:ext uri="{FF2B5EF4-FFF2-40B4-BE49-F238E27FC236}">
                <a16:creationId xmlns:a16="http://schemas.microsoft.com/office/drawing/2014/main" id="{0F922E55-4481-FA49-B15E-2CF155258A0D}"/>
              </a:ext>
            </a:extLst>
          </p:cNvPr>
          <p:cNvSpPr>
            <a:spLocks noGrp="1"/>
          </p:cNvSpPr>
          <p:nvPr>
            <p:ph idx="1"/>
          </p:nvPr>
        </p:nvSpPr>
        <p:spPr/>
        <p:txBody>
          <a:bodyPr/>
          <a:lstStyle/>
          <a:p>
            <a:r>
              <a:rPr lang="en-GB" dirty="0"/>
              <a:t>What is a decision-making space?</a:t>
            </a:r>
          </a:p>
        </p:txBody>
      </p:sp>
      <p:sp>
        <p:nvSpPr>
          <p:cNvPr id="3" name="Footer Placeholder 2">
            <a:extLst>
              <a:ext uri="{FF2B5EF4-FFF2-40B4-BE49-F238E27FC236}">
                <a16:creationId xmlns:a16="http://schemas.microsoft.com/office/drawing/2014/main" id="{F99E6587-5EE3-344D-ADD3-BA60A87FFF51}"/>
              </a:ext>
            </a:extLst>
          </p:cNvPr>
          <p:cNvSpPr>
            <a:spLocks noGrp="1"/>
          </p:cNvSpPr>
          <p:nvPr>
            <p:ph type="ftr" sz="quarter" idx="11"/>
          </p:nvPr>
        </p:nvSpPr>
        <p:spPr/>
        <p:txBody>
          <a:bodyPr/>
          <a:lstStyle/>
          <a:p>
            <a:r>
              <a:rPr lang="en-US" dirty="0"/>
              <a:t>Voice training </a:t>
            </a:r>
          </a:p>
          <a:p>
            <a:r>
              <a:rPr lang="en-GB" dirty="0">
                <a:solidFill>
                  <a:schemeClr val="accent3"/>
                </a:solidFill>
              </a:rPr>
              <a:t>Module 2: Behind the scenes</a:t>
            </a:r>
          </a:p>
        </p:txBody>
      </p:sp>
      <p:sp>
        <p:nvSpPr>
          <p:cNvPr id="4" name="Slide Number Placeholder 3">
            <a:extLst>
              <a:ext uri="{FF2B5EF4-FFF2-40B4-BE49-F238E27FC236}">
                <a16:creationId xmlns:a16="http://schemas.microsoft.com/office/drawing/2014/main" id="{8EB85977-EBA0-EB49-B6FE-8C5C883D6734}"/>
              </a:ext>
            </a:extLst>
          </p:cNvPr>
          <p:cNvSpPr>
            <a:spLocks noGrp="1"/>
          </p:cNvSpPr>
          <p:nvPr>
            <p:ph type="sldNum" sz="quarter" idx="12"/>
          </p:nvPr>
        </p:nvSpPr>
        <p:spPr/>
        <p:txBody>
          <a:bodyPr/>
          <a:lstStyle/>
          <a:p>
            <a:fld id="{50F209D7-C180-5B4A-A7C2-AD533727DAA3}" type="slidenum">
              <a:rPr lang="en-US" smtClean="0"/>
              <a:t>11</a:t>
            </a:fld>
            <a:endParaRPr lang="en-US"/>
          </a:p>
        </p:txBody>
      </p:sp>
      <p:pic>
        <p:nvPicPr>
          <p:cNvPr id="7" name="Picture 6" descr="Icon&#10;&#10;Description automatically generated">
            <a:extLst>
              <a:ext uri="{FF2B5EF4-FFF2-40B4-BE49-F238E27FC236}">
                <a16:creationId xmlns:a16="http://schemas.microsoft.com/office/drawing/2014/main" id="{BCBFEFE3-AFEE-7842-B903-E7346BEED343}"/>
              </a:ext>
            </a:extLst>
          </p:cNvPr>
          <p:cNvPicPr>
            <a:picLocks noChangeAspect="1"/>
          </p:cNvPicPr>
          <p:nvPr/>
        </p:nvPicPr>
        <p:blipFill>
          <a:blip r:embed="rId2"/>
          <a:stretch>
            <a:fillRect/>
          </a:stretch>
        </p:blipFill>
        <p:spPr>
          <a:xfrm>
            <a:off x="3767632" y="2499637"/>
            <a:ext cx="3156548" cy="3293789"/>
          </a:xfrm>
          <a:prstGeom prst="rect">
            <a:avLst/>
          </a:prstGeom>
        </p:spPr>
      </p:pic>
    </p:spTree>
    <p:extLst>
      <p:ext uri="{BB962C8B-B14F-4D97-AF65-F5344CB8AC3E}">
        <p14:creationId xmlns:p14="http://schemas.microsoft.com/office/powerpoint/2010/main" val="21575606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135EAEA-A400-F448-834A-126EB687BF12}"/>
              </a:ext>
            </a:extLst>
          </p:cNvPr>
          <p:cNvSpPr>
            <a:spLocks noGrp="1"/>
          </p:cNvSpPr>
          <p:nvPr>
            <p:ph type="title"/>
          </p:nvPr>
        </p:nvSpPr>
        <p:spPr/>
        <p:txBody>
          <a:bodyPr/>
          <a:lstStyle/>
          <a:p>
            <a:r>
              <a:rPr lang="en-GB" dirty="0"/>
              <a:t>Understanding spaces</a:t>
            </a:r>
            <a:endParaRPr lang="en-US" dirty="0"/>
          </a:p>
        </p:txBody>
      </p:sp>
      <p:sp>
        <p:nvSpPr>
          <p:cNvPr id="6" name="Content Placeholder 5">
            <a:extLst>
              <a:ext uri="{FF2B5EF4-FFF2-40B4-BE49-F238E27FC236}">
                <a16:creationId xmlns:a16="http://schemas.microsoft.com/office/drawing/2014/main" id="{0F922E55-4481-FA49-B15E-2CF155258A0D}"/>
              </a:ext>
            </a:extLst>
          </p:cNvPr>
          <p:cNvSpPr>
            <a:spLocks noGrp="1"/>
          </p:cNvSpPr>
          <p:nvPr>
            <p:ph idx="1"/>
          </p:nvPr>
        </p:nvSpPr>
        <p:spPr/>
        <p:txBody>
          <a:bodyPr/>
          <a:lstStyle/>
          <a:p>
            <a:r>
              <a:rPr lang="en-GB" dirty="0"/>
              <a:t>What is a decision-making space?</a:t>
            </a:r>
          </a:p>
          <a:p>
            <a:pPr marL="354012" lvl="3" indent="-342900">
              <a:buFont typeface="Arial" panose="020B0604020202020204" pitchFamily="34" charset="0"/>
              <a:buChar char="•"/>
            </a:pPr>
            <a:r>
              <a:rPr lang="en-GB" dirty="0"/>
              <a:t>Spaces for public participation and engagement can be categorised as: </a:t>
            </a:r>
          </a:p>
          <a:p>
            <a:pPr marL="365125" lvl="4">
              <a:lnSpc>
                <a:spcPts val="2000"/>
              </a:lnSpc>
              <a:buSzPct val="80000"/>
            </a:pPr>
            <a:r>
              <a:rPr lang="en-GB" b="1" dirty="0">
                <a:solidFill>
                  <a:schemeClr val="accent1"/>
                </a:solidFill>
              </a:rPr>
              <a:t>—</a:t>
            </a:r>
            <a:r>
              <a:rPr lang="en-GB" dirty="0"/>
              <a:t> invited/formal </a:t>
            </a:r>
          </a:p>
          <a:p>
            <a:pPr marL="365125" lvl="3">
              <a:lnSpc>
                <a:spcPts val="2000"/>
              </a:lnSpc>
              <a:buSzPct val="80000"/>
            </a:pPr>
            <a:r>
              <a:rPr lang="en-GB" b="1" dirty="0">
                <a:solidFill>
                  <a:schemeClr val="accent1"/>
                </a:solidFill>
              </a:rPr>
              <a:t>— </a:t>
            </a:r>
            <a:r>
              <a:rPr lang="en-GB" dirty="0"/>
              <a:t>claimed/informal </a:t>
            </a:r>
          </a:p>
          <a:p>
            <a:pPr marL="354012" lvl="3" indent="-342900">
              <a:buFont typeface="Arial" panose="020B0604020202020204" pitchFamily="34" charset="0"/>
              <a:buChar char="•"/>
            </a:pPr>
            <a:r>
              <a:rPr lang="en-GB" dirty="0"/>
              <a:t>The boundaries between these different types of spaces are flexible, not always clear cut and may change over time. </a:t>
            </a:r>
          </a:p>
        </p:txBody>
      </p:sp>
      <p:sp>
        <p:nvSpPr>
          <p:cNvPr id="3" name="Footer Placeholder 2">
            <a:extLst>
              <a:ext uri="{FF2B5EF4-FFF2-40B4-BE49-F238E27FC236}">
                <a16:creationId xmlns:a16="http://schemas.microsoft.com/office/drawing/2014/main" id="{F99E6587-5EE3-344D-ADD3-BA60A87FFF51}"/>
              </a:ext>
            </a:extLst>
          </p:cNvPr>
          <p:cNvSpPr>
            <a:spLocks noGrp="1"/>
          </p:cNvSpPr>
          <p:nvPr>
            <p:ph type="ftr" sz="quarter" idx="11"/>
          </p:nvPr>
        </p:nvSpPr>
        <p:spPr/>
        <p:txBody>
          <a:bodyPr/>
          <a:lstStyle/>
          <a:p>
            <a:r>
              <a:rPr lang="en-US" dirty="0"/>
              <a:t>Voice training </a:t>
            </a:r>
          </a:p>
          <a:p>
            <a:r>
              <a:rPr lang="en-GB" dirty="0">
                <a:solidFill>
                  <a:schemeClr val="accent3"/>
                </a:solidFill>
              </a:rPr>
              <a:t>Module 2: Behind the scenes</a:t>
            </a:r>
          </a:p>
        </p:txBody>
      </p:sp>
      <p:sp>
        <p:nvSpPr>
          <p:cNvPr id="4" name="Slide Number Placeholder 3">
            <a:extLst>
              <a:ext uri="{FF2B5EF4-FFF2-40B4-BE49-F238E27FC236}">
                <a16:creationId xmlns:a16="http://schemas.microsoft.com/office/drawing/2014/main" id="{8EB85977-EBA0-EB49-B6FE-8C5C883D6734}"/>
              </a:ext>
            </a:extLst>
          </p:cNvPr>
          <p:cNvSpPr>
            <a:spLocks noGrp="1"/>
          </p:cNvSpPr>
          <p:nvPr>
            <p:ph type="sldNum" sz="quarter" idx="12"/>
          </p:nvPr>
        </p:nvSpPr>
        <p:spPr/>
        <p:txBody>
          <a:bodyPr/>
          <a:lstStyle/>
          <a:p>
            <a:fld id="{50F209D7-C180-5B4A-A7C2-AD533727DAA3}" type="slidenum">
              <a:rPr lang="en-US" smtClean="0"/>
              <a:t>12</a:t>
            </a:fld>
            <a:endParaRPr lang="en-US"/>
          </a:p>
        </p:txBody>
      </p:sp>
    </p:spTree>
    <p:extLst>
      <p:ext uri="{BB962C8B-B14F-4D97-AF65-F5344CB8AC3E}">
        <p14:creationId xmlns:p14="http://schemas.microsoft.com/office/powerpoint/2010/main" val="4486333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135EAEA-A400-F448-834A-126EB687BF12}"/>
              </a:ext>
            </a:extLst>
          </p:cNvPr>
          <p:cNvSpPr>
            <a:spLocks noGrp="1"/>
          </p:cNvSpPr>
          <p:nvPr>
            <p:ph type="title"/>
          </p:nvPr>
        </p:nvSpPr>
        <p:spPr/>
        <p:txBody>
          <a:bodyPr/>
          <a:lstStyle/>
          <a:p>
            <a:r>
              <a:rPr lang="en-GB" dirty="0"/>
              <a:t>Formal/invited spaces</a:t>
            </a:r>
            <a:endParaRPr lang="en-US" dirty="0"/>
          </a:p>
        </p:txBody>
      </p:sp>
      <p:sp>
        <p:nvSpPr>
          <p:cNvPr id="6" name="Content Placeholder 5">
            <a:extLst>
              <a:ext uri="{FF2B5EF4-FFF2-40B4-BE49-F238E27FC236}">
                <a16:creationId xmlns:a16="http://schemas.microsoft.com/office/drawing/2014/main" id="{0F922E55-4481-FA49-B15E-2CF155258A0D}"/>
              </a:ext>
            </a:extLst>
          </p:cNvPr>
          <p:cNvSpPr>
            <a:spLocks noGrp="1"/>
          </p:cNvSpPr>
          <p:nvPr>
            <p:ph idx="1"/>
          </p:nvPr>
        </p:nvSpPr>
        <p:spPr>
          <a:xfrm>
            <a:off x="432000" y="1800000"/>
            <a:ext cx="8797725" cy="4796544"/>
          </a:xfrm>
        </p:spPr>
        <p:txBody>
          <a:bodyPr/>
          <a:lstStyle/>
          <a:p>
            <a:pPr marL="354012" lvl="3" indent="-342900">
              <a:buFont typeface="Arial" panose="020B0604020202020204" pitchFamily="34" charset="0"/>
              <a:buChar char="•"/>
            </a:pPr>
            <a:r>
              <a:rPr lang="en-GB" b="1" dirty="0">
                <a:solidFill>
                  <a:schemeClr val="accent1"/>
                </a:solidFill>
              </a:rPr>
              <a:t>Forums, platforms and consultation processes  </a:t>
            </a:r>
            <a:r>
              <a:rPr lang="en-GB" dirty="0"/>
              <a:t>Local development committees, participatory budget committees, roundtables, village assemblies, focus groups, citizen panels, etc.</a:t>
            </a:r>
          </a:p>
          <a:p>
            <a:pPr marL="354012" lvl="3" indent="-342900">
              <a:buFont typeface="Arial" panose="020B0604020202020204" pitchFamily="34" charset="0"/>
              <a:buChar char="•"/>
            </a:pPr>
            <a:r>
              <a:rPr lang="en-GB" b="1" dirty="0">
                <a:solidFill>
                  <a:schemeClr val="accent1"/>
                </a:solidFill>
              </a:rPr>
              <a:t>Risk of being co-opted or taken over by elites  </a:t>
            </a:r>
            <a:r>
              <a:rPr lang="en-GB" dirty="0"/>
              <a:t>Space is captured by those with power or technical knowledge at the expense of those who are less educated, less confident, and civil society participation is manipulated</a:t>
            </a:r>
          </a:p>
          <a:p>
            <a:pPr marL="354012" lvl="3" indent="-342900">
              <a:buFont typeface="Arial" panose="020B0604020202020204" pitchFamily="34" charset="0"/>
              <a:buChar char="•"/>
            </a:pPr>
            <a:r>
              <a:rPr lang="en-GB" b="1" dirty="0">
                <a:solidFill>
                  <a:schemeClr val="accent1"/>
                </a:solidFill>
              </a:rPr>
              <a:t>May not reduce inequalities </a:t>
            </a:r>
            <a:r>
              <a:rPr lang="en-GB" dirty="0"/>
              <a:t>Creating formal spaces by institutionalising informal spaces may not reduce inequalities</a:t>
            </a:r>
          </a:p>
        </p:txBody>
      </p:sp>
      <p:sp>
        <p:nvSpPr>
          <p:cNvPr id="3" name="Footer Placeholder 2">
            <a:extLst>
              <a:ext uri="{FF2B5EF4-FFF2-40B4-BE49-F238E27FC236}">
                <a16:creationId xmlns:a16="http://schemas.microsoft.com/office/drawing/2014/main" id="{F99E6587-5EE3-344D-ADD3-BA60A87FFF51}"/>
              </a:ext>
            </a:extLst>
          </p:cNvPr>
          <p:cNvSpPr>
            <a:spLocks noGrp="1"/>
          </p:cNvSpPr>
          <p:nvPr>
            <p:ph type="ftr" sz="quarter" idx="11"/>
          </p:nvPr>
        </p:nvSpPr>
        <p:spPr/>
        <p:txBody>
          <a:bodyPr/>
          <a:lstStyle/>
          <a:p>
            <a:r>
              <a:rPr lang="en-US" dirty="0"/>
              <a:t>Voice training </a:t>
            </a:r>
          </a:p>
          <a:p>
            <a:r>
              <a:rPr lang="en-GB" dirty="0">
                <a:solidFill>
                  <a:schemeClr val="accent3"/>
                </a:solidFill>
              </a:rPr>
              <a:t>Module 2: Behind the scenes</a:t>
            </a:r>
          </a:p>
        </p:txBody>
      </p:sp>
      <p:sp>
        <p:nvSpPr>
          <p:cNvPr id="4" name="Slide Number Placeholder 3">
            <a:extLst>
              <a:ext uri="{FF2B5EF4-FFF2-40B4-BE49-F238E27FC236}">
                <a16:creationId xmlns:a16="http://schemas.microsoft.com/office/drawing/2014/main" id="{8EB85977-EBA0-EB49-B6FE-8C5C883D6734}"/>
              </a:ext>
            </a:extLst>
          </p:cNvPr>
          <p:cNvSpPr>
            <a:spLocks noGrp="1"/>
          </p:cNvSpPr>
          <p:nvPr>
            <p:ph type="sldNum" sz="quarter" idx="12"/>
          </p:nvPr>
        </p:nvSpPr>
        <p:spPr/>
        <p:txBody>
          <a:bodyPr/>
          <a:lstStyle/>
          <a:p>
            <a:fld id="{50F209D7-C180-5B4A-A7C2-AD533727DAA3}" type="slidenum">
              <a:rPr lang="en-US" smtClean="0"/>
              <a:t>13</a:t>
            </a:fld>
            <a:endParaRPr lang="en-US"/>
          </a:p>
        </p:txBody>
      </p:sp>
    </p:spTree>
    <p:extLst>
      <p:ext uri="{BB962C8B-B14F-4D97-AF65-F5344CB8AC3E}">
        <p14:creationId xmlns:p14="http://schemas.microsoft.com/office/powerpoint/2010/main" val="148654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135EAEA-A400-F448-834A-126EB687BF12}"/>
              </a:ext>
            </a:extLst>
          </p:cNvPr>
          <p:cNvSpPr>
            <a:spLocks noGrp="1"/>
          </p:cNvSpPr>
          <p:nvPr>
            <p:ph type="title"/>
          </p:nvPr>
        </p:nvSpPr>
        <p:spPr/>
        <p:txBody>
          <a:bodyPr/>
          <a:lstStyle/>
          <a:p>
            <a:r>
              <a:rPr lang="en-GB" dirty="0"/>
              <a:t>Claimed/informal spaces</a:t>
            </a:r>
          </a:p>
        </p:txBody>
      </p:sp>
      <p:sp>
        <p:nvSpPr>
          <p:cNvPr id="6" name="Content Placeholder 5">
            <a:extLst>
              <a:ext uri="{FF2B5EF4-FFF2-40B4-BE49-F238E27FC236}">
                <a16:creationId xmlns:a16="http://schemas.microsoft.com/office/drawing/2014/main" id="{0F922E55-4481-FA49-B15E-2CF155258A0D}"/>
              </a:ext>
            </a:extLst>
          </p:cNvPr>
          <p:cNvSpPr>
            <a:spLocks noGrp="1"/>
          </p:cNvSpPr>
          <p:nvPr>
            <p:ph idx="1"/>
          </p:nvPr>
        </p:nvSpPr>
        <p:spPr>
          <a:xfrm>
            <a:off x="432000" y="1800000"/>
            <a:ext cx="8797725" cy="4796544"/>
          </a:xfrm>
        </p:spPr>
        <p:txBody>
          <a:bodyPr/>
          <a:lstStyle/>
          <a:p>
            <a:pPr marL="354012" lvl="3" indent="-342900">
              <a:buFont typeface="Arial" panose="020B0604020202020204" pitchFamily="34" charset="0"/>
              <a:buChar char="•"/>
            </a:pPr>
            <a:r>
              <a:rPr lang="en-GB" b="1" dirty="0">
                <a:solidFill>
                  <a:schemeClr val="accent1"/>
                </a:solidFill>
              </a:rPr>
              <a:t>Demanded, created and opened up by civil society  </a:t>
            </a:r>
            <a:r>
              <a:rPr lang="en-GB" dirty="0"/>
              <a:t>Demonstrations, civil society groups, blogs and other social media forums, public information meetings organised by civil society, street theatre, etc.</a:t>
            </a:r>
          </a:p>
          <a:p>
            <a:pPr marL="354012" lvl="3" indent="-342900">
              <a:buFont typeface="Arial" panose="020B0604020202020204" pitchFamily="34" charset="0"/>
              <a:buChar char="•"/>
            </a:pPr>
            <a:r>
              <a:rPr lang="en-GB" b="1" dirty="0">
                <a:solidFill>
                  <a:schemeClr val="accent1"/>
                </a:solidFill>
              </a:rPr>
              <a:t>Useful for:</a:t>
            </a:r>
          </a:p>
          <a:p>
            <a:pPr marL="714375" lvl="3" indent="-357188">
              <a:spcBef>
                <a:spcPts val="439"/>
              </a:spcBef>
              <a:buSzPct val="80000"/>
            </a:pPr>
            <a:r>
              <a:rPr lang="en-GB" b="1" dirty="0">
                <a:solidFill>
                  <a:schemeClr val="accent1"/>
                </a:solidFill>
              </a:rPr>
              <a:t>—</a:t>
            </a:r>
            <a:r>
              <a:rPr lang="en-GB" dirty="0"/>
              <a:t> channelling the demands of those who are excluded and may face barriers to participating in formal spaces </a:t>
            </a:r>
          </a:p>
          <a:p>
            <a:pPr marL="714375" lvl="3" indent="-357188">
              <a:spcBef>
                <a:spcPts val="439"/>
              </a:spcBef>
              <a:buSzPct val="80000"/>
            </a:pPr>
            <a:r>
              <a:rPr lang="en-GB" b="1" dirty="0">
                <a:solidFill>
                  <a:schemeClr val="accent1"/>
                </a:solidFill>
              </a:rPr>
              <a:t>—</a:t>
            </a:r>
            <a:r>
              <a:rPr lang="en-GB" dirty="0"/>
              <a:t> holding informal negotiations before entering formal spaces </a:t>
            </a:r>
          </a:p>
          <a:p>
            <a:pPr marL="714375" lvl="3" indent="-357188">
              <a:spcBef>
                <a:spcPts val="439"/>
              </a:spcBef>
              <a:buSzPct val="80000"/>
            </a:pPr>
            <a:r>
              <a:rPr lang="en-GB" b="1" dirty="0">
                <a:solidFill>
                  <a:schemeClr val="accent1"/>
                </a:solidFill>
              </a:rPr>
              <a:t>—</a:t>
            </a:r>
            <a:r>
              <a:rPr lang="en-GB" dirty="0"/>
              <a:t> ensuring diversity and autonomy of civil society</a:t>
            </a:r>
          </a:p>
        </p:txBody>
      </p:sp>
      <p:sp>
        <p:nvSpPr>
          <p:cNvPr id="3" name="Footer Placeholder 2">
            <a:extLst>
              <a:ext uri="{FF2B5EF4-FFF2-40B4-BE49-F238E27FC236}">
                <a16:creationId xmlns:a16="http://schemas.microsoft.com/office/drawing/2014/main" id="{F99E6587-5EE3-344D-ADD3-BA60A87FFF51}"/>
              </a:ext>
            </a:extLst>
          </p:cNvPr>
          <p:cNvSpPr>
            <a:spLocks noGrp="1"/>
          </p:cNvSpPr>
          <p:nvPr>
            <p:ph type="ftr" sz="quarter" idx="11"/>
          </p:nvPr>
        </p:nvSpPr>
        <p:spPr/>
        <p:txBody>
          <a:bodyPr/>
          <a:lstStyle/>
          <a:p>
            <a:r>
              <a:rPr lang="en-US" dirty="0"/>
              <a:t>Voice training </a:t>
            </a:r>
          </a:p>
          <a:p>
            <a:r>
              <a:rPr lang="en-GB" dirty="0">
                <a:solidFill>
                  <a:schemeClr val="accent3"/>
                </a:solidFill>
              </a:rPr>
              <a:t>Module 2: Behind the scenes</a:t>
            </a:r>
          </a:p>
        </p:txBody>
      </p:sp>
      <p:sp>
        <p:nvSpPr>
          <p:cNvPr id="4" name="Slide Number Placeholder 3">
            <a:extLst>
              <a:ext uri="{FF2B5EF4-FFF2-40B4-BE49-F238E27FC236}">
                <a16:creationId xmlns:a16="http://schemas.microsoft.com/office/drawing/2014/main" id="{8EB85977-EBA0-EB49-B6FE-8C5C883D6734}"/>
              </a:ext>
            </a:extLst>
          </p:cNvPr>
          <p:cNvSpPr>
            <a:spLocks noGrp="1"/>
          </p:cNvSpPr>
          <p:nvPr>
            <p:ph type="sldNum" sz="quarter" idx="12"/>
          </p:nvPr>
        </p:nvSpPr>
        <p:spPr/>
        <p:txBody>
          <a:bodyPr/>
          <a:lstStyle/>
          <a:p>
            <a:fld id="{50F209D7-C180-5B4A-A7C2-AD533727DAA3}" type="slidenum">
              <a:rPr lang="en-US" smtClean="0"/>
              <a:t>14</a:t>
            </a:fld>
            <a:endParaRPr lang="en-US"/>
          </a:p>
        </p:txBody>
      </p:sp>
    </p:spTree>
    <p:extLst>
      <p:ext uri="{BB962C8B-B14F-4D97-AF65-F5344CB8AC3E}">
        <p14:creationId xmlns:p14="http://schemas.microsoft.com/office/powerpoint/2010/main" val="34264469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135EAEA-A400-F448-834A-126EB687BF12}"/>
              </a:ext>
            </a:extLst>
          </p:cNvPr>
          <p:cNvSpPr>
            <a:spLocks noGrp="1"/>
          </p:cNvSpPr>
          <p:nvPr>
            <p:ph type="title"/>
          </p:nvPr>
        </p:nvSpPr>
        <p:spPr/>
        <p:txBody>
          <a:bodyPr/>
          <a:lstStyle/>
          <a:p>
            <a:r>
              <a:rPr lang="en-GB" dirty="0"/>
              <a:t>Plenary discussion</a:t>
            </a:r>
          </a:p>
        </p:txBody>
      </p:sp>
      <p:sp>
        <p:nvSpPr>
          <p:cNvPr id="6" name="Content Placeholder 5">
            <a:extLst>
              <a:ext uri="{FF2B5EF4-FFF2-40B4-BE49-F238E27FC236}">
                <a16:creationId xmlns:a16="http://schemas.microsoft.com/office/drawing/2014/main" id="{0F922E55-4481-FA49-B15E-2CF155258A0D}"/>
              </a:ext>
            </a:extLst>
          </p:cNvPr>
          <p:cNvSpPr>
            <a:spLocks noGrp="1"/>
          </p:cNvSpPr>
          <p:nvPr>
            <p:ph idx="1"/>
          </p:nvPr>
        </p:nvSpPr>
        <p:spPr>
          <a:xfrm>
            <a:off x="432000" y="1800000"/>
            <a:ext cx="8797725" cy="4796544"/>
          </a:xfrm>
        </p:spPr>
        <p:txBody>
          <a:bodyPr/>
          <a:lstStyle/>
          <a:p>
            <a:pPr marL="354012" lvl="3" indent="-342900">
              <a:buFont typeface="Arial" panose="020B0604020202020204" pitchFamily="34" charset="0"/>
              <a:buChar char="•"/>
            </a:pPr>
            <a:r>
              <a:rPr lang="en-GB" dirty="0"/>
              <a:t>In your work, which decision-making spaces have you worked in?</a:t>
            </a:r>
          </a:p>
          <a:p>
            <a:pPr marL="354012" lvl="3" indent="-342900">
              <a:buFont typeface="Arial" panose="020B0604020202020204" pitchFamily="34" charset="0"/>
              <a:buChar char="•"/>
            </a:pPr>
            <a:r>
              <a:rPr lang="en-GB" dirty="0"/>
              <a:t>Do you have any lessons you can share from working in different spaces, either formal or informal, to ensure that older people’s views or another group’s voices have been heard?</a:t>
            </a:r>
          </a:p>
        </p:txBody>
      </p:sp>
      <p:sp>
        <p:nvSpPr>
          <p:cNvPr id="3" name="Footer Placeholder 2">
            <a:extLst>
              <a:ext uri="{FF2B5EF4-FFF2-40B4-BE49-F238E27FC236}">
                <a16:creationId xmlns:a16="http://schemas.microsoft.com/office/drawing/2014/main" id="{F99E6587-5EE3-344D-ADD3-BA60A87FFF51}"/>
              </a:ext>
            </a:extLst>
          </p:cNvPr>
          <p:cNvSpPr>
            <a:spLocks noGrp="1"/>
          </p:cNvSpPr>
          <p:nvPr>
            <p:ph type="ftr" sz="quarter" idx="11"/>
          </p:nvPr>
        </p:nvSpPr>
        <p:spPr/>
        <p:txBody>
          <a:bodyPr/>
          <a:lstStyle/>
          <a:p>
            <a:r>
              <a:rPr lang="en-US" dirty="0"/>
              <a:t>Voice training </a:t>
            </a:r>
          </a:p>
          <a:p>
            <a:r>
              <a:rPr lang="en-GB" dirty="0">
                <a:solidFill>
                  <a:schemeClr val="accent3"/>
                </a:solidFill>
              </a:rPr>
              <a:t>Module 2: Behind the scenes</a:t>
            </a:r>
          </a:p>
        </p:txBody>
      </p:sp>
      <p:sp>
        <p:nvSpPr>
          <p:cNvPr id="4" name="Slide Number Placeholder 3">
            <a:extLst>
              <a:ext uri="{FF2B5EF4-FFF2-40B4-BE49-F238E27FC236}">
                <a16:creationId xmlns:a16="http://schemas.microsoft.com/office/drawing/2014/main" id="{8EB85977-EBA0-EB49-B6FE-8C5C883D6734}"/>
              </a:ext>
            </a:extLst>
          </p:cNvPr>
          <p:cNvSpPr>
            <a:spLocks noGrp="1"/>
          </p:cNvSpPr>
          <p:nvPr>
            <p:ph type="sldNum" sz="quarter" idx="12"/>
          </p:nvPr>
        </p:nvSpPr>
        <p:spPr/>
        <p:txBody>
          <a:bodyPr/>
          <a:lstStyle/>
          <a:p>
            <a:fld id="{50F209D7-C180-5B4A-A7C2-AD533727DAA3}" type="slidenum">
              <a:rPr lang="en-US" smtClean="0"/>
              <a:t>15</a:t>
            </a:fld>
            <a:endParaRPr lang="en-US"/>
          </a:p>
        </p:txBody>
      </p:sp>
      <p:pic>
        <p:nvPicPr>
          <p:cNvPr id="7" name="Picture 6" descr="Icon&#10;&#10;Description automatically generated">
            <a:extLst>
              <a:ext uri="{FF2B5EF4-FFF2-40B4-BE49-F238E27FC236}">
                <a16:creationId xmlns:a16="http://schemas.microsoft.com/office/drawing/2014/main" id="{67931E58-C1C9-4D47-AE20-8D89874007C7}"/>
              </a:ext>
            </a:extLst>
          </p:cNvPr>
          <p:cNvPicPr>
            <a:picLocks noChangeAspect="1"/>
          </p:cNvPicPr>
          <p:nvPr/>
        </p:nvPicPr>
        <p:blipFill>
          <a:blip r:embed="rId2"/>
          <a:stretch>
            <a:fillRect/>
          </a:stretch>
        </p:blipFill>
        <p:spPr>
          <a:xfrm>
            <a:off x="6251146" y="3986383"/>
            <a:ext cx="3540021" cy="2687794"/>
          </a:xfrm>
          <a:prstGeom prst="rect">
            <a:avLst/>
          </a:prstGeom>
        </p:spPr>
      </p:pic>
    </p:spTree>
    <p:extLst>
      <p:ext uri="{BB962C8B-B14F-4D97-AF65-F5344CB8AC3E}">
        <p14:creationId xmlns:p14="http://schemas.microsoft.com/office/powerpoint/2010/main" val="12399985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05A44069-AB0A-8542-9243-CD0119D7B819}"/>
              </a:ext>
            </a:extLst>
          </p:cNvPr>
          <p:cNvSpPr>
            <a:spLocks noGrp="1"/>
          </p:cNvSpPr>
          <p:nvPr>
            <p:ph type="title"/>
          </p:nvPr>
        </p:nvSpPr>
        <p:spPr>
          <a:solidFill>
            <a:schemeClr val="accent2"/>
          </a:solidFill>
        </p:spPr>
        <p:txBody>
          <a:bodyPr/>
          <a:lstStyle/>
          <a:p>
            <a:r>
              <a:rPr lang="en-US" dirty="0" err="1"/>
              <a:t>Recognising</a:t>
            </a:r>
            <a:r>
              <a:rPr lang="en-US" dirty="0"/>
              <a:t> diversity</a:t>
            </a:r>
            <a:endParaRPr lang="en-GB" dirty="0"/>
          </a:p>
        </p:txBody>
      </p:sp>
      <p:sp>
        <p:nvSpPr>
          <p:cNvPr id="4" name="Footer Placeholder 3">
            <a:extLst>
              <a:ext uri="{FF2B5EF4-FFF2-40B4-BE49-F238E27FC236}">
                <a16:creationId xmlns:a16="http://schemas.microsoft.com/office/drawing/2014/main" id="{B8C2907A-8761-8442-9789-6C45881B4020}"/>
              </a:ext>
            </a:extLst>
          </p:cNvPr>
          <p:cNvSpPr>
            <a:spLocks noGrp="1"/>
          </p:cNvSpPr>
          <p:nvPr>
            <p:ph type="ftr" sz="quarter" idx="11"/>
          </p:nvPr>
        </p:nvSpPr>
        <p:spPr>
          <a:xfrm>
            <a:off x="431999" y="432001"/>
            <a:ext cx="4472510" cy="387396"/>
          </a:xfrm>
        </p:spPr>
        <p:txBody>
          <a:bodyPr/>
          <a:lstStyle/>
          <a:p>
            <a:r>
              <a:rPr lang="en-US" dirty="0">
                <a:solidFill>
                  <a:schemeClr val="tx2"/>
                </a:solidFill>
              </a:rPr>
              <a:t>Voice training </a:t>
            </a:r>
          </a:p>
          <a:p>
            <a:r>
              <a:rPr lang="en-GB" dirty="0">
                <a:solidFill>
                  <a:schemeClr val="accent3"/>
                </a:solidFill>
              </a:rPr>
              <a:t>Module 2: Behind the scenes</a:t>
            </a:r>
          </a:p>
        </p:txBody>
      </p:sp>
      <p:sp>
        <p:nvSpPr>
          <p:cNvPr id="5" name="Slide Number Placeholder 4">
            <a:extLst>
              <a:ext uri="{FF2B5EF4-FFF2-40B4-BE49-F238E27FC236}">
                <a16:creationId xmlns:a16="http://schemas.microsoft.com/office/drawing/2014/main" id="{3C81D019-5757-1848-9954-CACAED7701DD}"/>
              </a:ext>
            </a:extLst>
          </p:cNvPr>
          <p:cNvSpPr>
            <a:spLocks noGrp="1"/>
          </p:cNvSpPr>
          <p:nvPr>
            <p:ph type="sldNum" sz="quarter" idx="12"/>
          </p:nvPr>
        </p:nvSpPr>
        <p:spPr/>
        <p:txBody>
          <a:bodyPr/>
          <a:lstStyle/>
          <a:p>
            <a:fld id="{50F209D7-C180-5B4A-A7C2-AD533727DAA3}" type="slidenum">
              <a:rPr lang="en-US" smtClean="0"/>
              <a:t>16</a:t>
            </a:fld>
            <a:endParaRPr lang="en-US"/>
          </a:p>
        </p:txBody>
      </p:sp>
    </p:spTree>
    <p:extLst>
      <p:ext uri="{BB962C8B-B14F-4D97-AF65-F5344CB8AC3E}">
        <p14:creationId xmlns:p14="http://schemas.microsoft.com/office/powerpoint/2010/main" val="16881091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A92862-92AD-BD44-960B-68E7D635318A}"/>
              </a:ext>
            </a:extLst>
          </p:cNvPr>
          <p:cNvSpPr>
            <a:spLocks noGrp="1"/>
          </p:cNvSpPr>
          <p:nvPr>
            <p:ph type="title"/>
          </p:nvPr>
        </p:nvSpPr>
        <p:spPr/>
        <p:txBody>
          <a:bodyPr/>
          <a:lstStyle/>
          <a:p>
            <a:r>
              <a:rPr lang="en-US" dirty="0" err="1"/>
              <a:t>Recognising</a:t>
            </a:r>
            <a:r>
              <a:rPr lang="en-US" dirty="0"/>
              <a:t> diversity</a:t>
            </a:r>
          </a:p>
        </p:txBody>
      </p:sp>
      <p:sp>
        <p:nvSpPr>
          <p:cNvPr id="4" name="Footer Placeholder 3">
            <a:extLst>
              <a:ext uri="{FF2B5EF4-FFF2-40B4-BE49-F238E27FC236}">
                <a16:creationId xmlns:a16="http://schemas.microsoft.com/office/drawing/2014/main" id="{6E8ACA9C-9B6D-3740-BF37-DD3D640C7E39}"/>
              </a:ext>
            </a:extLst>
          </p:cNvPr>
          <p:cNvSpPr>
            <a:spLocks noGrp="1"/>
          </p:cNvSpPr>
          <p:nvPr>
            <p:ph type="ftr" sz="quarter" idx="11"/>
          </p:nvPr>
        </p:nvSpPr>
        <p:spPr/>
        <p:txBody>
          <a:bodyPr/>
          <a:lstStyle/>
          <a:p>
            <a:r>
              <a:rPr lang="en-US" dirty="0"/>
              <a:t>Voice training </a:t>
            </a:r>
          </a:p>
          <a:p>
            <a:r>
              <a:rPr lang="en-GB" dirty="0">
                <a:solidFill>
                  <a:schemeClr val="accent3"/>
                </a:solidFill>
              </a:rPr>
              <a:t>Module 2: Behind the scenes</a:t>
            </a:r>
          </a:p>
        </p:txBody>
      </p:sp>
      <p:sp>
        <p:nvSpPr>
          <p:cNvPr id="5" name="Slide Number Placeholder 4">
            <a:extLst>
              <a:ext uri="{FF2B5EF4-FFF2-40B4-BE49-F238E27FC236}">
                <a16:creationId xmlns:a16="http://schemas.microsoft.com/office/drawing/2014/main" id="{3E1A8274-05A4-F149-8483-48D4F670E3C7}"/>
              </a:ext>
            </a:extLst>
          </p:cNvPr>
          <p:cNvSpPr>
            <a:spLocks noGrp="1"/>
          </p:cNvSpPr>
          <p:nvPr>
            <p:ph type="sldNum" sz="quarter" idx="12"/>
          </p:nvPr>
        </p:nvSpPr>
        <p:spPr/>
        <p:txBody>
          <a:bodyPr/>
          <a:lstStyle/>
          <a:p>
            <a:fld id="{50F209D7-C180-5B4A-A7C2-AD533727DAA3}" type="slidenum">
              <a:rPr lang="en-US" smtClean="0"/>
              <a:t>17</a:t>
            </a:fld>
            <a:endParaRPr lang="en-US"/>
          </a:p>
        </p:txBody>
      </p:sp>
      <p:pic>
        <p:nvPicPr>
          <p:cNvPr id="6" name="Picture 5" descr="Diagram&#10;&#10;Description automatically generated">
            <a:extLst>
              <a:ext uri="{FF2B5EF4-FFF2-40B4-BE49-F238E27FC236}">
                <a16:creationId xmlns:a16="http://schemas.microsoft.com/office/drawing/2014/main" id="{172469C4-869C-AD49-BBA0-6BC520FD0128}"/>
              </a:ext>
            </a:extLst>
          </p:cNvPr>
          <p:cNvPicPr>
            <a:picLocks noChangeAspect="1"/>
          </p:cNvPicPr>
          <p:nvPr/>
        </p:nvPicPr>
        <p:blipFill>
          <a:blip r:embed="rId2"/>
          <a:stretch>
            <a:fillRect/>
          </a:stretch>
        </p:blipFill>
        <p:spPr>
          <a:xfrm>
            <a:off x="3104356" y="1800000"/>
            <a:ext cx="4483100" cy="4445000"/>
          </a:xfrm>
          <a:prstGeom prst="rect">
            <a:avLst/>
          </a:prstGeom>
        </p:spPr>
      </p:pic>
    </p:spTree>
    <p:extLst>
      <p:ext uri="{BB962C8B-B14F-4D97-AF65-F5344CB8AC3E}">
        <p14:creationId xmlns:p14="http://schemas.microsoft.com/office/powerpoint/2010/main" val="8771785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A92862-92AD-BD44-960B-68E7D635318A}"/>
              </a:ext>
            </a:extLst>
          </p:cNvPr>
          <p:cNvSpPr>
            <a:spLocks noGrp="1"/>
          </p:cNvSpPr>
          <p:nvPr>
            <p:ph type="title"/>
          </p:nvPr>
        </p:nvSpPr>
        <p:spPr/>
        <p:txBody>
          <a:bodyPr/>
          <a:lstStyle/>
          <a:p>
            <a:r>
              <a:rPr lang="en-GB" dirty="0"/>
              <a:t>Individual and group characteristics that influence people’s ability to raise their voice, which intersect with each other</a:t>
            </a:r>
          </a:p>
        </p:txBody>
      </p:sp>
      <p:sp>
        <p:nvSpPr>
          <p:cNvPr id="4" name="Footer Placeholder 3">
            <a:extLst>
              <a:ext uri="{FF2B5EF4-FFF2-40B4-BE49-F238E27FC236}">
                <a16:creationId xmlns:a16="http://schemas.microsoft.com/office/drawing/2014/main" id="{6E8ACA9C-9B6D-3740-BF37-DD3D640C7E39}"/>
              </a:ext>
            </a:extLst>
          </p:cNvPr>
          <p:cNvSpPr>
            <a:spLocks noGrp="1"/>
          </p:cNvSpPr>
          <p:nvPr>
            <p:ph type="ftr" sz="quarter" idx="11"/>
          </p:nvPr>
        </p:nvSpPr>
        <p:spPr/>
        <p:txBody>
          <a:bodyPr/>
          <a:lstStyle/>
          <a:p>
            <a:r>
              <a:rPr lang="en-US" dirty="0"/>
              <a:t>Voice training </a:t>
            </a:r>
          </a:p>
          <a:p>
            <a:r>
              <a:rPr lang="en-GB" dirty="0">
                <a:solidFill>
                  <a:schemeClr val="accent3"/>
                </a:solidFill>
              </a:rPr>
              <a:t>Module 2: Behind the scenes</a:t>
            </a:r>
          </a:p>
        </p:txBody>
      </p:sp>
      <p:sp>
        <p:nvSpPr>
          <p:cNvPr id="5" name="Slide Number Placeholder 4">
            <a:extLst>
              <a:ext uri="{FF2B5EF4-FFF2-40B4-BE49-F238E27FC236}">
                <a16:creationId xmlns:a16="http://schemas.microsoft.com/office/drawing/2014/main" id="{3E1A8274-05A4-F149-8483-48D4F670E3C7}"/>
              </a:ext>
            </a:extLst>
          </p:cNvPr>
          <p:cNvSpPr>
            <a:spLocks noGrp="1"/>
          </p:cNvSpPr>
          <p:nvPr>
            <p:ph type="sldNum" sz="quarter" idx="12"/>
          </p:nvPr>
        </p:nvSpPr>
        <p:spPr/>
        <p:txBody>
          <a:bodyPr/>
          <a:lstStyle/>
          <a:p>
            <a:fld id="{50F209D7-C180-5B4A-A7C2-AD533727DAA3}" type="slidenum">
              <a:rPr lang="en-US" smtClean="0"/>
              <a:t>18</a:t>
            </a:fld>
            <a:endParaRPr lang="en-US"/>
          </a:p>
        </p:txBody>
      </p:sp>
      <p:sp>
        <p:nvSpPr>
          <p:cNvPr id="21" name="Content Placeholder 2">
            <a:extLst>
              <a:ext uri="{FF2B5EF4-FFF2-40B4-BE49-F238E27FC236}">
                <a16:creationId xmlns:a16="http://schemas.microsoft.com/office/drawing/2014/main" id="{1A8EA33D-D9E7-CA47-AE7F-AA7D166F2C85}"/>
              </a:ext>
            </a:extLst>
          </p:cNvPr>
          <p:cNvSpPr txBox="1">
            <a:spLocks/>
          </p:cNvSpPr>
          <p:nvPr/>
        </p:nvSpPr>
        <p:spPr>
          <a:xfrm>
            <a:off x="2729304" y="3189292"/>
            <a:ext cx="1083706" cy="706362"/>
          </a:xfrm>
          <a:prstGeom prst="rect">
            <a:avLst/>
          </a:prstGeom>
          <a:solidFill>
            <a:schemeClr val="tx2">
              <a:alpha val="14000"/>
            </a:schemeClr>
          </a:solidFill>
        </p:spPr>
        <p:txBody>
          <a:bodyPr vert="horz" lIns="144000" tIns="72000" rIns="72000" bIns="72000" rtlCol="0">
            <a:noAutofit/>
          </a:bodyPr>
          <a:lst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16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a:lstStyle>
          <a:p>
            <a:pPr lvl="3">
              <a:buSzPct val="100000"/>
            </a:pPr>
            <a:r>
              <a:rPr lang="en-US" sz="2500" b="1" dirty="0">
                <a:solidFill>
                  <a:schemeClr val="accent1"/>
                </a:solidFill>
              </a:rPr>
              <a:t>Age</a:t>
            </a:r>
          </a:p>
        </p:txBody>
      </p:sp>
      <p:sp>
        <p:nvSpPr>
          <p:cNvPr id="22" name="Content Placeholder 2">
            <a:extLst>
              <a:ext uri="{FF2B5EF4-FFF2-40B4-BE49-F238E27FC236}">
                <a16:creationId xmlns:a16="http://schemas.microsoft.com/office/drawing/2014/main" id="{E8708AD3-541A-8D48-A598-D392E272482B}"/>
              </a:ext>
            </a:extLst>
          </p:cNvPr>
          <p:cNvSpPr txBox="1">
            <a:spLocks/>
          </p:cNvSpPr>
          <p:nvPr/>
        </p:nvSpPr>
        <p:spPr>
          <a:xfrm>
            <a:off x="3937535" y="3189292"/>
            <a:ext cx="1637373" cy="706362"/>
          </a:xfrm>
          <a:prstGeom prst="rect">
            <a:avLst/>
          </a:prstGeom>
          <a:solidFill>
            <a:schemeClr val="tx2">
              <a:alpha val="14000"/>
            </a:schemeClr>
          </a:solidFill>
        </p:spPr>
        <p:txBody>
          <a:bodyPr vert="horz" lIns="144000" tIns="72000" rIns="72000" bIns="72000" rtlCol="0">
            <a:noAutofit/>
          </a:bodyPr>
          <a:lst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16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a:lstStyle>
          <a:p>
            <a:pPr lvl="3">
              <a:buSzPct val="100000"/>
            </a:pPr>
            <a:r>
              <a:rPr lang="en-US" sz="2500" b="1" dirty="0">
                <a:solidFill>
                  <a:schemeClr val="accent2"/>
                </a:solidFill>
              </a:rPr>
              <a:t>Gender</a:t>
            </a:r>
          </a:p>
        </p:txBody>
      </p:sp>
      <p:sp>
        <p:nvSpPr>
          <p:cNvPr id="23" name="Content Placeholder 2">
            <a:extLst>
              <a:ext uri="{FF2B5EF4-FFF2-40B4-BE49-F238E27FC236}">
                <a16:creationId xmlns:a16="http://schemas.microsoft.com/office/drawing/2014/main" id="{693723A7-F73D-4E44-A649-BD9C443AA66D}"/>
              </a:ext>
            </a:extLst>
          </p:cNvPr>
          <p:cNvSpPr txBox="1">
            <a:spLocks/>
          </p:cNvSpPr>
          <p:nvPr/>
        </p:nvSpPr>
        <p:spPr>
          <a:xfrm>
            <a:off x="5687734" y="3191792"/>
            <a:ext cx="2064788" cy="706362"/>
          </a:xfrm>
          <a:prstGeom prst="rect">
            <a:avLst/>
          </a:prstGeom>
          <a:solidFill>
            <a:schemeClr val="tx2">
              <a:alpha val="14000"/>
            </a:schemeClr>
          </a:solidFill>
        </p:spPr>
        <p:txBody>
          <a:bodyPr vert="horz" lIns="144000" tIns="72000" rIns="72000" bIns="72000" rtlCol="0">
            <a:noAutofit/>
          </a:bodyPr>
          <a:lst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16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a:lstStyle>
          <a:p>
            <a:pPr lvl="3">
              <a:buSzPct val="100000"/>
            </a:pPr>
            <a:r>
              <a:rPr lang="en-US" sz="2500" b="1" dirty="0">
                <a:solidFill>
                  <a:schemeClr val="accent3"/>
                </a:solidFill>
              </a:rPr>
              <a:t>Disability</a:t>
            </a:r>
          </a:p>
        </p:txBody>
      </p:sp>
      <p:sp>
        <p:nvSpPr>
          <p:cNvPr id="24" name="Content Placeholder 2">
            <a:extLst>
              <a:ext uri="{FF2B5EF4-FFF2-40B4-BE49-F238E27FC236}">
                <a16:creationId xmlns:a16="http://schemas.microsoft.com/office/drawing/2014/main" id="{C649E784-D1BC-324C-A722-2470328CE0A5}"/>
              </a:ext>
            </a:extLst>
          </p:cNvPr>
          <p:cNvSpPr txBox="1">
            <a:spLocks/>
          </p:cNvSpPr>
          <p:nvPr/>
        </p:nvSpPr>
        <p:spPr>
          <a:xfrm>
            <a:off x="6087267" y="4080414"/>
            <a:ext cx="1375492" cy="706362"/>
          </a:xfrm>
          <a:prstGeom prst="rect">
            <a:avLst/>
          </a:prstGeom>
          <a:solidFill>
            <a:schemeClr val="tx2">
              <a:alpha val="14000"/>
            </a:schemeClr>
          </a:solidFill>
        </p:spPr>
        <p:txBody>
          <a:bodyPr vert="horz" lIns="144000" tIns="72000" rIns="72000" bIns="72000" rtlCol="0">
            <a:noAutofit/>
          </a:bodyPr>
          <a:lst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16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a:lstStyle>
          <a:p>
            <a:pPr lvl="3">
              <a:buSzPct val="100000"/>
            </a:pPr>
            <a:r>
              <a:rPr lang="en-US" sz="2500" b="1" dirty="0">
                <a:solidFill>
                  <a:schemeClr val="tx2"/>
                </a:solidFill>
              </a:rPr>
              <a:t>Class</a:t>
            </a:r>
          </a:p>
        </p:txBody>
      </p:sp>
      <p:sp>
        <p:nvSpPr>
          <p:cNvPr id="25" name="Content Placeholder 2">
            <a:extLst>
              <a:ext uri="{FF2B5EF4-FFF2-40B4-BE49-F238E27FC236}">
                <a16:creationId xmlns:a16="http://schemas.microsoft.com/office/drawing/2014/main" id="{1AC8EAE6-D135-EA40-8D71-29F1694B6E18}"/>
              </a:ext>
            </a:extLst>
          </p:cNvPr>
          <p:cNvSpPr txBox="1">
            <a:spLocks/>
          </p:cNvSpPr>
          <p:nvPr/>
        </p:nvSpPr>
        <p:spPr>
          <a:xfrm>
            <a:off x="5916648" y="5002982"/>
            <a:ext cx="3019962" cy="706362"/>
          </a:xfrm>
          <a:prstGeom prst="rect">
            <a:avLst/>
          </a:prstGeom>
          <a:solidFill>
            <a:schemeClr val="tx2">
              <a:alpha val="14000"/>
            </a:schemeClr>
          </a:solidFill>
        </p:spPr>
        <p:txBody>
          <a:bodyPr vert="horz" lIns="144000" tIns="72000" rIns="72000" bIns="72000" rtlCol="0">
            <a:noAutofit/>
          </a:bodyPr>
          <a:lst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16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a:lstStyle>
          <a:p>
            <a:pPr lvl="3">
              <a:buSzPct val="100000"/>
            </a:pPr>
            <a:r>
              <a:rPr lang="en-US" sz="2500" b="1" dirty="0">
                <a:solidFill>
                  <a:schemeClr val="tx2"/>
                </a:solidFill>
              </a:rPr>
              <a:t>Sexual identity</a:t>
            </a:r>
          </a:p>
        </p:txBody>
      </p:sp>
      <p:sp>
        <p:nvSpPr>
          <p:cNvPr id="26" name="Content Placeholder 2">
            <a:extLst>
              <a:ext uri="{FF2B5EF4-FFF2-40B4-BE49-F238E27FC236}">
                <a16:creationId xmlns:a16="http://schemas.microsoft.com/office/drawing/2014/main" id="{9D318017-E07B-0B48-827B-1A129467029E}"/>
              </a:ext>
            </a:extLst>
          </p:cNvPr>
          <p:cNvSpPr txBox="1">
            <a:spLocks/>
          </p:cNvSpPr>
          <p:nvPr/>
        </p:nvSpPr>
        <p:spPr>
          <a:xfrm>
            <a:off x="1875416" y="5006281"/>
            <a:ext cx="1770731" cy="706362"/>
          </a:xfrm>
          <a:prstGeom prst="rect">
            <a:avLst/>
          </a:prstGeom>
          <a:solidFill>
            <a:schemeClr val="tx2">
              <a:alpha val="14000"/>
            </a:schemeClr>
          </a:solidFill>
        </p:spPr>
        <p:txBody>
          <a:bodyPr vert="horz" lIns="144000" tIns="72000" rIns="72000" bIns="72000" rtlCol="0">
            <a:noAutofit/>
          </a:bodyPr>
          <a:lst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16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a:lstStyle>
          <a:p>
            <a:pPr lvl="3">
              <a:buSzPct val="100000"/>
            </a:pPr>
            <a:r>
              <a:rPr lang="en-US" sz="2500" b="1" dirty="0">
                <a:solidFill>
                  <a:schemeClr val="accent3"/>
                </a:solidFill>
              </a:rPr>
              <a:t>Religion</a:t>
            </a:r>
            <a:r>
              <a:rPr lang="en-US" sz="2500" b="1" dirty="0">
                <a:solidFill>
                  <a:schemeClr val="tx2"/>
                </a:solidFill>
              </a:rPr>
              <a:t> </a:t>
            </a:r>
          </a:p>
        </p:txBody>
      </p:sp>
      <p:sp>
        <p:nvSpPr>
          <p:cNvPr id="27" name="Content Placeholder 2">
            <a:extLst>
              <a:ext uri="{FF2B5EF4-FFF2-40B4-BE49-F238E27FC236}">
                <a16:creationId xmlns:a16="http://schemas.microsoft.com/office/drawing/2014/main" id="{5D130E28-0E0D-AD4E-BF43-0850CEB3B5F1}"/>
              </a:ext>
            </a:extLst>
          </p:cNvPr>
          <p:cNvSpPr txBox="1">
            <a:spLocks/>
          </p:cNvSpPr>
          <p:nvPr/>
        </p:nvSpPr>
        <p:spPr>
          <a:xfrm>
            <a:off x="3754232" y="5002982"/>
            <a:ext cx="2064788" cy="706362"/>
          </a:xfrm>
          <a:prstGeom prst="rect">
            <a:avLst/>
          </a:prstGeom>
          <a:solidFill>
            <a:schemeClr val="tx2">
              <a:alpha val="14000"/>
            </a:schemeClr>
          </a:solidFill>
        </p:spPr>
        <p:txBody>
          <a:bodyPr vert="horz" lIns="144000" tIns="72000" rIns="72000" bIns="72000" rtlCol="0">
            <a:noAutofit/>
          </a:bodyPr>
          <a:lst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16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a:lstStyle>
          <a:p>
            <a:pPr lvl="3">
              <a:buSzPct val="100000"/>
            </a:pPr>
            <a:r>
              <a:rPr lang="en-US" sz="2500" b="1" dirty="0">
                <a:solidFill>
                  <a:schemeClr val="accent1"/>
                </a:solidFill>
              </a:rPr>
              <a:t>Ethnicity</a:t>
            </a:r>
          </a:p>
        </p:txBody>
      </p:sp>
      <p:sp>
        <p:nvSpPr>
          <p:cNvPr id="28" name="Content Placeholder 2">
            <a:extLst>
              <a:ext uri="{FF2B5EF4-FFF2-40B4-BE49-F238E27FC236}">
                <a16:creationId xmlns:a16="http://schemas.microsoft.com/office/drawing/2014/main" id="{3094748C-7684-E640-9401-DC88BBF6DC94}"/>
              </a:ext>
            </a:extLst>
          </p:cNvPr>
          <p:cNvSpPr txBox="1">
            <a:spLocks/>
          </p:cNvSpPr>
          <p:nvPr/>
        </p:nvSpPr>
        <p:spPr>
          <a:xfrm>
            <a:off x="1640265" y="4080414"/>
            <a:ext cx="4324866" cy="706362"/>
          </a:xfrm>
          <a:prstGeom prst="rect">
            <a:avLst/>
          </a:prstGeom>
          <a:solidFill>
            <a:schemeClr val="tx2">
              <a:alpha val="14000"/>
            </a:schemeClr>
          </a:solidFill>
        </p:spPr>
        <p:txBody>
          <a:bodyPr vert="horz" lIns="144000" tIns="72000" rIns="72000" bIns="72000" rtlCol="0">
            <a:noAutofit/>
          </a:bodyPr>
          <a:lst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16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a:lstStyle>
          <a:p>
            <a:pPr lvl="3">
              <a:buSzPct val="100000"/>
            </a:pPr>
            <a:r>
              <a:rPr lang="en-US" sz="2500" b="1" dirty="0">
                <a:solidFill>
                  <a:schemeClr val="accent2"/>
                </a:solidFill>
              </a:rPr>
              <a:t>Socio-economic group</a:t>
            </a:r>
          </a:p>
        </p:txBody>
      </p:sp>
      <p:sp>
        <p:nvSpPr>
          <p:cNvPr id="29" name="Content Placeholder 2">
            <a:extLst>
              <a:ext uri="{FF2B5EF4-FFF2-40B4-BE49-F238E27FC236}">
                <a16:creationId xmlns:a16="http://schemas.microsoft.com/office/drawing/2014/main" id="{2885ABA0-BF5C-7645-ACBF-1F7F25FF33D2}"/>
              </a:ext>
            </a:extLst>
          </p:cNvPr>
          <p:cNvSpPr txBox="1">
            <a:spLocks/>
          </p:cNvSpPr>
          <p:nvPr/>
        </p:nvSpPr>
        <p:spPr>
          <a:xfrm>
            <a:off x="7584895" y="4080414"/>
            <a:ext cx="1375493" cy="706362"/>
          </a:xfrm>
          <a:prstGeom prst="rect">
            <a:avLst/>
          </a:prstGeom>
          <a:solidFill>
            <a:schemeClr val="tx2">
              <a:alpha val="14000"/>
            </a:schemeClr>
          </a:solidFill>
        </p:spPr>
        <p:txBody>
          <a:bodyPr vert="horz" lIns="144000" tIns="72000" rIns="72000" bIns="72000" rtlCol="0">
            <a:noAutofit/>
          </a:bodyPr>
          <a:lstStyle>
            <a:lvl1pPr marL="6350" indent="0" algn="l" defTabSz="801929" rtl="0" eaLnBrk="1" latinLnBrk="0" hangingPunct="1">
              <a:lnSpc>
                <a:spcPct val="90000"/>
              </a:lnSpc>
              <a:spcBef>
                <a:spcPts val="877"/>
              </a:spcBef>
              <a:buFontTx/>
              <a:buNone/>
              <a:tabLst/>
              <a:defRPr sz="2200" b="1" kern="1200">
                <a:solidFill>
                  <a:schemeClr val="accent1"/>
                </a:solidFill>
                <a:latin typeface="+mn-lt"/>
                <a:ea typeface="+mn-ea"/>
                <a:cs typeface="+mn-cs"/>
              </a:defRPr>
            </a:lvl1pPr>
            <a:lvl2pPr marL="11112" indent="0" algn="l" defTabSz="801929" rtl="0" eaLnBrk="1" latinLnBrk="0" hangingPunct="1">
              <a:lnSpc>
                <a:spcPct val="90000"/>
              </a:lnSpc>
              <a:spcBef>
                <a:spcPts val="439"/>
              </a:spcBef>
              <a:buFontTx/>
              <a:buNone/>
              <a:tabLst/>
              <a:defRPr sz="2000" b="1" kern="1200">
                <a:solidFill>
                  <a:schemeClr val="accent2"/>
                </a:solidFill>
                <a:latin typeface="+mn-lt"/>
                <a:ea typeface="+mn-ea"/>
                <a:cs typeface="+mn-cs"/>
              </a:defRPr>
            </a:lvl2pPr>
            <a:lvl3pPr marL="11112" indent="0" algn="l" defTabSz="801929" rtl="0" eaLnBrk="1" latinLnBrk="0" hangingPunct="1">
              <a:lnSpc>
                <a:spcPct val="90000"/>
              </a:lnSpc>
              <a:spcBef>
                <a:spcPts val="439"/>
              </a:spcBef>
              <a:buClr>
                <a:schemeClr val="accent1"/>
              </a:buClr>
              <a:buSzPct val="120000"/>
              <a:buFontTx/>
              <a:buNone/>
              <a:tabLst/>
              <a:defRPr sz="2000" b="1" kern="1200">
                <a:solidFill>
                  <a:schemeClr val="tx2"/>
                </a:solidFill>
                <a:latin typeface="+mn-lt"/>
                <a:ea typeface="+mn-ea"/>
                <a:cs typeface="+mn-cs"/>
              </a:defRPr>
            </a:lvl3pPr>
            <a:lvl4pPr marL="11112" indent="0" algn="l" defTabSz="801929" rtl="0" eaLnBrk="1" latinLnBrk="0" hangingPunct="1">
              <a:lnSpc>
                <a:spcPct val="120000"/>
              </a:lnSpc>
              <a:spcBef>
                <a:spcPts val="1039"/>
              </a:spcBef>
              <a:buClr>
                <a:schemeClr val="accent1"/>
              </a:buClr>
              <a:buSzPct val="120000"/>
              <a:buFont typeface="Arial" panose="020B0604020202020204" pitchFamily="34" charset="0"/>
              <a:buNone/>
              <a:tabLst/>
              <a:defRPr sz="2000" b="0" kern="1200">
                <a:solidFill>
                  <a:schemeClr val="tx1"/>
                </a:solidFill>
                <a:latin typeface="+mn-lt"/>
                <a:ea typeface="+mn-ea"/>
                <a:cs typeface="+mn-cs"/>
              </a:defRPr>
            </a:lvl4pPr>
            <a:lvl5pPr marL="11112" indent="0" algn="l" defTabSz="801929" rtl="0" eaLnBrk="1" latinLnBrk="0" hangingPunct="1">
              <a:lnSpc>
                <a:spcPct val="90000"/>
              </a:lnSpc>
              <a:spcBef>
                <a:spcPts val="439"/>
              </a:spcBef>
              <a:buClr>
                <a:schemeClr val="accent1"/>
              </a:buClr>
              <a:buSzPct val="120000"/>
              <a:buFontTx/>
              <a:buNone/>
              <a:tabLst/>
              <a:defRPr sz="1600" b="0" kern="1200">
                <a:solidFill>
                  <a:schemeClr val="tx1"/>
                </a:solidFill>
                <a:latin typeface="+mn-lt"/>
                <a:ea typeface="+mn-ea"/>
                <a:cs typeface="+mn-cs"/>
              </a:defRPr>
            </a:lvl5pPr>
            <a:lvl6pPr marL="2205304"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6pPr>
            <a:lvl7pPr marL="2606269"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7pPr>
            <a:lvl8pPr marL="3007233"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8pPr>
            <a:lvl9pPr marL="3408197" indent="-200482" algn="l" defTabSz="801929" rtl="0" eaLnBrk="1" latinLnBrk="0" hangingPunct="1">
              <a:lnSpc>
                <a:spcPct val="90000"/>
              </a:lnSpc>
              <a:spcBef>
                <a:spcPts val="439"/>
              </a:spcBef>
              <a:buFont typeface="Arial" panose="020B0604020202020204" pitchFamily="34" charset="0"/>
              <a:buChar char="•"/>
              <a:defRPr sz="1579" kern="1200">
                <a:solidFill>
                  <a:schemeClr val="tx1"/>
                </a:solidFill>
                <a:latin typeface="+mn-lt"/>
                <a:ea typeface="+mn-ea"/>
                <a:cs typeface="+mn-cs"/>
              </a:defRPr>
            </a:lvl9pPr>
          </a:lstStyle>
          <a:p>
            <a:pPr lvl="3">
              <a:buSzPct val="100000"/>
            </a:pPr>
            <a:r>
              <a:rPr lang="en-US" sz="2500" b="1" dirty="0">
                <a:solidFill>
                  <a:schemeClr val="accent1"/>
                </a:solidFill>
              </a:rPr>
              <a:t>Caste</a:t>
            </a:r>
            <a:r>
              <a:rPr lang="en-US" sz="2500" b="1" dirty="0">
                <a:solidFill>
                  <a:schemeClr val="accent3"/>
                </a:solidFill>
              </a:rPr>
              <a:t> </a:t>
            </a:r>
          </a:p>
        </p:txBody>
      </p:sp>
    </p:spTree>
    <p:extLst>
      <p:ext uri="{BB962C8B-B14F-4D97-AF65-F5344CB8AC3E}">
        <p14:creationId xmlns:p14="http://schemas.microsoft.com/office/powerpoint/2010/main" val="13709650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12D82694-734D-0F4B-A989-28F5567E8201}"/>
              </a:ext>
            </a:extLst>
          </p:cNvPr>
          <p:cNvSpPr>
            <a:spLocks noGrp="1"/>
          </p:cNvSpPr>
          <p:nvPr>
            <p:ph type="title"/>
          </p:nvPr>
        </p:nvSpPr>
        <p:spPr/>
        <p:txBody>
          <a:bodyPr/>
          <a:lstStyle/>
          <a:p>
            <a:r>
              <a:rPr lang="en-GB" dirty="0"/>
              <a:t>Age and ageism</a:t>
            </a:r>
          </a:p>
        </p:txBody>
      </p:sp>
      <p:sp>
        <p:nvSpPr>
          <p:cNvPr id="8" name="Content Placeholder 7">
            <a:extLst>
              <a:ext uri="{FF2B5EF4-FFF2-40B4-BE49-F238E27FC236}">
                <a16:creationId xmlns:a16="http://schemas.microsoft.com/office/drawing/2014/main" id="{DF19B42A-BBE3-BC41-97EA-3ACF8E8C8A93}"/>
              </a:ext>
            </a:extLst>
          </p:cNvPr>
          <p:cNvSpPr>
            <a:spLocks noGrp="1"/>
          </p:cNvSpPr>
          <p:nvPr>
            <p:ph idx="1"/>
          </p:nvPr>
        </p:nvSpPr>
        <p:spPr>
          <a:xfrm>
            <a:off x="432000" y="1800000"/>
            <a:ext cx="8450743" cy="4796544"/>
          </a:xfrm>
        </p:spPr>
        <p:txBody>
          <a:bodyPr/>
          <a:lstStyle/>
          <a:p>
            <a:pPr marL="354012" lvl="3" indent="-342900">
              <a:buFont typeface="Arial" panose="020B0604020202020204" pitchFamily="34" charset="0"/>
              <a:buChar char="•"/>
            </a:pPr>
            <a:r>
              <a:rPr lang="en-US" dirty="0"/>
              <a:t>Age affects a person’s ability to make their voice heard</a:t>
            </a:r>
          </a:p>
          <a:p>
            <a:pPr marL="354012" lvl="3" indent="-342900">
              <a:buFont typeface="Arial" panose="020B0604020202020204" pitchFamily="34" charset="0"/>
              <a:buChar char="•"/>
            </a:pPr>
            <a:r>
              <a:rPr lang="en-US" dirty="0"/>
              <a:t>Ageism exists at all levels of society</a:t>
            </a:r>
          </a:p>
          <a:p>
            <a:pPr marL="354012" lvl="3" indent="-342900">
              <a:buFont typeface="Arial" panose="020B0604020202020204" pitchFamily="34" charset="0"/>
              <a:buChar char="•"/>
            </a:pPr>
            <a:r>
              <a:rPr lang="en-US" dirty="0"/>
              <a:t>Older age can give someone more of a voice or it can be disempowering</a:t>
            </a:r>
          </a:p>
          <a:p>
            <a:pPr marL="354012" lvl="3" indent="-342900">
              <a:buFont typeface="Arial" panose="020B0604020202020204" pitchFamily="34" charset="0"/>
              <a:buChar char="•"/>
            </a:pPr>
            <a:r>
              <a:rPr lang="en-US" dirty="0"/>
              <a:t>Ageism can lead to violence, neglect and abuse</a:t>
            </a:r>
          </a:p>
        </p:txBody>
      </p:sp>
      <p:sp>
        <p:nvSpPr>
          <p:cNvPr id="5" name="Footer Placeholder 4">
            <a:extLst>
              <a:ext uri="{FF2B5EF4-FFF2-40B4-BE49-F238E27FC236}">
                <a16:creationId xmlns:a16="http://schemas.microsoft.com/office/drawing/2014/main" id="{18134497-5E5F-CA42-B0E5-D6FF34545DF2}"/>
              </a:ext>
            </a:extLst>
          </p:cNvPr>
          <p:cNvSpPr>
            <a:spLocks noGrp="1"/>
          </p:cNvSpPr>
          <p:nvPr>
            <p:ph type="ftr" sz="quarter" idx="11"/>
          </p:nvPr>
        </p:nvSpPr>
        <p:spPr/>
        <p:txBody>
          <a:bodyPr/>
          <a:lstStyle/>
          <a:p>
            <a:r>
              <a:rPr lang="en-US" dirty="0"/>
              <a:t>Voice training </a:t>
            </a:r>
          </a:p>
          <a:p>
            <a:r>
              <a:rPr lang="en-GB" dirty="0">
                <a:solidFill>
                  <a:schemeClr val="accent3"/>
                </a:solidFill>
              </a:rPr>
              <a:t>Module 2: Behind the scenes</a:t>
            </a:r>
          </a:p>
        </p:txBody>
      </p:sp>
      <p:sp>
        <p:nvSpPr>
          <p:cNvPr id="6" name="Slide Number Placeholder 5">
            <a:extLst>
              <a:ext uri="{FF2B5EF4-FFF2-40B4-BE49-F238E27FC236}">
                <a16:creationId xmlns:a16="http://schemas.microsoft.com/office/drawing/2014/main" id="{262EE78B-316A-5148-B02D-19B98F6F7E06}"/>
              </a:ext>
            </a:extLst>
          </p:cNvPr>
          <p:cNvSpPr>
            <a:spLocks noGrp="1"/>
          </p:cNvSpPr>
          <p:nvPr>
            <p:ph type="sldNum" sz="quarter" idx="12"/>
          </p:nvPr>
        </p:nvSpPr>
        <p:spPr/>
        <p:txBody>
          <a:bodyPr/>
          <a:lstStyle/>
          <a:p>
            <a:fld id="{50F209D7-C180-5B4A-A7C2-AD533727DAA3}" type="slidenum">
              <a:rPr lang="en-US" smtClean="0"/>
              <a:t>19</a:t>
            </a:fld>
            <a:endParaRPr lang="en-US"/>
          </a:p>
        </p:txBody>
      </p:sp>
      <p:pic>
        <p:nvPicPr>
          <p:cNvPr id="3" name="Picture 2" descr="Icon&#10;&#10;Description automatically generated">
            <a:extLst>
              <a:ext uri="{FF2B5EF4-FFF2-40B4-BE49-F238E27FC236}">
                <a16:creationId xmlns:a16="http://schemas.microsoft.com/office/drawing/2014/main" id="{704A6614-9D66-F84B-BF1F-A195A3EFE82E}"/>
              </a:ext>
            </a:extLst>
          </p:cNvPr>
          <p:cNvPicPr>
            <a:picLocks noChangeAspect="1"/>
          </p:cNvPicPr>
          <p:nvPr/>
        </p:nvPicPr>
        <p:blipFill>
          <a:blip r:embed="rId2"/>
          <a:stretch>
            <a:fillRect/>
          </a:stretch>
        </p:blipFill>
        <p:spPr>
          <a:xfrm>
            <a:off x="7041822" y="4295708"/>
            <a:ext cx="2165211" cy="2148931"/>
          </a:xfrm>
          <a:prstGeom prst="rect">
            <a:avLst/>
          </a:prstGeom>
        </p:spPr>
      </p:pic>
    </p:spTree>
    <p:extLst>
      <p:ext uri="{BB962C8B-B14F-4D97-AF65-F5344CB8AC3E}">
        <p14:creationId xmlns:p14="http://schemas.microsoft.com/office/powerpoint/2010/main" val="20131416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12D82694-734D-0F4B-A989-28F5567E8201}"/>
              </a:ext>
            </a:extLst>
          </p:cNvPr>
          <p:cNvSpPr>
            <a:spLocks noGrp="1"/>
          </p:cNvSpPr>
          <p:nvPr>
            <p:ph type="title"/>
          </p:nvPr>
        </p:nvSpPr>
        <p:spPr/>
        <p:txBody>
          <a:bodyPr/>
          <a:lstStyle/>
          <a:p>
            <a:r>
              <a:rPr lang="en-GB" dirty="0"/>
              <a:t>Gender </a:t>
            </a:r>
          </a:p>
        </p:txBody>
      </p:sp>
      <p:sp>
        <p:nvSpPr>
          <p:cNvPr id="8" name="Content Placeholder 7">
            <a:extLst>
              <a:ext uri="{FF2B5EF4-FFF2-40B4-BE49-F238E27FC236}">
                <a16:creationId xmlns:a16="http://schemas.microsoft.com/office/drawing/2014/main" id="{DF19B42A-BBE3-BC41-97EA-3ACF8E8C8A93}"/>
              </a:ext>
            </a:extLst>
          </p:cNvPr>
          <p:cNvSpPr>
            <a:spLocks noGrp="1"/>
          </p:cNvSpPr>
          <p:nvPr>
            <p:ph idx="1"/>
          </p:nvPr>
        </p:nvSpPr>
        <p:spPr/>
        <p:txBody>
          <a:bodyPr/>
          <a:lstStyle/>
          <a:p>
            <a:pPr marL="354012" lvl="3" indent="-342900">
              <a:buFont typeface="Arial" panose="020B0604020202020204" pitchFamily="34" charset="0"/>
              <a:buChar char="•"/>
            </a:pPr>
            <a:r>
              <a:rPr lang="en-US" dirty="0"/>
              <a:t>Gender-based discrimination </a:t>
            </a:r>
          </a:p>
          <a:p>
            <a:pPr marL="354012" lvl="3" indent="-342900">
              <a:buFont typeface="Arial" panose="020B0604020202020204" pitchFamily="34" charset="0"/>
              <a:buChar char="•"/>
            </a:pPr>
            <a:r>
              <a:rPr lang="en-US" dirty="0"/>
              <a:t>Accumulated disadvantages over the life course</a:t>
            </a:r>
          </a:p>
          <a:p>
            <a:pPr marL="354012" lvl="3" indent="-342900">
              <a:buFont typeface="Arial" panose="020B0604020202020204" pitchFamily="34" charset="0"/>
              <a:buChar char="•"/>
            </a:pPr>
            <a:r>
              <a:rPr lang="en-US" dirty="0"/>
              <a:t>Intersection with other characteristics </a:t>
            </a:r>
          </a:p>
        </p:txBody>
      </p:sp>
      <p:sp>
        <p:nvSpPr>
          <p:cNvPr id="5" name="Footer Placeholder 4">
            <a:extLst>
              <a:ext uri="{FF2B5EF4-FFF2-40B4-BE49-F238E27FC236}">
                <a16:creationId xmlns:a16="http://schemas.microsoft.com/office/drawing/2014/main" id="{18134497-5E5F-CA42-B0E5-D6FF34545DF2}"/>
              </a:ext>
            </a:extLst>
          </p:cNvPr>
          <p:cNvSpPr>
            <a:spLocks noGrp="1"/>
          </p:cNvSpPr>
          <p:nvPr>
            <p:ph type="ftr" sz="quarter" idx="11"/>
          </p:nvPr>
        </p:nvSpPr>
        <p:spPr/>
        <p:txBody>
          <a:bodyPr/>
          <a:lstStyle/>
          <a:p>
            <a:r>
              <a:rPr lang="en-US" dirty="0"/>
              <a:t>Voice training </a:t>
            </a:r>
          </a:p>
          <a:p>
            <a:r>
              <a:rPr lang="en-GB" dirty="0">
                <a:solidFill>
                  <a:schemeClr val="accent3"/>
                </a:solidFill>
              </a:rPr>
              <a:t>Module 2: Behind the scenes</a:t>
            </a:r>
          </a:p>
        </p:txBody>
      </p:sp>
      <p:sp>
        <p:nvSpPr>
          <p:cNvPr id="6" name="Slide Number Placeholder 5">
            <a:extLst>
              <a:ext uri="{FF2B5EF4-FFF2-40B4-BE49-F238E27FC236}">
                <a16:creationId xmlns:a16="http://schemas.microsoft.com/office/drawing/2014/main" id="{262EE78B-316A-5148-B02D-19B98F6F7E06}"/>
              </a:ext>
            </a:extLst>
          </p:cNvPr>
          <p:cNvSpPr>
            <a:spLocks noGrp="1"/>
          </p:cNvSpPr>
          <p:nvPr>
            <p:ph type="sldNum" sz="quarter" idx="12"/>
          </p:nvPr>
        </p:nvSpPr>
        <p:spPr/>
        <p:txBody>
          <a:bodyPr/>
          <a:lstStyle/>
          <a:p>
            <a:fld id="{50F209D7-C180-5B4A-A7C2-AD533727DAA3}" type="slidenum">
              <a:rPr lang="en-US" smtClean="0"/>
              <a:t>20</a:t>
            </a:fld>
            <a:endParaRPr lang="en-US"/>
          </a:p>
        </p:txBody>
      </p:sp>
      <p:pic>
        <p:nvPicPr>
          <p:cNvPr id="3" name="Picture 2" descr="Icon&#10;&#10;Description automatically generated">
            <a:extLst>
              <a:ext uri="{FF2B5EF4-FFF2-40B4-BE49-F238E27FC236}">
                <a16:creationId xmlns:a16="http://schemas.microsoft.com/office/drawing/2014/main" id="{DB9A2C01-0CA3-CC42-B14B-2AE322D0690D}"/>
              </a:ext>
            </a:extLst>
          </p:cNvPr>
          <p:cNvPicPr>
            <a:picLocks noChangeAspect="1"/>
          </p:cNvPicPr>
          <p:nvPr/>
        </p:nvPicPr>
        <p:blipFill>
          <a:blip r:embed="rId2"/>
          <a:stretch>
            <a:fillRect/>
          </a:stretch>
        </p:blipFill>
        <p:spPr>
          <a:xfrm>
            <a:off x="7334054" y="4251589"/>
            <a:ext cx="1630837" cy="2179832"/>
          </a:xfrm>
          <a:prstGeom prst="rect">
            <a:avLst/>
          </a:prstGeom>
        </p:spPr>
      </p:pic>
    </p:spTree>
    <p:extLst>
      <p:ext uri="{BB962C8B-B14F-4D97-AF65-F5344CB8AC3E}">
        <p14:creationId xmlns:p14="http://schemas.microsoft.com/office/powerpoint/2010/main" val="22720657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12D82694-734D-0F4B-A989-28F5567E8201}"/>
              </a:ext>
            </a:extLst>
          </p:cNvPr>
          <p:cNvSpPr>
            <a:spLocks noGrp="1"/>
          </p:cNvSpPr>
          <p:nvPr>
            <p:ph type="title"/>
          </p:nvPr>
        </p:nvSpPr>
        <p:spPr/>
        <p:txBody>
          <a:bodyPr/>
          <a:lstStyle/>
          <a:p>
            <a:r>
              <a:rPr lang="en-GB" dirty="0"/>
              <a:t>Disability</a:t>
            </a:r>
          </a:p>
        </p:txBody>
      </p:sp>
      <p:sp>
        <p:nvSpPr>
          <p:cNvPr id="8" name="Content Placeholder 7">
            <a:extLst>
              <a:ext uri="{FF2B5EF4-FFF2-40B4-BE49-F238E27FC236}">
                <a16:creationId xmlns:a16="http://schemas.microsoft.com/office/drawing/2014/main" id="{DF19B42A-BBE3-BC41-97EA-3ACF8E8C8A93}"/>
              </a:ext>
            </a:extLst>
          </p:cNvPr>
          <p:cNvSpPr>
            <a:spLocks noGrp="1"/>
          </p:cNvSpPr>
          <p:nvPr>
            <p:ph idx="1"/>
          </p:nvPr>
        </p:nvSpPr>
        <p:spPr>
          <a:xfrm>
            <a:off x="432001" y="1800000"/>
            <a:ext cx="6452126" cy="4796544"/>
          </a:xfrm>
        </p:spPr>
        <p:txBody>
          <a:bodyPr/>
          <a:lstStyle/>
          <a:p>
            <a:pPr lvl="3"/>
            <a:r>
              <a:rPr lang="en-US" dirty="0"/>
              <a:t>Older people with disability can face multiple forms of exclusion:</a:t>
            </a:r>
          </a:p>
          <a:p>
            <a:pPr marL="354012" lvl="3" indent="-342900">
              <a:buFont typeface="Arial" panose="020B0604020202020204" pitchFamily="34" charset="0"/>
              <a:buChar char="•"/>
            </a:pPr>
            <a:r>
              <a:rPr lang="en-US" dirty="0"/>
              <a:t>Attitudinal</a:t>
            </a:r>
          </a:p>
          <a:p>
            <a:pPr marL="354012" lvl="3" indent="-342900">
              <a:buFont typeface="Arial" panose="020B0604020202020204" pitchFamily="34" charset="0"/>
              <a:buChar char="•"/>
            </a:pPr>
            <a:r>
              <a:rPr lang="en-US" dirty="0"/>
              <a:t>Environmental</a:t>
            </a:r>
          </a:p>
          <a:p>
            <a:pPr marL="354012" lvl="3" indent="-342900">
              <a:buFont typeface="Arial" panose="020B0604020202020204" pitchFamily="34" charset="0"/>
              <a:buChar char="•"/>
            </a:pPr>
            <a:r>
              <a:rPr lang="en-US" dirty="0"/>
              <a:t>Institutional</a:t>
            </a:r>
          </a:p>
          <a:p>
            <a:pPr marL="354012" lvl="3" indent="-342900">
              <a:buFont typeface="Arial" panose="020B0604020202020204" pitchFamily="34" charset="0"/>
              <a:buChar char="•"/>
            </a:pPr>
            <a:r>
              <a:rPr lang="en-US" dirty="0" err="1"/>
              <a:t>Internalised</a:t>
            </a:r>
            <a:r>
              <a:rPr lang="en-US" dirty="0"/>
              <a:t> </a:t>
            </a:r>
          </a:p>
        </p:txBody>
      </p:sp>
      <p:sp>
        <p:nvSpPr>
          <p:cNvPr id="5" name="Footer Placeholder 4">
            <a:extLst>
              <a:ext uri="{FF2B5EF4-FFF2-40B4-BE49-F238E27FC236}">
                <a16:creationId xmlns:a16="http://schemas.microsoft.com/office/drawing/2014/main" id="{18134497-5E5F-CA42-B0E5-D6FF34545DF2}"/>
              </a:ext>
            </a:extLst>
          </p:cNvPr>
          <p:cNvSpPr>
            <a:spLocks noGrp="1"/>
          </p:cNvSpPr>
          <p:nvPr>
            <p:ph type="ftr" sz="quarter" idx="11"/>
          </p:nvPr>
        </p:nvSpPr>
        <p:spPr/>
        <p:txBody>
          <a:bodyPr/>
          <a:lstStyle/>
          <a:p>
            <a:r>
              <a:rPr lang="en-US" dirty="0"/>
              <a:t>Voice training </a:t>
            </a:r>
          </a:p>
          <a:p>
            <a:r>
              <a:rPr lang="en-GB" dirty="0">
                <a:solidFill>
                  <a:schemeClr val="accent3"/>
                </a:solidFill>
              </a:rPr>
              <a:t>Module 2: Behind the scenes</a:t>
            </a:r>
          </a:p>
        </p:txBody>
      </p:sp>
      <p:sp>
        <p:nvSpPr>
          <p:cNvPr id="6" name="Slide Number Placeholder 5">
            <a:extLst>
              <a:ext uri="{FF2B5EF4-FFF2-40B4-BE49-F238E27FC236}">
                <a16:creationId xmlns:a16="http://schemas.microsoft.com/office/drawing/2014/main" id="{262EE78B-316A-5148-B02D-19B98F6F7E06}"/>
              </a:ext>
            </a:extLst>
          </p:cNvPr>
          <p:cNvSpPr>
            <a:spLocks noGrp="1"/>
          </p:cNvSpPr>
          <p:nvPr>
            <p:ph type="sldNum" sz="quarter" idx="12"/>
          </p:nvPr>
        </p:nvSpPr>
        <p:spPr/>
        <p:txBody>
          <a:bodyPr/>
          <a:lstStyle/>
          <a:p>
            <a:fld id="{50F209D7-C180-5B4A-A7C2-AD533727DAA3}" type="slidenum">
              <a:rPr lang="en-US" smtClean="0"/>
              <a:t>21</a:t>
            </a:fld>
            <a:endParaRPr lang="en-US"/>
          </a:p>
        </p:txBody>
      </p:sp>
      <p:pic>
        <p:nvPicPr>
          <p:cNvPr id="3" name="Picture 2" descr="Icon&#10;&#10;Description automatically generated">
            <a:extLst>
              <a:ext uri="{FF2B5EF4-FFF2-40B4-BE49-F238E27FC236}">
                <a16:creationId xmlns:a16="http://schemas.microsoft.com/office/drawing/2014/main" id="{AED68791-9356-AD48-A4DD-487A05AD6EDF}"/>
              </a:ext>
            </a:extLst>
          </p:cNvPr>
          <p:cNvPicPr>
            <a:picLocks noChangeAspect="1"/>
          </p:cNvPicPr>
          <p:nvPr/>
        </p:nvPicPr>
        <p:blipFill>
          <a:blip r:embed="rId2"/>
          <a:stretch>
            <a:fillRect/>
          </a:stretch>
        </p:blipFill>
        <p:spPr>
          <a:xfrm>
            <a:off x="7770044" y="4202634"/>
            <a:ext cx="1112699" cy="2242005"/>
          </a:xfrm>
          <a:prstGeom prst="rect">
            <a:avLst/>
          </a:prstGeom>
        </p:spPr>
      </p:pic>
    </p:spTree>
    <p:extLst>
      <p:ext uri="{BB962C8B-B14F-4D97-AF65-F5344CB8AC3E}">
        <p14:creationId xmlns:p14="http://schemas.microsoft.com/office/powerpoint/2010/main" val="31881167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05A44069-AB0A-8542-9243-CD0119D7B819}"/>
              </a:ext>
            </a:extLst>
          </p:cNvPr>
          <p:cNvSpPr>
            <a:spLocks noGrp="1"/>
          </p:cNvSpPr>
          <p:nvPr>
            <p:ph type="title"/>
          </p:nvPr>
        </p:nvSpPr>
        <p:spPr>
          <a:solidFill>
            <a:schemeClr val="accent3"/>
          </a:solidFill>
        </p:spPr>
        <p:txBody>
          <a:bodyPr/>
          <a:lstStyle/>
          <a:p>
            <a:r>
              <a:rPr lang="en-US" dirty="0"/>
              <a:t>Relevance of power</a:t>
            </a:r>
          </a:p>
        </p:txBody>
      </p:sp>
      <p:sp>
        <p:nvSpPr>
          <p:cNvPr id="4" name="Footer Placeholder 3">
            <a:extLst>
              <a:ext uri="{FF2B5EF4-FFF2-40B4-BE49-F238E27FC236}">
                <a16:creationId xmlns:a16="http://schemas.microsoft.com/office/drawing/2014/main" id="{B8C2907A-8761-8442-9789-6C45881B4020}"/>
              </a:ext>
            </a:extLst>
          </p:cNvPr>
          <p:cNvSpPr>
            <a:spLocks noGrp="1"/>
          </p:cNvSpPr>
          <p:nvPr>
            <p:ph type="ftr" sz="quarter" idx="11"/>
          </p:nvPr>
        </p:nvSpPr>
        <p:spPr>
          <a:xfrm>
            <a:off x="431999" y="432001"/>
            <a:ext cx="4472510" cy="387396"/>
          </a:xfrm>
        </p:spPr>
        <p:txBody>
          <a:bodyPr/>
          <a:lstStyle/>
          <a:p>
            <a:r>
              <a:rPr lang="en-US" dirty="0">
                <a:solidFill>
                  <a:schemeClr val="tx2"/>
                </a:solidFill>
              </a:rPr>
              <a:t>Voice training </a:t>
            </a:r>
          </a:p>
          <a:p>
            <a:r>
              <a:rPr lang="en-GB" dirty="0">
                <a:solidFill>
                  <a:schemeClr val="accent3"/>
                </a:solidFill>
              </a:rPr>
              <a:t>Module 2: Behind the scenes</a:t>
            </a:r>
          </a:p>
        </p:txBody>
      </p:sp>
      <p:sp>
        <p:nvSpPr>
          <p:cNvPr id="5" name="Slide Number Placeholder 4">
            <a:extLst>
              <a:ext uri="{FF2B5EF4-FFF2-40B4-BE49-F238E27FC236}">
                <a16:creationId xmlns:a16="http://schemas.microsoft.com/office/drawing/2014/main" id="{3C81D019-5757-1848-9954-CACAED7701DD}"/>
              </a:ext>
            </a:extLst>
          </p:cNvPr>
          <p:cNvSpPr>
            <a:spLocks noGrp="1"/>
          </p:cNvSpPr>
          <p:nvPr>
            <p:ph type="sldNum" sz="quarter" idx="12"/>
          </p:nvPr>
        </p:nvSpPr>
        <p:spPr/>
        <p:txBody>
          <a:bodyPr/>
          <a:lstStyle/>
          <a:p>
            <a:fld id="{50F209D7-C180-5B4A-A7C2-AD533727DAA3}" type="slidenum">
              <a:rPr lang="en-US" smtClean="0"/>
              <a:t>22</a:t>
            </a:fld>
            <a:endParaRPr lang="en-US"/>
          </a:p>
        </p:txBody>
      </p:sp>
    </p:spTree>
    <p:extLst>
      <p:ext uri="{BB962C8B-B14F-4D97-AF65-F5344CB8AC3E}">
        <p14:creationId xmlns:p14="http://schemas.microsoft.com/office/powerpoint/2010/main" val="39097577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27D9D80-BF24-A84B-8D57-AFBB4CEDD4F9}"/>
              </a:ext>
            </a:extLst>
          </p:cNvPr>
          <p:cNvSpPr>
            <a:spLocks noGrp="1"/>
          </p:cNvSpPr>
          <p:nvPr>
            <p:ph type="title"/>
          </p:nvPr>
        </p:nvSpPr>
        <p:spPr/>
        <p:txBody>
          <a:bodyPr/>
          <a:lstStyle/>
          <a:p>
            <a:r>
              <a:rPr lang="en-GB" dirty="0"/>
              <a:t>Relevance of power </a:t>
            </a:r>
            <a:endParaRPr lang="en-US" dirty="0"/>
          </a:p>
        </p:txBody>
      </p:sp>
      <p:sp>
        <p:nvSpPr>
          <p:cNvPr id="6" name="Content Placeholder 5">
            <a:extLst>
              <a:ext uri="{FF2B5EF4-FFF2-40B4-BE49-F238E27FC236}">
                <a16:creationId xmlns:a16="http://schemas.microsoft.com/office/drawing/2014/main" id="{0DBE331C-50CD-394B-8E07-7C128D3CBC21}"/>
              </a:ext>
            </a:extLst>
          </p:cNvPr>
          <p:cNvSpPr>
            <a:spLocks noGrp="1"/>
          </p:cNvSpPr>
          <p:nvPr>
            <p:ph idx="1"/>
          </p:nvPr>
        </p:nvSpPr>
        <p:spPr>
          <a:xfrm>
            <a:off x="432000" y="1800000"/>
            <a:ext cx="7967417" cy="4796544"/>
          </a:xfrm>
        </p:spPr>
        <p:txBody>
          <a:bodyPr/>
          <a:lstStyle/>
          <a:p>
            <a:pPr marL="354012" lvl="3" indent="-342900">
              <a:buFont typeface="Arial" panose="020B0604020202020204" pitchFamily="34" charset="0"/>
              <a:buChar char="•"/>
            </a:pPr>
            <a:r>
              <a:rPr lang="en-US" dirty="0"/>
              <a:t>Women and men hold multiple roles. </a:t>
            </a:r>
            <a:br>
              <a:rPr lang="en-US" dirty="0"/>
            </a:br>
            <a:r>
              <a:rPr lang="en-US" dirty="0"/>
              <a:t>Their level of power can vary. </a:t>
            </a:r>
          </a:p>
          <a:p>
            <a:pPr marL="354012" lvl="3" indent="-342900">
              <a:buFont typeface="Arial" panose="020B0604020202020204" pitchFamily="34" charset="0"/>
              <a:buChar char="•"/>
            </a:pPr>
            <a:r>
              <a:rPr lang="en-US" dirty="0"/>
              <a:t>A person’s experience of power depends on </a:t>
            </a:r>
            <a:br>
              <a:rPr lang="en-US" dirty="0"/>
            </a:br>
            <a:r>
              <a:rPr lang="en-US" dirty="0"/>
              <a:t>various characteristics.</a:t>
            </a:r>
          </a:p>
          <a:p>
            <a:pPr marL="354012" lvl="3" indent="-342900">
              <a:buFont typeface="Arial" panose="020B0604020202020204" pitchFamily="34" charset="0"/>
              <a:buChar char="•"/>
            </a:pPr>
            <a:r>
              <a:rPr lang="en-US" dirty="0"/>
              <a:t>Power: </a:t>
            </a:r>
          </a:p>
          <a:p>
            <a:pPr marL="327025" lvl="3" indent="30163">
              <a:lnSpc>
                <a:spcPts val="2000"/>
              </a:lnSpc>
              <a:buSzPct val="80000"/>
            </a:pPr>
            <a:r>
              <a:rPr lang="en-GB" b="1" dirty="0">
                <a:solidFill>
                  <a:schemeClr val="accent1"/>
                </a:solidFill>
              </a:rPr>
              <a:t>—</a:t>
            </a:r>
            <a:r>
              <a:rPr lang="en-GB" dirty="0"/>
              <a:t> </a:t>
            </a:r>
            <a:r>
              <a:rPr lang="en-US" dirty="0"/>
              <a:t>can be economic, political, social, cultural or symbolic </a:t>
            </a:r>
          </a:p>
          <a:p>
            <a:pPr marL="327025" lvl="3" indent="30163">
              <a:lnSpc>
                <a:spcPts val="2000"/>
              </a:lnSpc>
              <a:buSzPct val="80000"/>
            </a:pPr>
            <a:r>
              <a:rPr lang="en-GB" b="1" dirty="0">
                <a:solidFill>
                  <a:schemeClr val="accent1"/>
                </a:solidFill>
              </a:rPr>
              <a:t>—</a:t>
            </a:r>
            <a:r>
              <a:rPr lang="en-GB" dirty="0"/>
              <a:t> </a:t>
            </a:r>
            <a:r>
              <a:rPr lang="en-US" dirty="0"/>
              <a:t>socially constructed </a:t>
            </a:r>
          </a:p>
          <a:p>
            <a:pPr marL="327025" lvl="3" indent="30163">
              <a:lnSpc>
                <a:spcPts val="2000"/>
              </a:lnSpc>
              <a:buSzPct val="80000"/>
            </a:pPr>
            <a:r>
              <a:rPr lang="en-GB" b="1" dirty="0">
                <a:solidFill>
                  <a:schemeClr val="accent1"/>
                </a:solidFill>
              </a:rPr>
              <a:t>—</a:t>
            </a:r>
            <a:r>
              <a:rPr lang="en-GB" dirty="0"/>
              <a:t> </a:t>
            </a:r>
            <a:r>
              <a:rPr lang="en-US" dirty="0"/>
              <a:t>occurs at different levels</a:t>
            </a:r>
          </a:p>
          <a:p>
            <a:pPr marL="327025" lvl="3" indent="30163">
              <a:lnSpc>
                <a:spcPts val="2000"/>
              </a:lnSpc>
              <a:buSzPct val="80000"/>
            </a:pPr>
            <a:r>
              <a:rPr lang="en-GB" b="1" dirty="0">
                <a:solidFill>
                  <a:schemeClr val="accent1"/>
                </a:solidFill>
              </a:rPr>
              <a:t>—</a:t>
            </a:r>
            <a:r>
              <a:rPr lang="en-GB" dirty="0"/>
              <a:t> </a:t>
            </a:r>
            <a:r>
              <a:rPr lang="en-US" dirty="0"/>
              <a:t>is acted out in different spaces</a:t>
            </a:r>
          </a:p>
          <a:p>
            <a:pPr marL="327025" lvl="3" indent="30163">
              <a:lnSpc>
                <a:spcPts val="2000"/>
              </a:lnSpc>
              <a:buSzPct val="80000"/>
            </a:pPr>
            <a:r>
              <a:rPr lang="en-GB" b="1" dirty="0">
                <a:solidFill>
                  <a:schemeClr val="accent1"/>
                </a:solidFill>
              </a:rPr>
              <a:t>—</a:t>
            </a:r>
            <a:r>
              <a:rPr lang="en-GB" dirty="0"/>
              <a:t> </a:t>
            </a:r>
            <a:r>
              <a:rPr lang="en-US" dirty="0"/>
              <a:t>takes different forms </a:t>
            </a:r>
          </a:p>
        </p:txBody>
      </p:sp>
      <p:sp>
        <p:nvSpPr>
          <p:cNvPr id="3" name="Footer Placeholder 2">
            <a:extLst>
              <a:ext uri="{FF2B5EF4-FFF2-40B4-BE49-F238E27FC236}">
                <a16:creationId xmlns:a16="http://schemas.microsoft.com/office/drawing/2014/main" id="{AF595113-4F0E-9841-B423-351291039E23}"/>
              </a:ext>
            </a:extLst>
          </p:cNvPr>
          <p:cNvSpPr>
            <a:spLocks noGrp="1"/>
          </p:cNvSpPr>
          <p:nvPr>
            <p:ph type="ftr" sz="quarter" idx="11"/>
          </p:nvPr>
        </p:nvSpPr>
        <p:spPr/>
        <p:txBody>
          <a:bodyPr/>
          <a:lstStyle/>
          <a:p>
            <a:r>
              <a:rPr lang="en-US" dirty="0"/>
              <a:t>Voice training </a:t>
            </a:r>
          </a:p>
          <a:p>
            <a:r>
              <a:rPr lang="en-GB" dirty="0">
                <a:solidFill>
                  <a:schemeClr val="accent3"/>
                </a:solidFill>
              </a:rPr>
              <a:t>Module 2: Behind the scenes</a:t>
            </a:r>
          </a:p>
        </p:txBody>
      </p:sp>
      <p:sp>
        <p:nvSpPr>
          <p:cNvPr id="4" name="Slide Number Placeholder 3">
            <a:extLst>
              <a:ext uri="{FF2B5EF4-FFF2-40B4-BE49-F238E27FC236}">
                <a16:creationId xmlns:a16="http://schemas.microsoft.com/office/drawing/2014/main" id="{4867C883-A3EC-C543-83A4-DDC40666AEDF}"/>
              </a:ext>
            </a:extLst>
          </p:cNvPr>
          <p:cNvSpPr>
            <a:spLocks noGrp="1"/>
          </p:cNvSpPr>
          <p:nvPr>
            <p:ph type="sldNum" sz="quarter" idx="12"/>
          </p:nvPr>
        </p:nvSpPr>
        <p:spPr/>
        <p:txBody>
          <a:bodyPr/>
          <a:lstStyle/>
          <a:p>
            <a:fld id="{50F209D7-C180-5B4A-A7C2-AD533727DAA3}" type="slidenum">
              <a:rPr lang="en-US" smtClean="0"/>
              <a:t>23</a:t>
            </a:fld>
            <a:endParaRPr lang="en-US"/>
          </a:p>
        </p:txBody>
      </p:sp>
      <p:pic>
        <p:nvPicPr>
          <p:cNvPr id="8" name="Picture 7" descr="Icon&#10;&#10;Description automatically generated">
            <a:extLst>
              <a:ext uri="{FF2B5EF4-FFF2-40B4-BE49-F238E27FC236}">
                <a16:creationId xmlns:a16="http://schemas.microsoft.com/office/drawing/2014/main" id="{8DAF9F52-6D6B-2340-8F53-145C39EDA5DF}"/>
              </a:ext>
            </a:extLst>
          </p:cNvPr>
          <p:cNvPicPr>
            <a:picLocks noChangeAspect="1"/>
          </p:cNvPicPr>
          <p:nvPr/>
        </p:nvPicPr>
        <p:blipFill>
          <a:blip r:embed="rId2"/>
          <a:stretch>
            <a:fillRect/>
          </a:stretch>
        </p:blipFill>
        <p:spPr>
          <a:xfrm>
            <a:off x="7241872" y="1592439"/>
            <a:ext cx="2467736" cy="1586402"/>
          </a:xfrm>
          <a:prstGeom prst="rect">
            <a:avLst/>
          </a:prstGeom>
        </p:spPr>
      </p:pic>
    </p:spTree>
    <p:extLst>
      <p:ext uri="{BB962C8B-B14F-4D97-AF65-F5344CB8AC3E}">
        <p14:creationId xmlns:p14="http://schemas.microsoft.com/office/powerpoint/2010/main" val="5055061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05A44069-AB0A-8542-9243-CD0119D7B819}"/>
              </a:ext>
            </a:extLst>
          </p:cNvPr>
          <p:cNvSpPr>
            <a:spLocks noGrp="1"/>
          </p:cNvSpPr>
          <p:nvPr>
            <p:ph type="title"/>
          </p:nvPr>
        </p:nvSpPr>
        <p:spPr>
          <a:solidFill>
            <a:schemeClr val="accent1"/>
          </a:solidFill>
        </p:spPr>
        <p:txBody>
          <a:bodyPr/>
          <a:lstStyle/>
          <a:p>
            <a:r>
              <a:rPr lang="en-GB" dirty="0"/>
              <a:t>Power: over, to, within, with</a:t>
            </a:r>
          </a:p>
        </p:txBody>
      </p:sp>
      <p:sp>
        <p:nvSpPr>
          <p:cNvPr id="4" name="Footer Placeholder 3">
            <a:extLst>
              <a:ext uri="{FF2B5EF4-FFF2-40B4-BE49-F238E27FC236}">
                <a16:creationId xmlns:a16="http://schemas.microsoft.com/office/drawing/2014/main" id="{B8C2907A-8761-8442-9789-6C45881B4020}"/>
              </a:ext>
            </a:extLst>
          </p:cNvPr>
          <p:cNvSpPr>
            <a:spLocks noGrp="1"/>
          </p:cNvSpPr>
          <p:nvPr>
            <p:ph type="ftr" sz="quarter" idx="11"/>
          </p:nvPr>
        </p:nvSpPr>
        <p:spPr>
          <a:xfrm>
            <a:off x="431999" y="432001"/>
            <a:ext cx="4472510" cy="387396"/>
          </a:xfrm>
        </p:spPr>
        <p:txBody>
          <a:bodyPr/>
          <a:lstStyle/>
          <a:p>
            <a:r>
              <a:rPr lang="en-US" dirty="0">
                <a:solidFill>
                  <a:schemeClr val="tx2"/>
                </a:solidFill>
              </a:rPr>
              <a:t>Voice training </a:t>
            </a:r>
          </a:p>
          <a:p>
            <a:r>
              <a:rPr lang="en-GB" dirty="0">
                <a:solidFill>
                  <a:schemeClr val="accent3"/>
                </a:solidFill>
              </a:rPr>
              <a:t>Module 2: Behind the scenes</a:t>
            </a:r>
          </a:p>
          <a:p>
            <a:endParaRPr lang="en-GB" dirty="0">
              <a:solidFill>
                <a:schemeClr val="accent3"/>
              </a:solidFill>
            </a:endParaRPr>
          </a:p>
        </p:txBody>
      </p:sp>
      <p:sp>
        <p:nvSpPr>
          <p:cNvPr id="5" name="Slide Number Placeholder 4">
            <a:extLst>
              <a:ext uri="{FF2B5EF4-FFF2-40B4-BE49-F238E27FC236}">
                <a16:creationId xmlns:a16="http://schemas.microsoft.com/office/drawing/2014/main" id="{3C81D019-5757-1848-9954-CACAED7701DD}"/>
              </a:ext>
            </a:extLst>
          </p:cNvPr>
          <p:cNvSpPr>
            <a:spLocks noGrp="1"/>
          </p:cNvSpPr>
          <p:nvPr>
            <p:ph type="sldNum" sz="quarter" idx="12"/>
          </p:nvPr>
        </p:nvSpPr>
        <p:spPr/>
        <p:txBody>
          <a:bodyPr/>
          <a:lstStyle/>
          <a:p>
            <a:fld id="{50F209D7-C180-5B4A-A7C2-AD533727DAA3}" type="slidenum">
              <a:rPr lang="en-US" smtClean="0"/>
              <a:t>24</a:t>
            </a:fld>
            <a:endParaRPr lang="en-US"/>
          </a:p>
        </p:txBody>
      </p:sp>
      <p:sp>
        <p:nvSpPr>
          <p:cNvPr id="7" name="TextBox 6">
            <a:extLst>
              <a:ext uri="{FF2B5EF4-FFF2-40B4-BE49-F238E27FC236}">
                <a16:creationId xmlns:a16="http://schemas.microsoft.com/office/drawing/2014/main" id="{0771788B-C961-476B-BC34-1EC1311A561C}"/>
              </a:ext>
            </a:extLst>
          </p:cNvPr>
          <p:cNvSpPr txBox="1"/>
          <p:nvPr/>
        </p:nvSpPr>
        <p:spPr>
          <a:xfrm>
            <a:off x="3745707" y="6856153"/>
            <a:ext cx="6791665" cy="461665"/>
          </a:xfrm>
          <a:prstGeom prst="rect">
            <a:avLst/>
          </a:prstGeom>
          <a:noFill/>
        </p:spPr>
        <p:txBody>
          <a:bodyPr wrap="square" rtlCol="0">
            <a:spAutoFit/>
          </a:bodyPr>
          <a:lstStyle/>
          <a:p>
            <a:r>
              <a:rPr lang="en-US" sz="800" dirty="0">
                <a:solidFill>
                  <a:schemeClr val="bg2">
                    <a:lumMod val="50000"/>
                  </a:schemeClr>
                </a:solidFill>
              </a:rPr>
              <a:t>Source: </a:t>
            </a:r>
            <a:r>
              <a:rPr lang="en-US" sz="800" dirty="0" err="1">
                <a:solidFill>
                  <a:schemeClr val="bg2">
                    <a:lumMod val="50000"/>
                  </a:schemeClr>
                </a:solidFill>
              </a:rPr>
              <a:t>VeneKlasen</a:t>
            </a:r>
            <a:r>
              <a:rPr lang="en-US" sz="800" dirty="0">
                <a:solidFill>
                  <a:schemeClr val="bg2">
                    <a:lumMod val="50000"/>
                  </a:schemeClr>
                </a:solidFill>
              </a:rPr>
              <a:t> L, and Miller V, ‘Power and empowerment’, PLA Notes, 43: 39–41, 2002, and Comic Relief </a:t>
            </a:r>
            <a:r>
              <a:rPr lang="en-US" sz="800" dirty="0" err="1">
                <a:solidFill>
                  <a:schemeClr val="bg2">
                    <a:lumMod val="50000"/>
                  </a:schemeClr>
                </a:solidFill>
              </a:rPr>
              <a:t>Maanda</a:t>
            </a:r>
            <a:r>
              <a:rPr lang="en-US" sz="800" dirty="0">
                <a:solidFill>
                  <a:schemeClr val="bg2">
                    <a:lumMod val="50000"/>
                  </a:schemeClr>
                </a:solidFill>
              </a:rPr>
              <a:t> Initiative, A framework for women and girls’ empowerment: Guidance for </a:t>
            </a:r>
            <a:r>
              <a:rPr lang="en-US" sz="800" dirty="0" err="1">
                <a:solidFill>
                  <a:schemeClr val="bg2">
                    <a:lumMod val="50000"/>
                  </a:schemeClr>
                </a:solidFill>
              </a:rPr>
              <a:t>Maanda</a:t>
            </a:r>
            <a:r>
              <a:rPr lang="en-US" sz="800" dirty="0">
                <a:solidFill>
                  <a:schemeClr val="bg2">
                    <a:lumMod val="50000"/>
                  </a:schemeClr>
                </a:solidFill>
              </a:rPr>
              <a:t> applicants and grantees, Comic Relief, 2014. Useful resource, https://www.powercube.net/</a:t>
            </a:r>
            <a:endParaRPr lang="en-GB" sz="800" dirty="0">
              <a:solidFill>
                <a:schemeClr val="bg2">
                  <a:lumMod val="50000"/>
                </a:schemeClr>
              </a:solidFill>
            </a:endParaRPr>
          </a:p>
        </p:txBody>
      </p:sp>
    </p:spTree>
    <p:extLst>
      <p:ext uri="{BB962C8B-B14F-4D97-AF65-F5344CB8AC3E}">
        <p14:creationId xmlns:p14="http://schemas.microsoft.com/office/powerpoint/2010/main" val="13357713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E7A6683-FEFF-054A-B901-6063A0FE335B}"/>
              </a:ext>
            </a:extLst>
          </p:cNvPr>
          <p:cNvSpPr>
            <a:spLocks noGrp="1"/>
          </p:cNvSpPr>
          <p:nvPr>
            <p:ph type="title"/>
          </p:nvPr>
        </p:nvSpPr>
        <p:spPr/>
        <p:txBody>
          <a:bodyPr/>
          <a:lstStyle/>
          <a:p>
            <a:r>
              <a:rPr lang="en-GB" dirty="0"/>
              <a:t>Power: over, to, within, with</a:t>
            </a:r>
            <a:endParaRPr lang="en-US" dirty="0"/>
          </a:p>
        </p:txBody>
      </p:sp>
      <p:sp>
        <p:nvSpPr>
          <p:cNvPr id="6" name="Content Placeholder 5">
            <a:extLst>
              <a:ext uri="{FF2B5EF4-FFF2-40B4-BE49-F238E27FC236}">
                <a16:creationId xmlns:a16="http://schemas.microsoft.com/office/drawing/2014/main" id="{D6D578EF-F9F4-B64B-A3F6-FD8832F5B386}"/>
              </a:ext>
            </a:extLst>
          </p:cNvPr>
          <p:cNvSpPr>
            <a:spLocks noGrp="1"/>
          </p:cNvSpPr>
          <p:nvPr>
            <p:ph idx="1"/>
          </p:nvPr>
        </p:nvSpPr>
        <p:spPr/>
        <p:txBody>
          <a:bodyPr/>
          <a:lstStyle/>
          <a:p>
            <a:pPr marL="354012" lvl="3" indent="-342900">
              <a:buFont typeface="Arial" panose="020B0604020202020204" pitchFamily="34" charset="0"/>
              <a:buChar char="•"/>
            </a:pPr>
            <a:r>
              <a:rPr lang="en-GB" b="1" dirty="0">
                <a:solidFill>
                  <a:schemeClr val="accent1"/>
                </a:solidFill>
              </a:rPr>
              <a:t>Power over</a:t>
            </a:r>
          </a:p>
          <a:p>
            <a:pPr marL="354012" lvl="3" indent="-342900">
              <a:buFont typeface="Arial" panose="020B0604020202020204" pitchFamily="34" charset="0"/>
              <a:buChar char="•"/>
            </a:pPr>
            <a:r>
              <a:rPr lang="en-GB" b="1" dirty="0">
                <a:solidFill>
                  <a:schemeClr val="accent1"/>
                </a:solidFill>
              </a:rPr>
              <a:t>Power to </a:t>
            </a:r>
          </a:p>
          <a:p>
            <a:pPr marL="354012" lvl="3" indent="-342900">
              <a:buFont typeface="Arial" panose="020B0604020202020204" pitchFamily="34" charset="0"/>
              <a:buChar char="•"/>
            </a:pPr>
            <a:r>
              <a:rPr lang="en-GB" b="1" dirty="0">
                <a:solidFill>
                  <a:schemeClr val="accent1"/>
                </a:solidFill>
              </a:rPr>
              <a:t>Power within </a:t>
            </a:r>
          </a:p>
          <a:p>
            <a:pPr marL="354012" lvl="3" indent="-342900">
              <a:buFont typeface="Arial" panose="020B0604020202020204" pitchFamily="34" charset="0"/>
              <a:buChar char="•"/>
            </a:pPr>
            <a:r>
              <a:rPr lang="en-GB" b="1" dirty="0">
                <a:solidFill>
                  <a:schemeClr val="accent1"/>
                </a:solidFill>
              </a:rPr>
              <a:t>Power with  </a:t>
            </a:r>
          </a:p>
        </p:txBody>
      </p:sp>
      <p:sp>
        <p:nvSpPr>
          <p:cNvPr id="3" name="Footer Placeholder 2">
            <a:extLst>
              <a:ext uri="{FF2B5EF4-FFF2-40B4-BE49-F238E27FC236}">
                <a16:creationId xmlns:a16="http://schemas.microsoft.com/office/drawing/2014/main" id="{8229CEEF-16FC-ED47-8FD3-F6477E0357E6}"/>
              </a:ext>
            </a:extLst>
          </p:cNvPr>
          <p:cNvSpPr>
            <a:spLocks noGrp="1"/>
          </p:cNvSpPr>
          <p:nvPr>
            <p:ph type="ftr" sz="quarter" idx="11"/>
          </p:nvPr>
        </p:nvSpPr>
        <p:spPr/>
        <p:txBody>
          <a:bodyPr/>
          <a:lstStyle/>
          <a:p>
            <a:r>
              <a:rPr lang="en-US" dirty="0"/>
              <a:t>Voice training </a:t>
            </a:r>
          </a:p>
          <a:p>
            <a:r>
              <a:rPr lang="en-GB" dirty="0">
                <a:solidFill>
                  <a:schemeClr val="accent3"/>
                </a:solidFill>
              </a:rPr>
              <a:t>Module 2: Behind the scenes</a:t>
            </a:r>
          </a:p>
        </p:txBody>
      </p:sp>
      <p:sp>
        <p:nvSpPr>
          <p:cNvPr id="4" name="Slide Number Placeholder 3">
            <a:extLst>
              <a:ext uri="{FF2B5EF4-FFF2-40B4-BE49-F238E27FC236}">
                <a16:creationId xmlns:a16="http://schemas.microsoft.com/office/drawing/2014/main" id="{85C3E502-1F87-CD47-8EFC-88AFC0677A54}"/>
              </a:ext>
            </a:extLst>
          </p:cNvPr>
          <p:cNvSpPr>
            <a:spLocks noGrp="1"/>
          </p:cNvSpPr>
          <p:nvPr>
            <p:ph type="sldNum" sz="quarter" idx="12"/>
          </p:nvPr>
        </p:nvSpPr>
        <p:spPr/>
        <p:txBody>
          <a:bodyPr/>
          <a:lstStyle/>
          <a:p>
            <a:fld id="{50F209D7-C180-5B4A-A7C2-AD533727DAA3}" type="slidenum">
              <a:rPr lang="en-US" smtClean="0"/>
              <a:t>25</a:t>
            </a:fld>
            <a:endParaRPr lang="en-US"/>
          </a:p>
        </p:txBody>
      </p:sp>
    </p:spTree>
    <p:extLst>
      <p:ext uri="{BB962C8B-B14F-4D97-AF65-F5344CB8AC3E}">
        <p14:creationId xmlns:p14="http://schemas.microsoft.com/office/powerpoint/2010/main" val="6440485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E7A6683-FEFF-054A-B901-6063A0FE335B}"/>
              </a:ext>
            </a:extLst>
          </p:cNvPr>
          <p:cNvSpPr>
            <a:spLocks noGrp="1"/>
          </p:cNvSpPr>
          <p:nvPr>
            <p:ph type="title"/>
          </p:nvPr>
        </p:nvSpPr>
        <p:spPr/>
        <p:txBody>
          <a:bodyPr/>
          <a:lstStyle/>
          <a:p>
            <a:r>
              <a:rPr lang="en-GB" dirty="0"/>
              <a:t>Power: over, to</a:t>
            </a:r>
            <a:r>
              <a:rPr lang="en-GB"/>
              <a:t>, within, with</a:t>
            </a:r>
            <a:endParaRPr lang="en-US" dirty="0"/>
          </a:p>
        </p:txBody>
      </p:sp>
      <p:sp>
        <p:nvSpPr>
          <p:cNvPr id="6" name="Content Placeholder 5">
            <a:extLst>
              <a:ext uri="{FF2B5EF4-FFF2-40B4-BE49-F238E27FC236}">
                <a16:creationId xmlns:a16="http://schemas.microsoft.com/office/drawing/2014/main" id="{D6D578EF-F9F4-B64B-A3F6-FD8832F5B386}"/>
              </a:ext>
            </a:extLst>
          </p:cNvPr>
          <p:cNvSpPr>
            <a:spLocks noGrp="1"/>
          </p:cNvSpPr>
          <p:nvPr>
            <p:ph idx="1"/>
          </p:nvPr>
        </p:nvSpPr>
        <p:spPr>
          <a:xfrm>
            <a:off x="432000" y="1800000"/>
            <a:ext cx="8654850" cy="4796544"/>
          </a:xfrm>
        </p:spPr>
        <p:txBody>
          <a:bodyPr/>
          <a:lstStyle/>
          <a:p>
            <a:pPr marL="354012" lvl="3" indent="-342900">
              <a:buFont typeface="Arial" panose="020B0604020202020204" pitchFamily="34" charset="0"/>
              <a:buChar char="•"/>
            </a:pPr>
            <a:r>
              <a:rPr lang="en-GB" b="1" dirty="0">
                <a:solidFill>
                  <a:schemeClr val="accent1"/>
                </a:solidFill>
              </a:rPr>
              <a:t>Power over </a:t>
            </a:r>
            <a:r>
              <a:rPr lang="en-GB" dirty="0"/>
              <a:t>– dominance</a:t>
            </a:r>
          </a:p>
          <a:p>
            <a:pPr marL="354012" lvl="3" indent="-342900">
              <a:buFont typeface="Arial" panose="020B0604020202020204" pitchFamily="34" charset="0"/>
              <a:buChar char="•"/>
            </a:pPr>
            <a:r>
              <a:rPr lang="en-GB" b="1" dirty="0">
                <a:solidFill>
                  <a:schemeClr val="accent1"/>
                </a:solidFill>
              </a:rPr>
              <a:t>Power to </a:t>
            </a:r>
            <a:r>
              <a:rPr lang="en-GB" dirty="0"/>
              <a:t>– being able to act, make decisions or create change</a:t>
            </a:r>
          </a:p>
          <a:p>
            <a:pPr marL="354012" lvl="3" indent="-342900">
              <a:buFont typeface="Arial" panose="020B0604020202020204" pitchFamily="34" charset="0"/>
              <a:buChar char="•"/>
            </a:pPr>
            <a:r>
              <a:rPr lang="en-GB" b="1" dirty="0">
                <a:solidFill>
                  <a:schemeClr val="accent1"/>
                </a:solidFill>
              </a:rPr>
              <a:t>Power within </a:t>
            </a:r>
            <a:r>
              <a:rPr lang="en-GB" dirty="0"/>
              <a:t>– sense of confidence, dignity and self-esteem that comes from gaining awareness of one’s situation </a:t>
            </a:r>
          </a:p>
          <a:p>
            <a:pPr marL="354012" lvl="3" indent="-342900">
              <a:buFont typeface="Arial" panose="020B0604020202020204" pitchFamily="34" charset="0"/>
              <a:buChar char="•"/>
            </a:pPr>
            <a:r>
              <a:rPr lang="en-GB" b="1" dirty="0">
                <a:solidFill>
                  <a:schemeClr val="accent1"/>
                </a:solidFill>
              </a:rPr>
              <a:t>Power with </a:t>
            </a:r>
            <a:r>
              <a:rPr lang="en-GB" dirty="0"/>
              <a:t>– collective action  and solidarity</a:t>
            </a:r>
          </a:p>
        </p:txBody>
      </p:sp>
      <p:sp>
        <p:nvSpPr>
          <p:cNvPr id="3" name="Footer Placeholder 2">
            <a:extLst>
              <a:ext uri="{FF2B5EF4-FFF2-40B4-BE49-F238E27FC236}">
                <a16:creationId xmlns:a16="http://schemas.microsoft.com/office/drawing/2014/main" id="{8229CEEF-16FC-ED47-8FD3-F6477E0357E6}"/>
              </a:ext>
            </a:extLst>
          </p:cNvPr>
          <p:cNvSpPr>
            <a:spLocks noGrp="1"/>
          </p:cNvSpPr>
          <p:nvPr>
            <p:ph type="ftr" sz="quarter" idx="11"/>
          </p:nvPr>
        </p:nvSpPr>
        <p:spPr/>
        <p:txBody>
          <a:bodyPr/>
          <a:lstStyle/>
          <a:p>
            <a:r>
              <a:rPr lang="en-US" dirty="0"/>
              <a:t>Voice training </a:t>
            </a:r>
          </a:p>
          <a:p>
            <a:r>
              <a:rPr lang="en-GB" dirty="0">
                <a:solidFill>
                  <a:schemeClr val="accent3"/>
                </a:solidFill>
              </a:rPr>
              <a:t>Module 2: Behind the scenes</a:t>
            </a:r>
          </a:p>
        </p:txBody>
      </p:sp>
      <p:sp>
        <p:nvSpPr>
          <p:cNvPr id="4" name="Slide Number Placeholder 3">
            <a:extLst>
              <a:ext uri="{FF2B5EF4-FFF2-40B4-BE49-F238E27FC236}">
                <a16:creationId xmlns:a16="http://schemas.microsoft.com/office/drawing/2014/main" id="{85C3E502-1F87-CD47-8EFC-88AFC0677A54}"/>
              </a:ext>
            </a:extLst>
          </p:cNvPr>
          <p:cNvSpPr>
            <a:spLocks noGrp="1"/>
          </p:cNvSpPr>
          <p:nvPr>
            <p:ph type="sldNum" sz="quarter" idx="12"/>
          </p:nvPr>
        </p:nvSpPr>
        <p:spPr/>
        <p:txBody>
          <a:bodyPr/>
          <a:lstStyle/>
          <a:p>
            <a:fld id="{50F209D7-C180-5B4A-A7C2-AD533727DAA3}" type="slidenum">
              <a:rPr lang="en-US" smtClean="0"/>
              <a:t>26</a:t>
            </a:fld>
            <a:endParaRPr lang="en-US"/>
          </a:p>
        </p:txBody>
      </p:sp>
    </p:spTree>
    <p:extLst>
      <p:ext uri="{BB962C8B-B14F-4D97-AF65-F5344CB8AC3E}">
        <p14:creationId xmlns:p14="http://schemas.microsoft.com/office/powerpoint/2010/main" val="4034581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05A44069-AB0A-8542-9243-CD0119D7B819}"/>
              </a:ext>
            </a:extLst>
          </p:cNvPr>
          <p:cNvSpPr>
            <a:spLocks noGrp="1"/>
          </p:cNvSpPr>
          <p:nvPr>
            <p:ph type="title"/>
          </p:nvPr>
        </p:nvSpPr>
        <p:spPr>
          <a:solidFill>
            <a:schemeClr val="accent2"/>
          </a:solidFill>
        </p:spPr>
        <p:txBody>
          <a:bodyPr/>
          <a:lstStyle/>
          <a:p>
            <a:r>
              <a:rPr lang="en-GB" dirty="0"/>
              <a:t>Power: visible, invisible </a:t>
            </a:r>
            <a:br>
              <a:rPr lang="en-GB" dirty="0"/>
            </a:br>
            <a:r>
              <a:rPr lang="en-GB" dirty="0"/>
              <a:t>and hidden</a:t>
            </a:r>
          </a:p>
        </p:txBody>
      </p:sp>
      <p:sp>
        <p:nvSpPr>
          <p:cNvPr id="4" name="Footer Placeholder 3">
            <a:extLst>
              <a:ext uri="{FF2B5EF4-FFF2-40B4-BE49-F238E27FC236}">
                <a16:creationId xmlns:a16="http://schemas.microsoft.com/office/drawing/2014/main" id="{B8C2907A-8761-8442-9789-6C45881B4020}"/>
              </a:ext>
            </a:extLst>
          </p:cNvPr>
          <p:cNvSpPr>
            <a:spLocks noGrp="1"/>
          </p:cNvSpPr>
          <p:nvPr>
            <p:ph type="ftr" sz="quarter" idx="11"/>
          </p:nvPr>
        </p:nvSpPr>
        <p:spPr>
          <a:xfrm>
            <a:off x="431999" y="432001"/>
            <a:ext cx="4472510" cy="387396"/>
          </a:xfrm>
        </p:spPr>
        <p:txBody>
          <a:bodyPr/>
          <a:lstStyle/>
          <a:p>
            <a:r>
              <a:rPr lang="en-US" dirty="0">
                <a:solidFill>
                  <a:schemeClr val="tx2"/>
                </a:solidFill>
              </a:rPr>
              <a:t>Voice training </a:t>
            </a:r>
          </a:p>
          <a:p>
            <a:r>
              <a:rPr lang="en-GB" dirty="0">
                <a:solidFill>
                  <a:schemeClr val="accent3"/>
                </a:solidFill>
              </a:rPr>
              <a:t>Module 2: Behind the scenes</a:t>
            </a:r>
          </a:p>
        </p:txBody>
      </p:sp>
      <p:sp>
        <p:nvSpPr>
          <p:cNvPr id="5" name="Slide Number Placeholder 4">
            <a:extLst>
              <a:ext uri="{FF2B5EF4-FFF2-40B4-BE49-F238E27FC236}">
                <a16:creationId xmlns:a16="http://schemas.microsoft.com/office/drawing/2014/main" id="{3C81D019-5757-1848-9954-CACAED7701DD}"/>
              </a:ext>
            </a:extLst>
          </p:cNvPr>
          <p:cNvSpPr>
            <a:spLocks noGrp="1"/>
          </p:cNvSpPr>
          <p:nvPr>
            <p:ph type="sldNum" sz="quarter" idx="12"/>
          </p:nvPr>
        </p:nvSpPr>
        <p:spPr/>
        <p:txBody>
          <a:bodyPr/>
          <a:lstStyle/>
          <a:p>
            <a:fld id="{50F209D7-C180-5B4A-A7C2-AD533727DAA3}" type="slidenum">
              <a:rPr lang="en-US" smtClean="0"/>
              <a:t>27</a:t>
            </a:fld>
            <a:endParaRPr lang="en-US"/>
          </a:p>
        </p:txBody>
      </p:sp>
    </p:spTree>
    <p:extLst>
      <p:ext uri="{BB962C8B-B14F-4D97-AF65-F5344CB8AC3E}">
        <p14:creationId xmlns:p14="http://schemas.microsoft.com/office/powerpoint/2010/main" val="2391145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33AFFE5-29D7-0A4F-800B-7136F38A2370}"/>
              </a:ext>
            </a:extLst>
          </p:cNvPr>
          <p:cNvPicPr>
            <a:picLocks noChangeAspect="1"/>
          </p:cNvPicPr>
          <p:nvPr/>
        </p:nvPicPr>
        <p:blipFill>
          <a:blip r:embed="rId2"/>
          <a:srcRect/>
          <a:stretch/>
        </p:blipFill>
        <p:spPr>
          <a:xfrm>
            <a:off x="431006" y="1209819"/>
            <a:ext cx="9829800" cy="5638800"/>
          </a:xfrm>
          <a:prstGeom prst="rect">
            <a:avLst/>
          </a:prstGeom>
        </p:spPr>
      </p:pic>
      <p:sp>
        <p:nvSpPr>
          <p:cNvPr id="2" name="Title 1">
            <a:extLst>
              <a:ext uri="{FF2B5EF4-FFF2-40B4-BE49-F238E27FC236}">
                <a16:creationId xmlns:a16="http://schemas.microsoft.com/office/drawing/2014/main" id="{E6A92862-92AD-BD44-960B-68E7D635318A}"/>
              </a:ext>
            </a:extLst>
          </p:cNvPr>
          <p:cNvSpPr>
            <a:spLocks noGrp="1"/>
          </p:cNvSpPr>
          <p:nvPr>
            <p:ph type="title"/>
          </p:nvPr>
        </p:nvSpPr>
        <p:spPr>
          <a:xfrm>
            <a:off x="432001" y="1115036"/>
            <a:ext cx="5446286" cy="1040335"/>
          </a:xfrm>
        </p:spPr>
        <p:txBody>
          <a:bodyPr/>
          <a:lstStyle/>
          <a:p>
            <a:r>
              <a:rPr lang="en-GB" dirty="0"/>
              <a:t>Power: visible, </a:t>
            </a:r>
            <a:br>
              <a:rPr lang="en-GB" dirty="0"/>
            </a:br>
            <a:r>
              <a:rPr lang="en-GB" dirty="0"/>
              <a:t>invisible </a:t>
            </a:r>
            <a:br>
              <a:rPr lang="en-GB" dirty="0"/>
            </a:br>
            <a:r>
              <a:rPr lang="en-GB" dirty="0"/>
              <a:t>and hidden </a:t>
            </a:r>
          </a:p>
        </p:txBody>
      </p:sp>
      <p:sp>
        <p:nvSpPr>
          <p:cNvPr id="4" name="Footer Placeholder 3">
            <a:extLst>
              <a:ext uri="{FF2B5EF4-FFF2-40B4-BE49-F238E27FC236}">
                <a16:creationId xmlns:a16="http://schemas.microsoft.com/office/drawing/2014/main" id="{6E8ACA9C-9B6D-3740-BF37-DD3D640C7E39}"/>
              </a:ext>
            </a:extLst>
          </p:cNvPr>
          <p:cNvSpPr>
            <a:spLocks noGrp="1"/>
          </p:cNvSpPr>
          <p:nvPr>
            <p:ph type="ftr" sz="quarter" idx="11"/>
          </p:nvPr>
        </p:nvSpPr>
        <p:spPr/>
        <p:txBody>
          <a:bodyPr/>
          <a:lstStyle/>
          <a:p>
            <a:r>
              <a:rPr lang="en-US" dirty="0"/>
              <a:t>Voice training </a:t>
            </a:r>
          </a:p>
          <a:p>
            <a:r>
              <a:rPr lang="en-GB" dirty="0">
                <a:solidFill>
                  <a:schemeClr val="accent3"/>
                </a:solidFill>
              </a:rPr>
              <a:t>Module 2: Behind the scenes</a:t>
            </a:r>
          </a:p>
        </p:txBody>
      </p:sp>
      <p:sp>
        <p:nvSpPr>
          <p:cNvPr id="5" name="Slide Number Placeholder 4">
            <a:extLst>
              <a:ext uri="{FF2B5EF4-FFF2-40B4-BE49-F238E27FC236}">
                <a16:creationId xmlns:a16="http://schemas.microsoft.com/office/drawing/2014/main" id="{3E1A8274-05A4-F149-8483-48D4F670E3C7}"/>
              </a:ext>
            </a:extLst>
          </p:cNvPr>
          <p:cNvSpPr>
            <a:spLocks noGrp="1"/>
          </p:cNvSpPr>
          <p:nvPr>
            <p:ph type="sldNum" sz="quarter" idx="12"/>
          </p:nvPr>
        </p:nvSpPr>
        <p:spPr/>
        <p:txBody>
          <a:bodyPr/>
          <a:lstStyle/>
          <a:p>
            <a:fld id="{50F209D7-C180-5B4A-A7C2-AD533727DAA3}" type="slidenum">
              <a:rPr lang="en-US" smtClean="0"/>
              <a:t>28</a:t>
            </a:fld>
            <a:endParaRPr lang="en-US"/>
          </a:p>
        </p:txBody>
      </p:sp>
    </p:spTree>
    <p:extLst>
      <p:ext uri="{BB962C8B-B14F-4D97-AF65-F5344CB8AC3E}">
        <p14:creationId xmlns:p14="http://schemas.microsoft.com/office/powerpoint/2010/main" val="96035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8BD118-99A7-1F46-B878-741E1984E1D8}"/>
              </a:ext>
            </a:extLst>
          </p:cNvPr>
          <p:cNvSpPr>
            <a:spLocks noGrp="1"/>
          </p:cNvSpPr>
          <p:nvPr>
            <p:ph type="title"/>
          </p:nvPr>
        </p:nvSpPr>
        <p:spPr/>
        <p:txBody>
          <a:bodyPr/>
          <a:lstStyle/>
          <a:p>
            <a:r>
              <a:rPr lang="en-GB" dirty="0"/>
              <a:t>Visible power – the public ‘yes’</a:t>
            </a:r>
            <a:endParaRPr lang="en-US" dirty="0"/>
          </a:p>
        </p:txBody>
      </p:sp>
      <p:sp>
        <p:nvSpPr>
          <p:cNvPr id="3" name="Content Placeholder 2">
            <a:extLst>
              <a:ext uri="{FF2B5EF4-FFF2-40B4-BE49-F238E27FC236}">
                <a16:creationId xmlns:a16="http://schemas.microsoft.com/office/drawing/2014/main" id="{167B2F16-328C-2243-8595-BD4CBD02A774}"/>
              </a:ext>
            </a:extLst>
          </p:cNvPr>
          <p:cNvSpPr>
            <a:spLocks noGrp="1"/>
          </p:cNvSpPr>
          <p:nvPr>
            <p:ph idx="1"/>
          </p:nvPr>
        </p:nvSpPr>
        <p:spPr>
          <a:xfrm>
            <a:off x="432001" y="1800000"/>
            <a:ext cx="7117662" cy="4796544"/>
          </a:xfrm>
        </p:spPr>
        <p:txBody>
          <a:bodyPr/>
          <a:lstStyle/>
          <a:p>
            <a:pPr marL="354012" lvl="3" indent="-342900">
              <a:buFont typeface="Arial" panose="020B0604020202020204" pitchFamily="34" charset="0"/>
              <a:buChar char="•"/>
            </a:pPr>
            <a:r>
              <a:rPr lang="en-US" dirty="0"/>
              <a:t>Formal rules, structures, institutions and procedures </a:t>
            </a:r>
          </a:p>
          <a:p>
            <a:pPr marL="354012" lvl="3" indent="-342900">
              <a:buFont typeface="Arial" panose="020B0604020202020204" pitchFamily="34" charset="0"/>
              <a:buChar char="•"/>
            </a:pPr>
            <a:r>
              <a:rPr lang="en-US" dirty="0"/>
              <a:t>How the game is currently played </a:t>
            </a:r>
          </a:p>
          <a:p>
            <a:pPr marL="354012" lvl="3" indent="-342900">
              <a:buFont typeface="Arial" panose="020B0604020202020204" pitchFamily="34" charset="0"/>
              <a:buChar char="•"/>
            </a:pPr>
            <a:r>
              <a:rPr lang="en-US" dirty="0"/>
              <a:t>Instruments of formal power: constitutions, laws, policies, budgets, etc. The voice of the powerless is not always represented. </a:t>
            </a:r>
          </a:p>
        </p:txBody>
      </p:sp>
      <p:sp>
        <p:nvSpPr>
          <p:cNvPr id="4" name="Footer Placeholder 3">
            <a:extLst>
              <a:ext uri="{FF2B5EF4-FFF2-40B4-BE49-F238E27FC236}">
                <a16:creationId xmlns:a16="http://schemas.microsoft.com/office/drawing/2014/main" id="{31DCA337-44C5-DB40-A8CE-662DFC28F9A2}"/>
              </a:ext>
            </a:extLst>
          </p:cNvPr>
          <p:cNvSpPr>
            <a:spLocks noGrp="1"/>
          </p:cNvSpPr>
          <p:nvPr>
            <p:ph type="ftr" sz="quarter" idx="11"/>
          </p:nvPr>
        </p:nvSpPr>
        <p:spPr/>
        <p:txBody>
          <a:bodyPr/>
          <a:lstStyle/>
          <a:p>
            <a:r>
              <a:rPr lang="en-US" dirty="0"/>
              <a:t>Voice training </a:t>
            </a:r>
          </a:p>
          <a:p>
            <a:r>
              <a:rPr lang="en-GB" dirty="0">
                <a:solidFill>
                  <a:schemeClr val="accent3"/>
                </a:solidFill>
              </a:rPr>
              <a:t>Module 2: Behind the scenes</a:t>
            </a:r>
          </a:p>
        </p:txBody>
      </p:sp>
      <p:sp>
        <p:nvSpPr>
          <p:cNvPr id="5" name="Slide Number Placeholder 4">
            <a:extLst>
              <a:ext uri="{FF2B5EF4-FFF2-40B4-BE49-F238E27FC236}">
                <a16:creationId xmlns:a16="http://schemas.microsoft.com/office/drawing/2014/main" id="{2FF79093-2554-264D-8ED5-5FB3E6D27FBB}"/>
              </a:ext>
            </a:extLst>
          </p:cNvPr>
          <p:cNvSpPr>
            <a:spLocks noGrp="1"/>
          </p:cNvSpPr>
          <p:nvPr>
            <p:ph type="sldNum" sz="quarter" idx="12"/>
          </p:nvPr>
        </p:nvSpPr>
        <p:spPr/>
        <p:txBody>
          <a:bodyPr/>
          <a:lstStyle/>
          <a:p>
            <a:fld id="{50F209D7-C180-5B4A-A7C2-AD533727DAA3}" type="slidenum">
              <a:rPr lang="en-US" smtClean="0"/>
              <a:t>29</a:t>
            </a:fld>
            <a:endParaRPr lang="en-US"/>
          </a:p>
        </p:txBody>
      </p:sp>
      <p:pic>
        <p:nvPicPr>
          <p:cNvPr id="8" name="Picture 7">
            <a:extLst>
              <a:ext uri="{FF2B5EF4-FFF2-40B4-BE49-F238E27FC236}">
                <a16:creationId xmlns:a16="http://schemas.microsoft.com/office/drawing/2014/main" id="{EC4C315D-71E8-D043-9DD6-7497A778D9D1}"/>
              </a:ext>
            </a:extLst>
          </p:cNvPr>
          <p:cNvPicPr>
            <a:picLocks noChangeAspect="1"/>
          </p:cNvPicPr>
          <p:nvPr/>
        </p:nvPicPr>
        <p:blipFill>
          <a:blip r:embed="rId2"/>
          <a:srcRect/>
          <a:stretch/>
        </p:blipFill>
        <p:spPr>
          <a:xfrm>
            <a:off x="6970436" y="3858829"/>
            <a:ext cx="2718000" cy="2880615"/>
          </a:xfrm>
          <a:prstGeom prst="rect">
            <a:avLst/>
          </a:prstGeom>
        </p:spPr>
      </p:pic>
    </p:spTree>
    <p:extLst>
      <p:ext uri="{BB962C8B-B14F-4D97-AF65-F5344CB8AC3E}">
        <p14:creationId xmlns:p14="http://schemas.microsoft.com/office/powerpoint/2010/main" val="30474977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8BD118-99A7-1F46-B878-741E1984E1D8}"/>
              </a:ext>
            </a:extLst>
          </p:cNvPr>
          <p:cNvSpPr>
            <a:spLocks noGrp="1"/>
          </p:cNvSpPr>
          <p:nvPr>
            <p:ph type="title"/>
          </p:nvPr>
        </p:nvSpPr>
        <p:spPr/>
        <p:txBody>
          <a:bodyPr/>
          <a:lstStyle/>
          <a:p>
            <a:r>
              <a:rPr lang="en-GB" dirty="0"/>
              <a:t>Hidden power – the private ‘no’</a:t>
            </a:r>
          </a:p>
        </p:txBody>
      </p:sp>
      <p:sp>
        <p:nvSpPr>
          <p:cNvPr id="3" name="Content Placeholder 2">
            <a:extLst>
              <a:ext uri="{FF2B5EF4-FFF2-40B4-BE49-F238E27FC236}">
                <a16:creationId xmlns:a16="http://schemas.microsoft.com/office/drawing/2014/main" id="{167B2F16-328C-2243-8595-BD4CBD02A774}"/>
              </a:ext>
            </a:extLst>
          </p:cNvPr>
          <p:cNvSpPr>
            <a:spLocks noGrp="1"/>
          </p:cNvSpPr>
          <p:nvPr>
            <p:ph idx="1"/>
          </p:nvPr>
        </p:nvSpPr>
        <p:spPr>
          <a:xfrm>
            <a:off x="432000" y="1800000"/>
            <a:ext cx="6125963" cy="4796544"/>
          </a:xfrm>
        </p:spPr>
        <p:txBody>
          <a:bodyPr/>
          <a:lstStyle/>
          <a:p>
            <a:pPr marL="354012" lvl="3" indent="-342900">
              <a:buFont typeface="Arial" panose="020B0604020202020204" pitchFamily="34" charset="0"/>
              <a:buChar char="•"/>
            </a:pPr>
            <a:r>
              <a:rPr lang="en-US" dirty="0"/>
              <a:t>Takes place in informal spaces. </a:t>
            </a:r>
            <a:br>
              <a:rPr lang="en-US" dirty="0"/>
            </a:br>
            <a:r>
              <a:rPr lang="en-US" dirty="0"/>
              <a:t>Not what people commit to publicly</a:t>
            </a:r>
          </a:p>
          <a:p>
            <a:pPr marL="354012" lvl="3" indent="-342900">
              <a:buFont typeface="Arial" panose="020B0604020202020204" pitchFamily="34" charset="0"/>
              <a:buChar char="•"/>
            </a:pPr>
            <a:r>
              <a:rPr lang="en-US" dirty="0"/>
              <a:t>Many decisions are taken in private </a:t>
            </a:r>
          </a:p>
          <a:p>
            <a:pPr marL="354012" lvl="3" indent="-342900">
              <a:buFont typeface="Arial" panose="020B0604020202020204" pitchFamily="34" charset="0"/>
              <a:buChar char="•"/>
            </a:pPr>
            <a:r>
              <a:rPr lang="en-US" dirty="0"/>
              <a:t>Real power is often hidden </a:t>
            </a:r>
          </a:p>
          <a:p>
            <a:pPr marL="354012" lvl="3" indent="-342900">
              <a:buFont typeface="Arial" panose="020B0604020202020204" pitchFamily="34" charset="0"/>
              <a:buChar char="•"/>
            </a:pPr>
            <a:r>
              <a:rPr lang="en-US" dirty="0"/>
              <a:t>Informal rules of the game</a:t>
            </a:r>
          </a:p>
          <a:p>
            <a:pPr marL="354012" lvl="3" indent="-342900">
              <a:buFont typeface="Arial" panose="020B0604020202020204" pitchFamily="34" charset="0"/>
              <a:buChar char="•"/>
            </a:pPr>
            <a:r>
              <a:rPr lang="en-US" dirty="0"/>
              <a:t>Protects vested interests </a:t>
            </a:r>
          </a:p>
          <a:p>
            <a:pPr marL="354012" lvl="3" indent="-342900">
              <a:buFont typeface="Arial" panose="020B0604020202020204" pitchFamily="34" charset="0"/>
              <a:buChar char="•"/>
            </a:pPr>
            <a:r>
              <a:rPr lang="en-US" dirty="0"/>
              <a:t>Excludes and </a:t>
            </a:r>
            <a:r>
              <a:rPr lang="en-US" dirty="0" err="1"/>
              <a:t>delegitimises</a:t>
            </a:r>
            <a:r>
              <a:rPr lang="en-US" dirty="0"/>
              <a:t> voices of potential opposition </a:t>
            </a:r>
          </a:p>
        </p:txBody>
      </p:sp>
      <p:sp>
        <p:nvSpPr>
          <p:cNvPr id="4" name="Footer Placeholder 3">
            <a:extLst>
              <a:ext uri="{FF2B5EF4-FFF2-40B4-BE49-F238E27FC236}">
                <a16:creationId xmlns:a16="http://schemas.microsoft.com/office/drawing/2014/main" id="{31DCA337-44C5-DB40-A8CE-662DFC28F9A2}"/>
              </a:ext>
            </a:extLst>
          </p:cNvPr>
          <p:cNvSpPr>
            <a:spLocks noGrp="1"/>
          </p:cNvSpPr>
          <p:nvPr>
            <p:ph type="ftr" sz="quarter" idx="11"/>
          </p:nvPr>
        </p:nvSpPr>
        <p:spPr/>
        <p:txBody>
          <a:bodyPr/>
          <a:lstStyle/>
          <a:p>
            <a:r>
              <a:rPr lang="en-US" dirty="0"/>
              <a:t>Voice training </a:t>
            </a:r>
          </a:p>
          <a:p>
            <a:r>
              <a:rPr lang="en-GB" dirty="0">
                <a:solidFill>
                  <a:schemeClr val="accent3"/>
                </a:solidFill>
              </a:rPr>
              <a:t>Module 2: Behind the scenes</a:t>
            </a:r>
          </a:p>
        </p:txBody>
      </p:sp>
      <p:sp>
        <p:nvSpPr>
          <p:cNvPr id="5" name="Slide Number Placeholder 4">
            <a:extLst>
              <a:ext uri="{FF2B5EF4-FFF2-40B4-BE49-F238E27FC236}">
                <a16:creationId xmlns:a16="http://schemas.microsoft.com/office/drawing/2014/main" id="{2FF79093-2554-264D-8ED5-5FB3E6D27FBB}"/>
              </a:ext>
            </a:extLst>
          </p:cNvPr>
          <p:cNvSpPr>
            <a:spLocks noGrp="1"/>
          </p:cNvSpPr>
          <p:nvPr>
            <p:ph type="sldNum" sz="quarter" idx="12"/>
          </p:nvPr>
        </p:nvSpPr>
        <p:spPr/>
        <p:txBody>
          <a:bodyPr/>
          <a:lstStyle/>
          <a:p>
            <a:fld id="{50F209D7-C180-5B4A-A7C2-AD533727DAA3}" type="slidenum">
              <a:rPr lang="en-US" smtClean="0"/>
              <a:t>30</a:t>
            </a:fld>
            <a:endParaRPr lang="en-US"/>
          </a:p>
        </p:txBody>
      </p:sp>
      <p:pic>
        <p:nvPicPr>
          <p:cNvPr id="6" name="Picture 5">
            <a:extLst>
              <a:ext uri="{FF2B5EF4-FFF2-40B4-BE49-F238E27FC236}">
                <a16:creationId xmlns:a16="http://schemas.microsoft.com/office/drawing/2014/main" id="{EE1CA66F-5BCD-9D44-B4C0-B7C19AFDF906}"/>
              </a:ext>
            </a:extLst>
          </p:cNvPr>
          <p:cNvPicPr>
            <a:picLocks noChangeAspect="1"/>
          </p:cNvPicPr>
          <p:nvPr/>
        </p:nvPicPr>
        <p:blipFill>
          <a:blip r:embed="rId2"/>
          <a:srcRect/>
          <a:stretch/>
        </p:blipFill>
        <p:spPr>
          <a:xfrm>
            <a:off x="6970436" y="3858829"/>
            <a:ext cx="2717423" cy="2880000"/>
          </a:xfrm>
          <a:prstGeom prst="rect">
            <a:avLst/>
          </a:prstGeom>
        </p:spPr>
      </p:pic>
    </p:spTree>
    <p:extLst>
      <p:ext uri="{BB962C8B-B14F-4D97-AF65-F5344CB8AC3E}">
        <p14:creationId xmlns:p14="http://schemas.microsoft.com/office/powerpoint/2010/main" val="13120890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8BD118-99A7-1F46-B878-741E1984E1D8}"/>
              </a:ext>
            </a:extLst>
          </p:cNvPr>
          <p:cNvSpPr>
            <a:spLocks noGrp="1"/>
          </p:cNvSpPr>
          <p:nvPr>
            <p:ph type="title"/>
          </p:nvPr>
        </p:nvSpPr>
        <p:spPr/>
        <p:txBody>
          <a:bodyPr/>
          <a:lstStyle/>
          <a:p>
            <a:r>
              <a:rPr lang="en-GB" dirty="0"/>
              <a:t>Invisible power</a:t>
            </a:r>
          </a:p>
        </p:txBody>
      </p:sp>
      <p:sp>
        <p:nvSpPr>
          <p:cNvPr id="4" name="Footer Placeholder 3">
            <a:extLst>
              <a:ext uri="{FF2B5EF4-FFF2-40B4-BE49-F238E27FC236}">
                <a16:creationId xmlns:a16="http://schemas.microsoft.com/office/drawing/2014/main" id="{31DCA337-44C5-DB40-A8CE-662DFC28F9A2}"/>
              </a:ext>
            </a:extLst>
          </p:cNvPr>
          <p:cNvSpPr>
            <a:spLocks noGrp="1"/>
          </p:cNvSpPr>
          <p:nvPr>
            <p:ph type="ftr" sz="quarter" idx="11"/>
          </p:nvPr>
        </p:nvSpPr>
        <p:spPr/>
        <p:txBody>
          <a:bodyPr/>
          <a:lstStyle/>
          <a:p>
            <a:r>
              <a:rPr lang="en-US" dirty="0"/>
              <a:t>Voice training </a:t>
            </a:r>
          </a:p>
          <a:p>
            <a:r>
              <a:rPr lang="en-GB" dirty="0">
                <a:solidFill>
                  <a:schemeClr val="accent3"/>
                </a:solidFill>
              </a:rPr>
              <a:t>Module 2: Behind the scenes</a:t>
            </a:r>
          </a:p>
        </p:txBody>
      </p:sp>
      <p:sp>
        <p:nvSpPr>
          <p:cNvPr id="5" name="Slide Number Placeholder 4">
            <a:extLst>
              <a:ext uri="{FF2B5EF4-FFF2-40B4-BE49-F238E27FC236}">
                <a16:creationId xmlns:a16="http://schemas.microsoft.com/office/drawing/2014/main" id="{2FF79093-2554-264D-8ED5-5FB3E6D27FBB}"/>
              </a:ext>
            </a:extLst>
          </p:cNvPr>
          <p:cNvSpPr>
            <a:spLocks noGrp="1"/>
          </p:cNvSpPr>
          <p:nvPr>
            <p:ph type="sldNum" sz="quarter" idx="12"/>
          </p:nvPr>
        </p:nvSpPr>
        <p:spPr/>
        <p:txBody>
          <a:bodyPr/>
          <a:lstStyle/>
          <a:p>
            <a:fld id="{50F209D7-C180-5B4A-A7C2-AD533727DAA3}" type="slidenum">
              <a:rPr lang="en-US" smtClean="0"/>
              <a:t>31</a:t>
            </a:fld>
            <a:endParaRPr lang="en-US"/>
          </a:p>
        </p:txBody>
      </p:sp>
      <p:sp>
        <p:nvSpPr>
          <p:cNvPr id="8" name="Rectangular Callout 7">
            <a:extLst>
              <a:ext uri="{FF2B5EF4-FFF2-40B4-BE49-F238E27FC236}">
                <a16:creationId xmlns:a16="http://schemas.microsoft.com/office/drawing/2014/main" id="{15B5435D-D3FC-144E-BFD6-3C4B05F58941}"/>
              </a:ext>
            </a:extLst>
          </p:cNvPr>
          <p:cNvSpPr/>
          <p:nvPr/>
        </p:nvSpPr>
        <p:spPr>
          <a:xfrm flipH="1">
            <a:off x="431999" y="1800000"/>
            <a:ext cx="5550790" cy="2811189"/>
          </a:xfrm>
          <a:prstGeom prst="wedgeRectCallout">
            <a:avLst>
              <a:gd name="adj1" fmla="val -20049"/>
              <a:gd name="adj2" fmla="val 76080"/>
            </a:avLst>
          </a:prstGeom>
          <a:solidFill>
            <a:schemeClr val="tx2">
              <a:alpha val="1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2">
            <a:extLst>
              <a:ext uri="{FF2B5EF4-FFF2-40B4-BE49-F238E27FC236}">
                <a16:creationId xmlns:a16="http://schemas.microsoft.com/office/drawing/2014/main" id="{3D44CA02-579D-034E-A58F-FB08F222CA78}"/>
              </a:ext>
            </a:extLst>
          </p:cNvPr>
          <p:cNvSpPr>
            <a:spLocks noGrp="1"/>
          </p:cNvSpPr>
          <p:nvPr>
            <p:ph idx="1"/>
          </p:nvPr>
        </p:nvSpPr>
        <p:spPr>
          <a:xfrm>
            <a:off x="602209" y="1996446"/>
            <a:ext cx="4845002" cy="2392674"/>
          </a:xfrm>
        </p:spPr>
        <p:txBody>
          <a:bodyPr/>
          <a:lstStyle/>
          <a:p>
            <a:pPr lvl="2">
              <a:lnSpc>
                <a:spcPct val="100000"/>
              </a:lnSpc>
            </a:pPr>
            <a:r>
              <a:rPr lang="en-GB" i="1" dirty="0">
                <a:solidFill>
                  <a:schemeClr val="accent1"/>
                </a:solidFill>
              </a:rPr>
              <a:t>“Invisible power often determines the capacity of change movements to influence visible and hidden power. It shapes the belief systems about what is ‘normal’ or ‘natural’...” </a:t>
            </a:r>
          </a:p>
          <a:p>
            <a:pPr lvl="2">
              <a:spcBef>
                <a:spcPts val="800"/>
              </a:spcBef>
            </a:pPr>
            <a:r>
              <a:rPr lang="en-GB" sz="1800" b="0" dirty="0"/>
              <a:t>Duncan Green, How Change Happens</a:t>
            </a:r>
          </a:p>
        </p:txBody>
      </p:sp>
      <p:pic>
        <p:nvPicPr>
          <p:cNvPr id="10" name="Picture 9">
            <a:extLst>
              <a:ext uri="{FF2B5EF4-FFF2-40B4-BE49-F238E27FC236}">
                <a16:creationId xmlns:a16="http://schemas.microsoft.com/office/drawing/2014/main" id="{3BD510AF-9304-6446-B3AD-CBBBC55B6B00}"/>
              </a:ext>
            </a:extLst>
          </p:cNvPr>
          <p:cNvPicPr>
            <a:picLocks noChangeAspect="1"/>
          </p:cNvPicPr>
          <p:nvPr/>
        </p:nvPicPr>
        <p:blipFill>
          <a:blip r:embed="rId2"/>
          <a:srcRect/>
          <a:stretch/>
        </p:blipFill>
        <p:spPr>
          <a:xfrm>
            <a:off x="6970436" y="3859444"/>
            <a:ext cx="2717420" cy="2880000"/>
          </a:xfrm>
          <a:prstGeom prst="rect">
            <a:avLst/>
          </a:prstGeom>
        </p:spPr>
      </p:pic>
    </p:spTree>
    <p:extLst>
      <p:ext uri="{BB962C8B-B14F-4D97-AF65-F5344CB8AC3E}">
        <p14:creationId xmlns:p14="http://schemas.microsoft.com/office/powerpoint/2010/main" val="20322795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8BD118-99A7-1F46-B878-741E1984E1D8}"/>
              </a:ext>
            </a:extLst>
          </p:cNvPr>
          <p:cNvSpPr>
            <a:spLocks noGrp="1"/>
          </p:cNvSpPr>
          <p:nvPr>
            <p:ph type="title"/>
          </p:nvPr>
        </p:nvSpPr>
        <p:spPr/>
        <p:txBody>
          <a:bodyPr/>
          <a:lstStyle/>
          <a:p>
            <a:r>
              <a:rPr lang="en-GB" dirty="0"/>
              <a:t>Invisible power – the ‘normal’</a:t>
            </a:r>
          </a:p>
        </p:txBody>
      </p:sp>
      <p:sp>
        <p:nvSpPr>
          <p:cNvPr id="3" name="Content Placeholder 2">
            <a:extLst>
              <a:ext uri="{FF2B5EF4-FFF2-40B4-BE49-F238E27FC236}">
                <a16:creationId xmlns:a16="http://schemas.microsoft.com/office/drawing/2014/main" id="{167B2F16-328C-2243-8595-BD4CBD02A774}"/>
              </a:ext>
            </a:extLst>
          </p:cNvPr>
          <p:cNvSpPr>
            <a:spLocks noGrp="1"/>
          </p:cNvSpPr>
          <p:nvPr>
            <p:ph idx="1"/>
          </p:nvPr>
        </p:nvSpPr>
        <p:spPr>
          <a:xfrm>
            <a:off x="432000" y="1800000"/>
            <a:ext cx="7622519" cy="4796544"/>
          </a:xfrm>
        </p:spPr>
        <p:txBody>
          <a:bodyPr/>
          <a:lstStyle/>
          <a:p>
            <a:pPr marL="354012" lvl="3" indent="-342900">
              <a:buFont typeface="Arial" panose="020B0604020202020204" pitchFamily="34" charset="0"/>
              <a:buChar char="•"/>
            </a:pPr>
            <a:r>
              <a:rPr lang="en-US" b="1" dirty="0">
                <a:solidFill>
                  <a:schemeClr val="accent1"/>
                </a:solidFill>
              </a:rPr>
              <a:t>Dominant ideologies, values and social norms shape attitudes, expectations and </a:t>
            </a:r>
            <a:r>
              <a:rPr lang="en-US" b="1" dirty="0" err="1">
                <a:solidFill>
                  <a:schemeClr val="accent1"/>
                </a:solidFill>
              </a:rPr>
              <a:t>behaviour</a:t>
            </a:r>
            <a:r>
              <a:rPr lang="en-US" b="1" dirty="0">
                <a:solidFill>
                  <a:schemeClr val="accent1"/>
                </a:solidFill>
              </a:rPr>
              <a:t> </a:t>
            </a:r>
          </a:p>
          <a:p>
            <a:pPr marL="354012" lvl="3" indent="-342900">
              <a:buFont typeface="Arial" panose="020B0604020202020204" pitchFamily="34" charset="0"/>
              <a:buChar char="•"/>
            </a:pPr>
            <a:r>
              <a:rPr lang="en-US" b="1" dirty="0">
                <a:solidFill>
                  <a:schemeClr val="accent1"/>
                </a:solidFill>
              </a:rPr>
              <a:t>Constitutes ‘the natural order’ of things</a:t>
            </a:r>
          </a:p>
          <a:p>
            <a:pPr marL="354012" lvl="3" indent="-342900">
              <a:buFont typeface="Arial" panose="020B0604020202020204" pitchFamily="34" charset="0"/>
              <a:buChar char="•"/>
            </a:pPr>
            <a:r>
              <a:rPr lang="en-US" b="1" dirty="0">
                <a:solidFill>
                  <a:schemeClr val="accent1"/>
                </a:solidFill>
              </a:rPr>
              <a:t>Perceived as acceptable (social norms) </a:t>
            </a:r>
          </a:p>
          <a:p>
            <a:pPr marL="354012" lvl="3" indent="-342900">
              <a:buFont typeface="Arial" panose="020B0604020202020204" pitchFamily="34" charset="0"/>
              <a:buChar char="•"/>
            </a:pPr>
            <a:r>
              <a:rPr lang="en-US" b="1" dirty="0">
                <a:solidFill>
                  <a:schemeClr val="accent1"/>
                </a:solidFill>
              </a:rPr>
              <a:t>Fear of social sanctions by your peers </a:t>
            </a:r>
          </a:p>
        </p:txBody>
      </p:sp>
      <p:sp>
        <p:nvSpPr>
          <p:cNvPr id="4" name="Footer Placeholder 3">
            <a:extLst>
              <a:ext uri="{FF2B5EF4-FFF2-40B4-BE49-F238E27FC236}">
                <a16:creationId xmlns:a16="http://schemas.microsoft.com/office/drawing/2014/main" id="{31DCA337-44C5-DB40-A8CE-662DFC28F9A2}"/>
              </a:ext>
            </a:extLst>
          </p:cNvPr>
          <p:cNvSpPr>
            <a:spLocks noGrp="1"/>
          </p:cNvSpPr>
          <p:nvPr>
            <p:ph type="ftr" sz="quarter" idx="11"/>
          </p:nvPr>
        </p:nvSpPr>
        <p:spPr/>
        <p:txBody>
          <a:bodyPr/>
          <a:lstStyle/>
          <a:p>
            <a:r>
              <a:rPr lang="en-US" dirty="0"/>
              <a:t>Voice training </a:t>
            </a:r>
          </a:p>
          <a:p>
            <a:r>
              <a:rPr lang="en-GB" dirty="0">
                <a:solidFill>
                  <a:schemeClr val="accent3"/>
                </a:solidFill>
              </a:rPr>
              <a:t>Module 2: Behind the scenes</a:t>
            </a:r>
          </a:p>
        </p:txBody>
      </p:sp>
      <p:sp>
        <p:nvSpPr>
          <p:cNvPr id="5" name="Slide Number Placeholder 4">
            <a:extLst>
              <a:ext uri="{FF2B5EF4-FFF2-40B4-BE49-F238E27FC236}">
                <a16:creationId xmlns:a16="http://schemas.microsoft.com/office/drawing/2014/main" id="{2FF79093-2554-264D-8ED5-5FB3E6D27FBB}"/>
              </a:ext>
            </a:extLst>
          </p:cNvPr>
          <p:cNvSpPr>
            <a:spLocks noGrp="1"/>
          </p:cNvSpPr>
          <p:nvPr>
            <p:ph type="sldNum" sz="quarter" idx="12"/>
          </p:nvPr>
        </p:nvSpPr>
        <p:spPr/>
        <p:txBody>
          <a:bodyPr/>
          <a:lstStyle/>
          <a:p>
            <a:fld id="{50F209D7-C180-5B4A-A7C2-AD533727DAA3}" type="slidenum">
              <a:rPr lang="en-US" smtClean="0"/>
              <a:t>32</a:t>
            </a:fld>
            <a:endParaRPr lang="en-US"/>
          </a:p>
        </p:txBody>
      </p:sp>
      <p:pic>
        <p:nvPicPr>
          <p:cNvPr id="7" name="Picture 6">
            <a:extLst>
              <a:ext uri="{FF2B5EF4-FFF2-40B4-BE49-F238E27FC236}">
                <a16:creationId xmlns:a16="http://schemas.microsoft.com/office/drawing/2014/main" id="{5FAEE08B-D011-CB4D-9BFA-E9F0AED73EF3}"/>
              </a:ext>
            </a:extLst>
          </p:cNvPr>
          <p:cNvPicPr>
            <a:picLocks noChangeAspect="1"/>
          </p:cNvPicPr>
          <p:nvPr/>
        </p:nvPicPr>
        <p:blipFill>
          <a:blip r:embed="rId2"/>
          <a:srcRect/>
          <a:stretch/>
        </p:blipFill>
        <p:spPr>
          <a:xfrm>
            <a:off x="6970436" y="3859444"/>
            <a:ext cx="2717420" cy="2880000"/>
          </a:xfrm>
          <a:prstGeom prst="rect">
            <a:avLst/>
          </a:prstGeom>
        </p:spPr>
      </p:pic>
    </p:spTree>
    <p:extLst>
      <p:ext uri="{BB962C8B-B14F-4D97-AF65-F5344CB8AC3E}">
        <p14:creationId xmlns:p14="http://schemas.microsoft.com/office/powerpoint/2010/main" val="122339849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A92862-92AD-BD44-960B-68E7D635318A}"/>
              </a:ext>
            </a:extLst>
          </p:cNvPr>
          <p:cNvSpPr>
            <a:spLocks noGrp="1"/>
          </p:cNvSpPr>
          <p:nvPr>
            <p:ph type="title"/>
          </p:nvPr>
        </p:nvSpPr>
        <p:spPr/>
        <p:txBody>
          <a:bodyPr/>
          <a:lstStyle/>
          <a:p>
            <a:r>
              <a:rPr lang="en-GB" dirty="0"/>
              <a:t>Power operates at all levels</a:t>
            </a:r>
          </a:p>
        </p:txBody>
      </p:sp>
      <p:sp>
        <p:nvSpPr>
          <p:cNvPr id="4" name="Footer Placeholder 3">
            <a:extLst>
              <a:ext uri="{FF2B5EF4-FFF2-40B4-BE49-F238E27FC236}">
                <a16:creationId xmlns:a16="http://schemas.microsoft.com/office/drawing/2014/main" id="{6E8ACA9C-9B6D-3740-BF37-DD3D640C7E39}"/>
              </a:ext>
            </a:extLst>
          </p:cNvPr>
          <p:cNvSpPr>
            <a:spLocks noGrp="1"/>
          </p:cNvSpPr>
          <p:nvPr>
            <p:ph type="ftr" sz="quarter" idx="11"/>
          </p:nvPr>
        </p:nvSpPr>
        <p:spPr/>
        <p:txBody>
          <a:bodyPr/>
          <a:lstStyle/>
          <a:p>
            <a:r>
              <a:rPr lang="en-US" dirty="0"/>
              <a:t>Voice training </a:t>
            </a:r>
          </a:p>
          <a:p>
            <a:r>
              <a:rPr lang="en-GB" dirty="0">
                <a:solidFill>
                  <a:schemeClr val="accent3"/>
                </a:solidFill>
              </a:rPr>
              <a:t>Module 2: Behind the scenes</a:t>
            </a:r>
          </a:p>
        </p:txBody>
      </p:sp>
      <p:sp>
        <p:nvSpPr>
          <p:cNvPr id="5" name="Slide Number Placeholder 4">
            <a:extLst>
              <a:ext uri="{FF2B5EF4-FFF2-40B4-BE49-F238E27FC236}">
                <a16:creationId xmlns:a16="http://schemas.microsoft.com/office/drawing/2014/main" id="{3E1A8274-05A4-F149-8483-48D4F670E3C7}"/>
              </a:ext>
            </a:extLst>
          </p:cNvPr>
          <p:cNvSpPr>
            <a:spLocks noGrp="1"/>
          </p:cNvSpPr>
          <p:nvPr>
            <p:ph type="sldNum" sz="quarter" idx="12"/>
          </p:nvPr>
        </p:nvSpPr>
        <p:spPr/>
        <p:txBody>
          <a:bodyPr/>
          <a:lstStyle/>
          <a:p>
            <a:fld id="{50F209D7-C180-5B4A-A7C2-AD533727DAA3}" type="slidenum">
              <a:rPr lang="en-US" smtClean="0"/>
              <a:t>33</a:t>
            </a:fld>
            <a:endParaRPr lang="en-US"/>
          </a:p>
        </p:txBody>
      </p:sp>
      <p:pic>
        <p:nvPicPr>
          <p:cNvPr id="6" name="Picture 5" descr="A picture containing text, clipart, screenshot&#10;&#10;Description automatically generated">
            <a:extLst>
              <a:ext uri="{FF2B5EF4-FFF2-40B4-BE49-F238E27FC236}">
                <a16:creationId xmlns:a16="http://schemas.microsoft.com/office/drawing/2014/main" id="{7BC96159-F8BA-C049-945F-69691566CE50}"/>
              </a:ext>
            </a:extLst>
          </p:cNvPr>
          <p:cNvPicPr>
            <a:picLocks noChangeAspect="1"/>
          </p:cNvPicPr>
          <p:nvPr/>
        </p:nvPicPr>
        <p:blipFill>
          <a:blip r:embed="rId2"/>
          <a:stretch>
            <a:fillRect/>
          </a:stretch>
        </p:blipFill>
        <p:spPr>
          <a:xfrm>
            <a:off x="748506" y="2814637"/>
            <a:ext cx="9194800" cy="1930400"/>
          </a:xfrm>
          <a:prstGeom prst="rect">
            <a:avLst/>
          </a:prstGeom>
        </p:spPr>
      </p:pic>
    </p:spTree>
    <p:extLst>
      <p:ext uri="{BB962C8B-B14F-4D97-AF65-F5344CB8AC3E}">
        <p14:creationId xmlns:p14="http://schemas.microsoft.com/office/powerpoint/2010/main" val="22277642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1792D4D-F914-E44F-B815-0D1DB99697AC}"/>
              </a:ext>
            </a:extLst>
          </p:cNvPr>
          <p:cNvSpPr>
            <a:spLocks noGrp="1"/>
          </p:cNvSpPr>
          <p:nvPr>
            <p:ph type="title"/>
          </p:nvPr>
        </p:nvSpPr>
        <p:spPr>
          <a:solidFill>
            <a:schemeClr val="accent3"/>
          </a:solidFill>
        </p:spPr>
        <p:txBody>
          <a:bodyPr/>
          <a:lstStyle/>
          <a:p>
            <a:r>
              <a:rPr lang="en-US" dirty="0"/>
              <a:t>How power manifests itself</a:t>
            </a:r>
            <a:br>
              <a:rPr lang="en-US" dirty="0"/>
            </a:br>
            <a:endParaRPr lang="en-US" dirty="0"/>
          </a:p>
        </p:txBody>
      </p:sp>
      <p:sp>
        <p:nvSpPr>
          <p:cNvPr id="4" name="Footer Placeholder 3">
            <a:extLst>
              <a:ext uri="{FF2B5EF4-FFF2-40B4-BE49-F238E27FC236}">
                <a16:creationId xmlns:a16="http://schemas.microsoft.com/office/drawing/2014/main" id="{5617475B-4838-8B4A-9CCC-58076C54F9FB}"/>
              </a:ext>
            </a:extLst>
          </p:cNvPr>
          <p:cNvSpPr>
            <a:spLocks noGrp="1"/>
          </p:cNvSpPr>
          <p:nvPr>
            <p:ph type="ftr" sz="quarter" idx="11"/>
          </p:nvPr>
        </p:nvSpPr>
        <p:spPr/>
        <p:txBody>
          <a:bodyPr/>
          <a:lstStyle/>
          <a:p>
            <a:r>
              <a:rPr lang="en-US" dirty="0">
                <a:solidFill>
                  <a:schemeClr val="tx2"/>
                </a:solidFill>
              </a:rPr>
              <a:t>Voice training </a:t>
            </a:r>
          </a:p>
          <a:p>
            <a:r>
              <a:rPr lang="en-GB" dirty="0">
                <a:solidFill>
                  <a:schemeClr val="accent3"/>
                </a:solidFill>
              </a:rPr>
              <a:t>Module 2: Behind the scenes</a:t>
            </a:r>
          </a:p>
        </p:txBody>
      </p:sp>
      <p:sp>
        <p:nvSpPr>
          <p:cNvPr id="5" name="Slide Number Placeholder 4">
            <a:extLst>
              <a:ext uri="{FF2B5EF4-FFF2-40B4-BE49-F238E27FC236}">
                <a16:creationId xmlns:a16="http://schemas.microsoft.com/office/drawing/2014/main" id="{7F8BE46A-9B9D-B643-932D-3028BBC53986}"/>
              </a:ext>
            </a:extLst>
          </p:cNvPr>
          <p:cNvSpPr>
            <a:spLocks noGrp="1"/>
          </p:cNvSpPr>
          <p:nvPr>
            <p:ph type="sldNum" sz="quarter" idx="12"/>
          </p:nvPr>
        </p:nvSpPr>
        <p:spPr/>
        <p:txBody>
          <a:bodyPr/>
          <a:lstStyle/>
          <a:p>
            <a:fld id="{50F209D7-C180-5B4A-A7C2-AD533727DAA3}" type="slidenum">
              <a:rPr lang="en-US" smtClean="0"/>
              <a:t>34</a:t>
            </a:fld>
            <a:endParaRPr lang="en-US"/>
          </a:p>
        </p:txBody>
      </p:sp>
    </p:spTree>
    <p:extLst>
      <p:ext uri="{BB962C8B-B14F-4D97-AF65-F5344CB8AC3E}">
        <p14:creationId xmlns:p14="http://schemas.microsoft.com/office/powerpoint/2010/main" val="412920680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BCE3B54-BB32-474D-9E40-F6B447DC4A22}"/>
              </a:ext>
            </a:extLst>
          </p:cNvPr>
          <p:cNvSpPr>
            <a:spLocks noGrp="1"/>
          </p:cNvSpPr>
          <p:nvPr>
            <p:ph type="title"/>
          </p:nvPr>
        </p:nvSpPr>
        <p:spPr/>
        <p:txBody>
          <a:bodyPr/>
          <a:lstStyle/>
          <a:p>
            <a:r>
              <a:rPr lang="en-US" dirty="0"/>
              <a:t>Group exercise</a:t>
            </a:r>
            <a:br>
              <a:rPr lang="en-US" dirty="0"/>
            </a:br>
            <a:endParaRPr lang="en-US" dirty="0"/>
          </a:p>
        </p:txBody>
      </p:sp>
      <p:sp>
        <p:nvSpPr>
          <p:cNvPr id="6" name="Content Placeholder 5">
            <a:extLst>
              <a:ext uri="{FF2B5EF4-FFF2-40B4-BE49-F238E27FC236}">
                <a16:creationId xmlns:a16="http://schemas.microsoft.com/office/drawing/2014/main" id="{7163904E-6870-CB41-9E7B-EFF00A654DAC}"/>
              </a:ext>
            </a:extLst>
          </p:cNvPr>
          <p:cNvSpPr>
            <a:spLocks noGrp="1"/>
          </p:cNvSpPr>
          <p:nvPr>
            <p:ph idx="1"/>
          </p:nvPr>
        </p:nvSpPr>
        <p:spPr>
          <a:xfrm>
            <a:off x="432001" y="1800000"/>
            <a:ext cx="6223324" cy="4796544"/>
          </a:xfrm>
        </p:spPr>
        <p:txBody>
          <a:bodyPr/>
          <a:lstStyle/>
          <a:p>
            <a:pPr marL="354012" lvl="3" indent="-342900">
              <a:buFont typeface="Arial" panose="020B0604020202020204" pitchFamily="34" charset="0"/>
              <a:buChar char="•"/>
            </a:pPr>
            <a:r>
              <a:rPr lang="en-US" dirty="0"/>
              <a:t>Think of the same older person you thought of before. </a:t>
            </a:r>
          </a:p>
          <a:p>
            <a:pPr marL="354012" lvl="3" indent="-342900">
              <a:buFont typeface="Arial" panose="020B0604020202020204" pitchFamily="34" charset="0"/>
              <a:buChar char="•"/>
            </a:pPr>
            <a:r>
              <a:rPr lang="en-US" dirty="0"/>
              <a:t>Pick a key issue that affects the person’s quality of life. You can be very precise and look at a specific issue. </a:t>
            </a:r>
          </a:p>
          <a:p>
            <a:pPr marL="354012" lvl="3" indent="-342900">
              <a:buFont typeface="Arial" panose="020B0604020202020204" pitchFamily="34" charset="0"/>
              <a:buChar char="•"/>
            </a:pPr>
            <a:r>
              <a:rPr lang="en-US" dirty="0"/>
              <a:t>Discuss how the different forms of power </a:t>
            </a:r>
            <a:br>
              <a:rPr lang="en-US" dirty="0"/>
            </a:br>
            <a:r>
              <a:rPr lang="en-US" dirty="0"/>
              <a:t>(visible, invisible and hidden) influence this issue. </a:t>
            </a:r>
          </a:p>
          <a:p>
            <a:pPr marL="354012" lvl="3" indent="-342900">
              <a:buFont typeface="Arial" panose="020B0604020202020204" pitchFamily="34" charset="0"/>
              <a:buChar char="•"/>
            </a:pPr>
            <a:r>
              <a:rPr lang="en-US" dirty="0"/>
              <a:t>At which level (household, local, national or international) are these different forms of power having an influence? </a:t>
            </a:r>
          </a:p>
        </p:txBody>
      </p:sp>
      <p:sp>
        <p:nvSpPr>
          <p:cNvPr id="3" name="Footer Placeholder 2">
            <a:extLst>
              <a:ext uri="{FF2B5EF4-FFF2-40B4-BE49-F238E27FC236}">
                <a16:creationId xmlns:a16="http://schemas.microsoft.com/office/drawing/2014/main" id="{6FFA7FE6-B401-B540-BCEB-EB4479CFEF6A}"/>
              </a:ext>
            </a:extLst>
          </p:cNvPr>
          <p:cNvSpPr>
            <a:spLocks noGrp="1"/>
          </p:cNvSpPr>
          <p:nvPr>
            <p:ph type="ftr" sz="quarter" idx="11"/>
          </p:nvPr>
        </p:nvSpPr>
        <p:spPr/>
        <p:txBody>
          <a:bodyPr/>
          <a:lstStyle/>
          <a:p>
            <a:r>
              <a:rPr lang="en-US" dirty="0"/>
              <a:t>Voice training </a:t>
            </a:r>
          </a:p>
          <a:p>
            <a:r>
              <a:rPr lang="en-GB" dirty="0">
                <a:solidFill>
                  <a:schemeClr val="accent3"/>
                </a:solidFill>
              </a:rPr>
              <a:t>Module 2: Behind the scenes</a:t>
            </a:r>
          </a:p>
        </p:txBody>
      </p:sp>
      <p:sp>
        <p:nvSpPr>
          <p:cNvPr id="4" name="Slide Number Placeholder 3">
            <a:extLst>
              <a:ext uri="{FF2B5EF4-FFF2-40B4-BE49-F238E27FC236}">
                <a16:creationId xmlns:a16="http://schemas.microsoft.com/office/drawing/2014/main" id="{0A89E065-79B5-4845-BD06-0A97C1FC7615}"/>
              </a:ext>
            </a:extLst>
          </p:cNvPr>
          <p:cNvSpPr>
            <a:spLocks noGrp="1"/>
          </p:cNvSpPr>
          <p:nvPr>
            <p:ph type="sldNum" sz="quarter" idx="12"/>
          </p:nvPr>
        </p:nvSpPr>
        <p:spPr/>
        <p:txBody>
          <a:bodyPr/>
          <a:lstStyle/>
          <a:p>
            <a:fld id="{50F209D7-C180-5B4A-A7C2-AD533727DAA3}" type="slidenum">
              <a:rPr lang="en-US" smtClean="0"/>
              <a:t>35</a:t>
            </a:fld>
            <a:endParaRPr lang="en-US"/>
          </a:p>
        </p:txBody>
      </p:sp>
      <p:pic>
        <p:nvPicPr>
          <p:cNvPr id="8" name="Picture 7" descr="A picture containing logo&#10;&#10;Description automatically generated">
            <a:extLst>
              <a:ext uri="{FF2B5EF4-FFF2-40B4-BE49-F238E27FC236}">
                <a16:creationId xmlns:a16="http://schemas.microsoft.com/office/drawing/2014/main" id="{1A6B5953-D9B4-FD49-B9B6-6A33B038D3EB}"/>
              </a:ext>
            </a:extLst>
          </p:cNvPr>
          <p:cNvPicPr>
            <a:picLocks noChangeAspect="1"/>
          </p:cNvPicPr>
          <p:nvPr/>
        </p:nvPicPr>
        <p:blipFill>
          <a:blip r:embed="rId2"/>
          <a:stretch>
            <a:fillRect/>
          </a:stretch>
        </p:blipFill>
        <p:spPr>
          <a:xfrm>
            <a:off x="7313226" y="1814673"/>
            <a:ext cx="2388345" cy="2285987"/>
          </a:xfrm>
          <a:prstGeom prst="rect">
            <a:avLst/>
          </a:prstGeom>
        </p:spPr>
      </p:pic>
    </p:spTree>
    <p:extLst>
      <p:ext uri="{BB962C8B-B14F-4D97-AF65-F5344CB8AC3E}">
        <p14:creationId xmlns:p14="http://schemas.microsoft.com/office/powerpoint/2010/main" val="1443931033"/>
      </p:ext>
    </p:extLst>
  </p:cSld>
  <p:clrMapOvr>
    <a:masterClrMapping/>
  </p:clrMapOvr>
</p:sld>
</file>

<file path=ppt/theme/theme1.xml><?xml version="1.0" encoding="utf-8"?>
<a:theme xmlns:a="http://schemas.openxmlformats.org/drawingml/2006/main" name="Office Theme">
  <a:themeElements>
    <a:clrScheme name="HelpAge colour 2021">
      <a:dk1>
        <a:srgbClr val="000000"/>
      </a:dk1>
      <a:lt1>
        <a:srgbClr val="FFFFFF"/>
      </a:lt1>
      <a:dk2>
        <a:srgbClr val="918470"/>
      </a:dk2>
      <a:lt2>
        <a:srgbClr val="F5F6F5"/>
      </a:lt2>
      <a:accent1>
        <a:srgbClr val="F0561E"/>
      </a:accent1>
      <a:accent2>
        <a:srgbClr val="B91015"/>
      </a:accent2>
      <a:accent3>
        <a:srgbClr val="EB134F"/>
      </a:accent3>
      <a:accent4>
        <a:srgbClr val="92846F"/>
      </a:accent4>
      <a:accent5>
        <a:srgbClr val="A152CA"/>
      </a:accent5>
      <a:accent6>
        <a:srgbClr val="70AD47"/>
      </a:accent6>
      <a:hlink>
        <a:srgbClr val="F15520"/>
      </a:hlink>
      <a:folHlink>
        <a:srgbClr val="92846F"/>
      </a:folHlink>
    </a:clrScheme>
    <a:fontScheme name="Consolas-Verdana">
      <a:majorFont>
        <a:latin typeface="Consolas" panose="020B0609020204030204"/>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Verdana" panose="020B060403050404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E8CBF5AAFBFAB43A63C20FC60A27745" ma:contentTypeVersion="13" ma:contentTypeDescription="Create a new document." ma:contentTypeScope="" ma:versionID="afded2396b5d59c05c6cee2b8323ec55">
  <xsd:schema xmlns:xsd="http://www.w3.org/2001/XMLSchema" xmlns:xs="http://www.w3.org/2001/XMLSchema" xmlns:p="http://schemas.microsoft.com/office/2006/metadata/properties" xmlns:ns2="05c251ed-a556-43a1-a48c-a20eb278878d" xmlns:ns3="ba24b7fe-db22-46df-b88b-dd5d1f3486b7" targetNamespace="http://schemas.microsoft.com/office/2006/metadata/properties" ma:root="true" ma:fieldsID="6cf6d2936eb57cca3d192b7409323ba8" ns2:_="" ns3:_="">
    <xsd:import namespace="05c251ed-a556-43a1-a48c-a20eb278878d"/>
    <xsd:import namespace="ba24b7fe-db22-46df-b88b-dd5d1f3486b7"/>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element ref="ns2:MediaServiceAutoTags" minOccurs="0"/>
                <xsd:element ref="ns2:MediaServiceGenerationTime" minOccurs="0"/>
                <xsd:element ref="ns2:MediaServiceEventHashCode" minOccurs="0"/>
                <xsd:element ref="ns2:MediaServiceLocation"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5c251ed-a556-43a1-a48c-a20eb278878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Length (seconds)" ma:internalName="MediaLengthInSeconds" ma:readOnly="true">
      <xsd:simpleType>
        <xsd:restriction base="dms:Unknow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a24b7fe-db22-46df-b88b-dd5d1f3486b7"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ba24b7fe-db22-46df-b88b-dd5d1f3486b7">
      <UserInfo>
        <DisplayName/>
        <AccountId xsi:nil="true"/>
        <AccountType/>
      </UserInfo>
    </SharedWithUsers>
    <MediaLengthInSeconds xmlns="05c251ed-a556-43a1-a48c-a20eb278878d" xsi:nil="true"/>
  </documentManagement>
</p:properties>
</file>

<file path=customXml/itemProps1.xml><?xml version="1.0" encoding="utf-8"?>
<ds:datastoreItem xmlns:ds="http://schemas.openxmlformats.org/officeDocument/2006/customXml" ds:itemID="{22F29C3B-AA16-46C1-99AB-99FF8031CC78}"/>
</file>

<file path=customXml/itemProps2.xml><?xml version="1.0" encoding="utf-8"?>
<ds:datastoreItem xmlns:ds="http://schemas.openxmlformats.org/officeDocument/2006/customXml" ds:itemID="{5F5939FF-B941-453B-B23D-59C0046A7965}"/>
</file>

<file path=customXml/itemProps3.xml><?xml version="1.0" encoding="utf-8"?>
<ds:datastoreItem xmlns:ds="http://schemas.openxmlformats.org/officeDocument/2006/customXml" ds:itemID="{10BAE06C-51FC-4776-A157-388196917823}"/>
</file>

<file path=docProps/app.xml><?xml version="1.0" encoding="utf-8"?>
<Properties xmlns="http://schemas.openxmlformats.org/officeDocument/2006/extended-properties" xmlns:vt="http://schemas.openxmlformats.org/officeDocument/2006/docPropsVTypes">
  <TotalTime>2607</TotalTime>
  <Words>1489</Words>
  <Application>Microsoft Office PowerPoint</Application>
  <PresentationFormat>Custom</PresentationFormat>
  <Paragraphs>232</Paragraphs>
  <Slides>35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35</vt:i4>
      </vt:variant>
    </vt:vector>
  </HeadingPairs>
  <TitlesOfParts>
    <vt:vector size="39" baseType="lpstr">
      <vt:lpstr>Arial</vt:lpstr>
      <vt:lpstr>Calibri</vt:lpstr>
      <vt:lpstr>Verdana</vt:lpstr>
      <vt:lpstr>Office Theme</vt:lpstr>
      <vt:lpstr>Voice training Module 2:  Behind the scenes </vt:lpstr>
      <vt:lpstr>Module 2: Behind the scenes</vt:lpstr>
      <vt:lpstr>Introduction to Module 2</vt:lpstr>
      <vt:lpstr>Module 2: Outline</vt:lpstr>
      <vt:lpstr>A rights-based approach </vt:lpstr>
      <vt:lpstr>Rights-based approach</vt:lpstr>
      <vt:lpstr>Rights and voice </vt:lpstr>
      <vt:lpstr>Value of Voice work</vt:lpstr>
      <vt:lpstr>Value of Voice work</vt:lpstr>
      <vt:lpstr>Settings for Voice work</vt:lpstr>
      <vt:lpstr>Understanding spaces</vt:lpstr>
      <vt:lpstr>Understanding spaces</vt:lpstr>
      <vt:lpstr>Formal/invited spaces</vt:lpstr>
      <vt:lpstr>Claimed/informal spaces</vt:lpstr>
      <vt:lpstr>Plenary discussion</vt:lpstr>
      <vt:lpstr>Recognising diversity</vt:lpstr>
      <vt:lpstr>Recognising diversity</vt:lpstr>
      <vt:lpstr>Individual and group characteristics that influence people’s ability to raise their voice, which intersect with each other</vt:lpstr>
      <vt:lpstr>Age and ageism</vt:lpstr>
      <vt:lpstr>Gender </vt:lpstr>
      <vt:lpstr>Disability</vt:lpstr>
      <vt:lpstr>Relevance of power</vt:lpstr>
      <vt:lpstr>Relevance of power </vt:lpstr>
      <vt:lpstr>Power: over, to, within, with</vt:lpstr>
      <vt:lpstr>Power: over, to, within, with</vt:lpstr>
      <vt:lpstr>Power: over, to, within, with</vt:lpstr>
      <vt:lpstr>Power: visible, invisible  and hidden</vt:lpstr>
      <vt:lpstr>Power: visible,  invisible  and hidden </vt:lpstr>
      <vt:lpstr>Visible power – the public ‘yes’</vt:lpstr>
      <vt:lpstr>Hidden power – the private ‘no’</vt:lpstr>
      <vt:lpstr>Invisible power</vt:lpstr>
      <vt:lpstr>Invisible power – the ‘normal’</vt:lpstr>
      <vt:lpstr>Power operates at all levels</vt:lpstr>
      <vt:lpstr>How power manifests itself </vt:lpstr>
      <vt:lpstr>Group exercise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 Frech</dc:creator>
  <cp:lastModifiedBy>Jemma Stovell</cp:lastModifiedBy>
  <cp:revision>547</cp:revision>
  <dcterms:created xsi:type="dcterms:W3CDTF">2021-03-16T10:12:50Z</dcterms:created>
  <dcterms:modified xsi:type="dcterms:W3CDTF">2021-08-16T12:17:56Z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0x0101000E8CBF5AAFBFAB43A63C20FC60A27745</vt:lpwstr>
  </property>
  <property fmtid="{D5CDD505-2E9C-101B-9397-08002B2CF9AE}" pid="3" name="Order">
    <vt:r8>1059700</vt:r8>
  </property>
  <property fmtid="{D5CDD505-2E9C-101B-9397-08002B2CF9AE}" pid="4" name="_ExtendedDescription">
    <vt:lpwstr/>
  </property>
  <property fmtid="{D5CDD505-2E9C-101B-9397-08002B2CF9AE}" pid="5" name="_SourceUrl">
    <vt:lpwstr/>
  </property>
  <property fmtid="{D5CDD505-2E9C-101B-9397-08002B2CF9AE}" pid="6" name="_SharedFileIndex">
    <vt:lpwstr/>
  </property>
  <property fmtid="{D5CDD505-2E9C-101B-9397-08002B2CF9AE}" pid="7" name="ComplianceAssetId">
    <vt:lpwstr/>
  </property>
</Properties>
</file>