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/>
    <p:restoredTop sz="94694"/>
  </p:normalViewPr>
  <p:slideViewPr>
    <p:cSldViewPr>
      <p:cViewPr varScale="1">
        <p:scale>
          <a:sx n="70" d="100"/>
          <a:sy n="70" d="100"/>
        </p:scale>
        <p:origin x="322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taliy Konovalov" userId="d71c98aa-b2e8-4075-a9db-c85f93f38083" providerId="ADAL" clId="{7F9A7594-C633-4E08-9F2E-DA9D64F83E5A}"/>
    <pc:docChg chg="undo redo custSel modSld">
      <pc:chgData name="Vitaliy Konovalov" userId="d71c98aa-b2e8-4075-a9db-c85f93f38083" providerId="ADAL" clId="{7F9A7594-C633-4E08-9F2E-DA9D64F83E5A}" dt="2020-04-03T11:20:25.889" v="698" actId="404"/>
      <pc:docMkLst>
        <pc:docMk/>
      </pc:docMkLst>
      <pc:sldChg chg="addSp delSp modSp mod">
        <pc:chgData name="Vitaliy Konovalov" userId="d71c98aa-b2e8-4075-a9db-c85f93f38083" providerId="ADAL" clId="{7F9A7594-C633-4E08-9F2E-DA9D64F83E5A}" dt="2020-04-03T11:20:25.889" v="698" actId="404"/>
        <pc:sldMkLst>
          <pc:docMk/>
          <pc:sldMk cId="0" sldId="256"/>
        </pc:sldMkLst>
        <pc:spChg chg="del mod">
          <ac:chgData name="Vitaliy Konovalov" userId="d71c98aa-b2e8-4075-a9db-c85f93f38083" providerId="ADAL" clId="{7F9A7594-C633-4E08-9F2E-DA9D64F83E5A}" dt="2020-04-03T11:20:21.689" v="696"/>
          <ac:spMkLst>
            <pc:docMk/>
            <pc:sldMk cId="0" sldId="256"/>
            <ac:spMk id="2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20:25.889" v="698" actId="404"/>
          <ac:spMkLst>
            <pc:docMk/>
            <pc:sldMk cId="0" sldId="256"/>
            <ac:spMk id="3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05:11.030" v="138" actId="404"/>
          <ac:spMkLst>
            <pc:docMk/>
            <pc:sldMk cId="0" sldId="256"/>
            <ac:spMk id="4" creationId="{00000000-0000-0000-0000-000000000000}"/>
          </ac:spMkLst>
        </pc:spChg>
        <pc:spChg chg="add del mod">
          <ac:chgData name="Vitaliy Konovalov" userId="d71c98aa-b2e8-4075-a9db-c85f93f38083" providerId="ADAL" clId="{7F9A7594-C633-4E08-9F2E-DA9D64F83E5A}" dt="2020-04-03T11:05:02.958" v="132" actId="403"/>
          <ac:spMkLst>
            <pc:docMk/>
            <pc:sldMk cId="0" sldId="256"/>
            <ac:spMk id="5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07:51.431" v="323" actId="403"/>
          <ac:spMkLst>
            <pc:docMk/>
            <pc:sldMk cId="0" sldId="256"/>
            <ac:spMk id="6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07:54.031" v="326" actId="403"/>
          <ac:spMkLst>
            <pc:docMk/>
            <pc:sldMk cId="0" sldId="256"/>
            <ac:spMk id="7" creationId="{00000000-0000-0000-0000-000000000000}"/>
          </ac:spMkLst>
        </pc:spChg>
        <pc:picChg chg="mod">
          <ac:chgData name="Vitaliy Konovalov" userId="d71c98aa-b2e8-4075-a9db-c85f93f38083" providerId="ADAL" clId="{7F9A7594-C633-4E08-9F2E-DA9D64F83E5A}" dt="2020-04-03T11:04:18.759" v="109" actId="1076"/>
          <ac:picMkLst>
            <pc:docMk/>
            <pc:sldMk cId="0" sldId="256"/>
            <ac:picMk id="31" creationId="{1D2C9442-6107-9344-981A-335CE8EFCD7C}"/>
          </ac:picMkLst>
        </pc:picChg>
        <pc:picChg chg="mod">
          <ac:chgData name="Vitaliy Konovalov" userId="d71c98aa-b2e8-4075-a9db-c85f93f38083" providerId="ADAL" clId="{7F9A7594-C633-4E08-9F2E-DA9D64F83E5A}" dt="2020-04-03T11:07:51.694" v="324" actId="1076"/>
          <ac:picMkLst>
            <pc:docMk/>
            <pc:sldMk cId="0" sldId="256"/>
            <ac:picMk id="32" creationId="{04E07EE8-B304-6E4C-A06B-9170993789AD}"/>
          </ac:picMkLst>
        </pc:picChg>
      </pc:sldChg>
      <pc:sldChg chg="modSp mod">
        <pc:chgData name="Vitaliy Konovalov" userId="d71c98aa-b2e8-4075-a9db-c85f93f38083" providerId="ADAL" clId="{7F9A7594-C633-4E08-9F2E-DA9D64F83E5A}" dt="2020-04-03T11:16:55.270" v="685" actId="14100"/>
        <pc:sldMkLst>
          <pc:docMk/>
          <pc:sldMk cId="0" sldId="257"/>
        </pc:sldMkLst>
        <pc:spChg chg="mod">
          <ac:chgData name="Vitaliy Konovalov" userId="d71c98aa-b2e8-4075-a9db-c85f93f38083" providerId="ADAL" clId="{7F9A7594-C633-4E08-9F2E-DA9D64F83E5A}" dt="2020-04-03T11:16:55.270" v="685" actId="14100"/>
          <ac:spMkLst>
            <pc:docMk/>
            <pc:sldMk cId="0" sldId="257"/>
            <ac:spMk id="2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08:43.543" v="352" actId="403"/>
          <ac:spMkLst>
            <pc:docMk/>
            <pc:sldMk cId="0" sldId="257"/>
            <ac:spMk id="3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09:06.678" v="360" actId="14100"/>
          <ac:spMkLst>
            <pc:docMk/>
            <pc:sldMk cId="0" sldId="257"/>
            <ac:spMk id="4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09:37.566" v="398" actId="14100"/>
          <ac:spMkLst>
            <pc:docMk/>
            <pc:sldMk cId="0" sldId="257"/>
            <ac:spMk id="5" creationId="{00000000-0000-0000-0000-000000000000}"/>
          </ac:spMkLst>
        </pc:spChg>
      </pc:sldChg>
      <pc:sldChg chg="modSp mod">
        <pc:chgData name="Vitaliy Konovalov" userId="d71c98aa-b2e8-4075-a9db-c85f93f38083" providerId="ADAL" clId="{7F9A7594-C633-4E08-9F2E-DA9D64F83E5A}" dt="2020-04-03T11:10:46.959" v="450" actId="403"/>
        <pc:sldMkLst>
          <pc:docMk/>
          <pc:sldMk cId="0" sldId="258"/>
        </pc:sldMkLst>
        <pc:spChg chg="mod">
          <ac:chgData name="Vitaliy Konovalov" userId="d71c98aa-b2e8-4075-a9db-c85f93f38083" providerId="ADAL" clId="{7F9A7594-C633-4E08-9F2E-DA9D64F83E5A}" dt="2020-04-03T11:10:46.959" v="450" actId="403"/>
          <ac:spMkLst>
            <pc:docMk/>
            <pc:sldMk cId="0" sldId="258"/>
            <ac:spMk id="50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0:07.551" v="419" actId="403"/>
          <ac:spMkLst>
            <pc:docMk/>
            <pc:sldMk cId="0" sldId="258"/>
            <ac:spMk id="60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0:27.710" v="444" actId="14100"/>
          <ac:spMkLst>
            <pc:docMk/>
            <pc:sldMk cId="0" sldId="258"/>
            <ac:spMk id="61" creationId="{00000000-0000-0000-0000-000000000000}"/>
          </ac:spMkLst>
        </pc:spChg>
      </pc:sldChg>
      <pc:sldChg chg="modSp mod">
        <pc:chgData name="Vitaliy Konovalov" userId="d71c98aa-b2e8-4075-a9db-c85f93f38083" providerId="ADAL" clId="{7F9A7594-C633-4E08-9F2E-DA9D64F83E5A}" dt="2020-04-03T11:11:53.471" v="522" actId="403"/>
        <pc:sldMkLst>
          <pc:docMk/>
          <pc:sldMk cId="0" sldId="259"/>
        </pc:sldMkLst>
        <pc:spChg chg="mod">
          <ac:chgData name="Vitaliy Konovalov" userId="d71c98aa-b2e8-4075-a9db-c85f93f38083" providerId="ADAL" clId="{7F9A7594-C633-4E08-9F2E-DA9D64F83E5A}" dt="2020-04-03T11:11:53.471" v="522" actId="403"/>
          <ac:spMkLst>
            <pc:docMk/>
            <pc:sldMk cId="0" sldId="259"/>
            <ac:spMk id="25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1:10.886" v="486" actId="14100"/>
          <ac:spMkLst>
            <pc:docMk/>
            <pc:sldMk cId="0" sldId="259"/>
            <ac:spMk id="26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1:29.294" v="492" actId="404"/>
          <ac:spMkLst>
            <pc:docMk/>
            <pc:sldMk cId="0" sldId="259"/>
            <ac:spMk id="27" creationId="{00000000-0000-0000-0000-000000000000}"/>
          </ac:spMkLst>
        </pc:spChg>
      </pc:sldChg>
      <pc:sldChg chg="modSp mod">
        <pc:chgData name="Vitaliy Konovalov" userId="d71c98aa-b2e8-4075-a9db-c85f93f38083" providerId="ADAL" clId="{7F9A7594-C633-4E08-9F2E-DA9D64F83E5A}" dt="2020-04-03T11:14:57.238" v="680" actId="1076"/>
        <pc:sldMkLst>
          <pc:docMk/>
          <pc:sldMk cId="0" sldId="260"/>
        </pc:sldMkLst>
        <pc:spChg chg="mod">
          <ac:chgData name="Vitaliy Konovalov" userId="d71c98aa-b2e8-4075-a9db-c85f93f38083" providerId="ADAL" clId="{7F9A7594-C633-4E08-9F2E-DA9D64F83E5A}" dt="2020-04-03T11:14:10.824" v="655" actId="403"/>
          <ac:spMkLst>
            <pc:docMk/>
            <pc:sldMk cId="0" sldId="260"/>
            <ac:spMk id="59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3:08.303" v="576" actId="403"/>
          <ac:spMkLst>
            <pc:docMk/>
            <pc:sldMk cId="0" sldId="260"/>
            <ac:spMk id="60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4:57.238" v="680" actId="1076"/>
          <ac:spMkLst>
            <pc:docMk/>
            <pc:sldMk cId="0" sldId="260"/>
            <ac:spMk id="61" creationId="{00000000-0000-0000-0000-000000000000}"/>
          </ac:spMkLst>
        </pc:spChg>
        <pc:spChg chg="mod">
          <ac:chgData name="Vitaliy Konovalov" userId="d71c98aa-b2e8-4075-a9db-c85f93f38083" providerId="ADAL" clId="{7F9A7594-C633-4E08-9F2E-DA9D64F83E5A}" dt="2020-04-03T11:12:16.541" v="551" actId="20577"/>
          <ac:spMkLst>
            <pc:docMk/>
            <pc:sldMk cId="0" sldId="260"/>
            <ac:spMk id="6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"/>
            <a:ext cx="7560309" cy="1635760"/>
          </a:xfrm>
          <a:custGeom>
            <a:avLst/>
            <a:gdLst/>
            <a:ahLst/>
            <a:cxnLst/>
            <a:rect l="l" t="t" r="r" b="b"/>
            <a:pathLst>
              <a:path w="7560309" h="1635760">
                <a:moveTo>
                  <a:pt x="7559992" y="0"/>
                </a:moveTo>
                <a:lnTo>
                  <a:pt x="0" y="0"/>
                </a:lnTo>
                <a:lnTo>
                  <a:pt x="0" y="1635226"/>
                </a:lnTo>
                <a:lnTo>
                  <a:pt x="7559992" y="1412989"/>
                </a:lnTo>
                <a:lnTo>
                  <a:pt x="7559992" y="0"/>
                </a:lnTo>
                <a:close/>
              </a:path>
            </a:pathLst>
          </a:custGeom>
          <a:solidFill>
            <a:srgbClr val="ED16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2266" y="714100"/>
            <a:ext cx="6598317" cy="55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A8F168EB-5B77-8744-B52D-7427147B1C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" t="65257" r="80206" b="12112"/>
          <a:stretch/>
        </p:blipFill>
        <p:spPr>
          <a:xfrm>
            <a:off x="2431388" y="7643428"/>
            <a:ext cx="2623974" cy="24276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4E07EE8-B304-6E4C-A06B-9170993789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" t="41692" r="80206" b="35677"/>
          <a:stretch/>
        </p:blipFill>
        <p:spPr>
          <a:xfrm>
            <a:off x="2449676" y="5128828"/>
            <a:ext cx="2623974" cy="24276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D2C9442-6107-9344-981A-335CE8EFCD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" t="17581" r="80528" b="59788"/>
          <a:stretch/>
        </p:blipFill>
        <p:spPr>
          <a:xfrm>
            <a:off x="2431388" y="2582417"/>
            <a:ext cx="2623974" cy="242767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3875" y="296788"/>
            <a:ext cx="7239000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ru-RU" sz="2800" spc="-1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Коронавирус</a:t>
            </a:r>
            <a:r>
              <a:rPr lang="ru-RU" sz="2800" spc="-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800" spc="-1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US" sz="2800" spc="-1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COVID-19)</a:t>
            </a:r>
            <a:br>
              <a:rPr lang="en-US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spc="-3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СОВЕТЫ ДЛЯ ПОЖИЛЫХ ЛЮДЕЙ</a:t>
            </a:r>
            <a:endParaRPr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8189" y="1652149"/>
            <a:ext cx="6840121" cy="47769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lang="ru-RU" sz="2800" b="1" spc="-7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КАК ОН ПЕРЕДАЕТСЯ</a:t>
            </a:r>
            <a:endParaRPr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3087" y="4823766"/>
            <a:ext cx="6885223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ru-RU" sz="16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Воздушно-капельным путем при чихании и кашле</a:t>
            </a:r>
            <a:endParaRPr lang="ru-RU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8189" y="7303866"/>
            <a:ext cx="684012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4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прикосновении к поверхностям, куда попали капли от чихания и кашля, а затем при прикосновении к глазам, носу и рту</a:t>
            </a:r>
            <a:endParaRPr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3087" y="10009874"/>
            <a:ext cx="693032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Через рукопожатие с человеком, у которого есть вирус, и прикосновение к глазам, носу и рту.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325C01E-B4A0-8645-9A58-2AE4A4A841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4" t="70574" r="61273" b="6795"/>
          <a:stretch/>
        </p:blipFill>
        <p:spPr>
          <a:xfrm>
            <a:off x="2602076" y="7190507"/>
            <a:ext cx="2623974" cy="24276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71CC8B-1491-684A-A930-613889DD45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4" t="42550" r="61273" b="34819"/>
          <a:stretch/>
        </p:blipFill>
        <p:spPr>
          <a:xfrm>
            <a:off x="2602076" y="4158026"/>
            <a:ext cx="2623974" cy="24276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F27460-EB89-4C45-8E42-F64A84C6F6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4" t="15327" r="61273" b="62042"/>
          <a:stretch/>
        </p:blipFill>
        <p:spPr>
          <a:xfrm>
            <a:off x="2602076" y="1204514"/>
            <a:ext cx="2623974" cy="2427672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1416050" y="615981"/>
            <a:ext cx="47244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-5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ЗАЩИТИТЕ СЕБЯ И ДРУГИХ</a:t>
            </a:r>
            <a:endParaRPr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8739" y="3595701"/>
            <a:ext cx="5419021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Регулярно мойте руки с мылом и водой не менее 20 секунд.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49451" y="6535374"/>
            <a:ext cx="37338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трогайте глаза, нос и рот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53772" y="9584199"/>
            <a:ext cx="405256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Кашляйте и чихайте в салфетку 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>
            <a:extLst>
              <a:ext uri="{FF2B5EF4-FFF2-40B4-BE49-F238E27FC236}">
                <a16:creationId xmlns:a16="http://schemas.microsoft.com/office/drawing/2014/main" id="{1CC6154B-DF59-5A4E-8CF6-7187BF29AE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4" t="70204" r="42633" b="7165"/>
          <a:stretch/>
        </p:blipFill>
        <p:spPr>
          <a:xfrm>
            <a:off x="2497641" y="6781661"/>
            <a:ext cx="2623974" cy="242767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B4E53833-3881-F848-AAF2-40CFE1B0AA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4" t="42611" r="42633" b="34758"/>
          <a:stretch/>
        </p:blipFill>
        <p:spPr>
          <a:xfrm>
            <a:off x="2497641" y="3821645"/>
            <a:ext cx="2623974" cy="242767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B67C272-0E92-FB4A-87F6-2C24A04F81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4" t="15327" r="42633" b="62042"/>
          <a:stretch/>
        </p:blipFill>
        <p:spPr>
          <a:xfrm>
            <a:off x="2559050" y="861628"/>
            <a:ext cx="2623974" cy="2427672"/>
          </a:xfrm>
          <a:prstGeom prst="rect">
            <a:avLst/>
          </a:prstGeom>
        </p:spPr>
      </p:pic>
      <p:sp>
        <p:nvSpPr>
          <p:cNvPr id="50" name="object 50"/>
          <p:cNvSpPr txBox="1"/>
          <p:nvPr/>
        </p:nvSpPr>
        <p:spPr>
          <a:xfrm>
            <a:off x="1187450" y="9127000"/>
            <a:ext cx="53340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Оставайтесь дома как можно дольше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339850" y="3193279"/>
            <a:ext cx="507262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Если нет салфетки, кашляйте или чихайте в локоть</a:t>
            </a:r>
            <a:endParaRPr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206845" y="6160139"/>
            <a:ext cx="309263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Выбросьте салфетку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A61B3DD8-29E0-ED4B-BD41-0C4318DB49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5" t="70223" r="24122" b="7146"/>
          <a:stretch/>
        </p:blipFill>
        <p:spPr>
          <a:xfrm>
            <a:off x="2557683" y="6743360"/>
            <a:ext cx="2623974" cy="24276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3A05FD7-C3AF-8440-810A-3537A80701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5" t="42518" r="24122" b="34851"/>
          <a:stretch/>
        </p:blipFill>
        <p:spPr>
          <a:xfrm>
            <a:off x="2557683" y="3755220"/>
            <a:ext cx="2623974" cy="24276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0049966-FDD7-0347-AF18-76266492B1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5" t="14809" r="24122" b="62560"/>
          <a:stretch/>
        </p:blipFill>
        <p:spPr>
          <a:xfrm>
            <a:off x="2557683" y="774700"/>
            <a:ext cx="2623974" cy="2427672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568450" y="9089121"/>
            <a:ext cx="436528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marR="5080" indent="-381635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Если у вас есть другие проблемы со здоровьем, убедитесь, что у вас есть запас лекарств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025650" y="3155401"/>
            <a:ext cx="34290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6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Избегайте скоплений людей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86229" y="6122401"/>
            <a:ext cx="432972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6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Избегайте контакта с людьми, которые чихают или кашляют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ood&#10;&#10;Description automatically generated">
            <a:extLst>
              <a:ext uri="{FF2B5EF4-FFF2-40B4-BE49-F238E27FC236}">
                <a16:creationId xmlns:a16="http://schemas.microsoft.com/office/drawing/2014/main" id="{FCD2705B-6B5E-4849-BE82-077455EDD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571" y="3517900"/>
            <a:ext cx="2755900" cy="21463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2BEA0DE-1F02-4844-8783-08A6573799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92" t="69317" r="5565" b="8052"/>
          <a:stretch/>
        </p:blipFill>
        <p:spPr>
          <a:xfrm>
            <a:off x="2557683" y="6349799"/>
            <a:ext cx="2623974" cy="242767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FC8E1D0A-7538-3D4C-B8AE-34C3AB8FF2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92" t="14809" r="5565" b="62560"/>
          <a:stretch/>
        </p:blipFill>
        <p:spPr>
          <a:xfrm>
            <a:off x="2557683" y="393700"/>
            <a:ext cx="2623974" cy="2427672"/>
          </a:xfrm>
          <a:prstGeom prst="rect">
            <a:avLst/>
          </a:prstGeom>
        </p:spPr>
      </p:pic>
      <p:sp>
        <p:nvSpPr>
          <p:cNvPr id="59" name="object 59"/>
          <p:cNvSpPr txBox="1"/>
          <p:nvPr/>
        </p:nvSpPr>
        <p:spPr>
          <a:xfrm>
            <a:off x="1111250" y="8777471"/>
            <a:ext cx="5410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Если вы плохо себя чувствуете, обратитесь за медицинской помощью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836726" y="2843752"/>
            <a:ext cx="588304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Оставайтесь дома. Попросите друзей, родственников или опекунов не посещать вас</a:t>
            </a:r>
            <a:endParaRPr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010073" y="5676735"/>
            <a:ext cx="570970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Попросите друзей, родственников или опекунов приносить вам продукты и лекарства</a:t>
            </a:r>
            <a:r>
              <a:rPr lang="en-US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оставлять у двери </a:t>
            </a:r>
            <a:endParaRPr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25450" y="9949963"/>
            <a:ext cx="5220536" cy="547073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1856105">
              <a:lnSpc>
                <a:spcPct val="101200"/>
              </a:lnSpc>
              <a:spcBef>
                <a:spcPts val="80"/>
              </a:spcBef>
            </a:pPr>
            <a:r>
              <a:rPr lang="ru-RU" sz="1100" b="1" spc="-2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Дополнительная информация: </a:t>
            </a:r>
            <a:r>
              <a:rPr sz="1100" b="1" spc="-10" dirty="0">
                <a:solidFill>
                  <a:srgbClr val="F15A2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www.helpage.org/covid19-guidance-and-advice-for-older-people</a:t>
            </a:r>
            <a:endParaRPr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ts val="820"/>
              </a:spcBef>
            </a:pP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Published </a:t>
            </a:r>
            <a:r>
              <a:rPr sz="6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HelpAge International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March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 | PO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Box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70156, London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WC1A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9GB </a:t>
            </a:r>
            <a:r>
              <a:rPr sz="600" b="1" spc="-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Registered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charity </a:t>
            </a:r>
            <a:r>
              <a:rPr sz="60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no.</a:t>
            </a:r>
            <a:r>
              <a:rPr sz="600" b="1" spc="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600" b="1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288180</a:t>
            </a:r>
            <a:endParaRPr sz="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6038255" y="9436833"/>
            <a:ext cx="1207931" cy="6714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831253" y="10120860"/>
            <a:ext cx="1532971" cy="42228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15A22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200</Words>
  <Application>Microsoft Office PowerPoint</Application>
  <PresentationFormat>Произвольный</PresentationFormat>
  <Paragraphs>20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Lexia-XBold</vt:lpstr>
      <vt:lpstr>Verdana</vt:lpstr>
      <vt:lpstr>Office Theme</vt:lpstr>
      <vt:lpstr>Коронавирус (COVID-19) СОВЕТЫ ДЛЯ ПОЖИЛЫХ ЛЮДЕЙ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ADVICE FOR OLDER PEOPLE</dc:title>
  <cp:lastModifiedBy>Vitaliy Konovalov</cp:lastModifiedBy>
  <cp:revision>7</cp:revision>
  <dcterms:created xsi:type="dcterms:W3CDTF">2020-03-30T14:58:20Z</dcterms:created>
  <dcterms:modified xsi:type="dcterms:W3CDTF">2020-04-03T11:22:12Z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2020-03-30T00:00:00Z</vt:filetime>
  </property>
</Properties>
</file>