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/>
    <p:restoredTop sz="94694"/>
  </p:normalViewPr>
  <p:slideViewPr>
    <p:cSldViewPr>
      <p:cViewPr>
        <p:scale>
          <a:sx n="165" d="100"/>
          <a:sy n="165" d="100"/>
        </p:scale>
        <p:origin x="1584" y="-19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"/>
            <a:ext cx="7560309" cy="1635760"/>
          </a:xfrm>
          <a:custGeom>
            <a:avLst/>
            <a:gdLst/>
            <a:ahLst/>
            <a:cxnLst/>
            <a:rect l="l" t="t" r="r" b="b"/>
            <a:pathLst>
              <a:path w="7560309" h="1635760">
                <a:moveTo>
                  <a:pt x="7559992" y="0"/>
                </a:moveTo>
                <a:lnTo>
                  <a:pt x="0" y="0"/>
                </a:lnTo>
                <a:lnTo>
                  <a:pt x="0" y="1635226"/>
                </a:lnTo>
                <a:lnTo>
                  <a:pt x="7559992" y="1412989"/>
                </a:lnTo>
                <a:lnTo>
                  <a:pt x="7559992" y="0"/>
                </a:lnTo>
                <a:close/>
              </a:path>
            </a:pathLst>
          </a:custGeom>
          <a:solidFill>
            <a:srgbClr val="ED16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2266" y="714100"/>
            <a:ext cx="6598317" cy="55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A8F168EB-5B77-8744-B52D-7427147B1C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" t="65257" r="80206" b="12112"/>
          <a:stretch/>
        </p:blipFill>
        <p:spPr>
          <a:xfrm>
            <a:off x="2431388" y="7643428"/>
            <a:ext cx="2623974" cy="24276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4E07EE8-B304-6E4C-A06B-9170993789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" t="41692" r="80206" b="35677"/>
          <a:stretch/>
        </p:blipFill>
        <p:spPr>
          <a:xfrm>
            <a:off x="2449676" y="5128828"/>
            <a:ext cx="2623974" cy="24276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D2C9442-6107-9344-981A-335CE8EFCD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" t="17581" r="80528" b="59788"/>
          <a:stretch/>
        </p:blipFill>
        <p:spPr>
          <a:xfrm>
            <a:off x="2431388" y="2582417"/>
            <a:ext cx="2623974" cy="2427672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2439714" y="434700"/>
            <a:ext cx="2633936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Coronavirus</a:t>
            </a:r>
            <a:r>
              <a:rPr sz="1500" b="1" spc="-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500" b="1" spc="-1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(COVID-19)</a:t>
            </a:r>
            <a:endParaRPr sz="1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2266" y="714100"/>
            <a:ext cx="659574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spc="-3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ADVICE FOR </a:t>
            </a:r>
            <a:r>
              <a:rPr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OLDER</a:t>
            </a:r>
            <a:r>
              <a:rPr sz="3200" spc="-2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PEOPLE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58189" y="1652149"/>
            <a:ext cx="6840121" cy="73417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1700" b="1" spc="-7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</a:t>
            </a:r>
            <a:r>
              <a:rPr sz="1700" b="1" spc="-3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IT’S</a:t>
            </a:r>
            <a:r>
              <a:rPr sz="1700" b="1" spc="3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700" b="1" spc="-4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SPREAD</a:t>
            </a:r>
            <a:endParaRPr sz="1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ts val="225"/>
              </a:spcBef>
            </a:pPr>
            <a:r>
              <a:rPr sz="13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 </a:t>
            </a:r>
            <a:r>
              <a:rPr sz="13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person </a:t>
            </a:r>
            <a:r>
              <a:rPr sz="13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</a:t>
            </a:r>
            <a:r>
              <a:rPr sz="13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person through </a:t>
            </a:r>
            <a:r>
              <a:rPr sz="13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small </a:t>
            </a:r>
            <a:r>
              <a:rPr sz="13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droplets when </a:t>
            </a:r>
            <a:r>
              <a:rPr sz="13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they </a:t>
            </a:r>
            <a:r>
              <a:rPr sz="13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 </a:t>
            </a:r>
            <a:r>
              <a:rPr sz="13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</a:t>
            </a:r>
            <a:r>
              <a:rPr sz="1300" b="1" spc="2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3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sneeze.</a:t>
            </a:r>
            <a:endParaRPr sz="1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</a:pPr>
            <a:r>
              <a:rPr sz="13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sz="13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virus can be passed</a:t>
            </a:r>
            <a:r>
              <a:rPr sz="1300" b="1" spc="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3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by:</a:t>
            </a:r>
            <a:endParaRPr sz="1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24686" y="4823766"/>
            <a:ext cx="2437377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Breathing </a:t>
            </a:r>
            <a:r>
              <a:rPr sz="1100" b="1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these</a:t>
            </a:r>
            <a:r>
              <a:rPr sz="1100" b="1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droplets.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0" y="7402421"/>
            <a:ext cx="755650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Touching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surfaces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where </a:t>
            </a:r>
            <a:r>
              <a:rPr sz="1100" b="1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these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droplets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have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landed and touching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eyes,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nose and</a:t>
            </a:r>
            <a:r>
              <a:rPr sz="1100" b="1" spc="229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mouth.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3087" y="10009874"/>
            <a:ext cx="693032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Shaking hands </a:t>
            </a:r>
            <a:r>
              <a:rPr sz="1100" b="1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person who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has </a:t>
            </a:r>
            <a:r>
              <a:rPr sz="1100" b="1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virus and touching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eyes,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nose and</a:t>
            </a:r>
            <a:r>
              <a:rPr sz="1100" b="1" spc="18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mouth.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325C01E-B4A0-8645-9A58-2AE4A4A841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4" t="70574" r="61273" b="6795"/>
          <a:stretch/>
        </p:blipFill>
        <p:spPr>
          <a:xfrm>
            <a:off x="2602076" y="7190507"/>
            <a:ext cx="2623974" cy="24276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71CC8B-1491-684A-A930-613889DD45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4" t="42550" r="61273" b="34819"/>
          <a:stretch/>
        </p:blipFill>
        <p:spPr>
          <a:xfrm>
            <a:off x="2602076" y="4158026"/>
            <a:ext cx="2623974" cy="24276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F27460-EB89-4C45-8E42-F64A84C6F6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4" t="15327" r="61273" b="62042"/>
          <a:stretch/>
        </p:blipFill>
        <p:spPr>
          <a:xfrm>
            <a:off x="2602076" y="1204514"/>
            <a:ext cx="2623974" cy="2427672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1753772" y="615981"/>
            <a:ext cx="4052570" cy="2744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700" b="1" spc="-5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PROTECT </a:t>
            </a:r>
            <a:r>
              <a:rPr sz="1700" b="1" spc="-5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YOURSELF </a:t>
            </a:r>
            <a:r>
              <a:rPr sz="1700" b="1" spc="-5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sz="1700" b="1" spc="-1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700" b="1" spc="-5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OTHERS</a:t>
            </a:r>
            <a:endParaRPr sz="1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8739" y="3595701"/>
            <a:ext cx="5419021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Regularly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wash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hands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soap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water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least 20</a:t>
            </a:r>
            <a:r>
              <a:rPr sz="1100" b="1" spc="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seconds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25997" y="6535374"/>
            <a:ext cx="310450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Don’t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touch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eyes,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nose and</a:t>
            </a:r>
            <a:r>
              <a:rPr sz="1100" b="1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mouth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91917" y="9584199"/>
            <a:ext cx="2772664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sneeze into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sz="1100" b="1" spc="-10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tissue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>
            <a:extLst>
              <a:ext uri="{FF2B5EF4-FFF2-40B4-BE49-F238E27FC236}">
                <a16:creationId xmlns:a16="http://schemas.microsoft.com/office/drawing/2014/main" id="{1CC6154B-DF59-5A4E-8CF6-7187BF29AE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4" t="70204" r="42633" b="7165"/>
          <a:stretch/>
        </p:blipFill>
        <p:spPr>
          <a:xfrm>
            <a:off x="2497641" y="6781661"/>
            <a:ext cx="2623974" cy="242767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B4E53833-3881-F848-AAF2-40CFE1B0AA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4" t="42611" r="42633" b="34758"/>
          <a:stretch/>
        </p:blipFill>
        <p:spPr>
          <a:xfrm>
            <a:off x="2497641" y="3821645"/>
            <a:ext cx="2623974" cy="242767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B67C272-0E92-FB4A-87F6-2C24A04F81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4" t="15327" r="42633" b="62042"/>
          <a:stretch/>
        </p:blipFill>
        <p:spPr>
          <a:xfrm>
            <a:off x="2559050" y="861628"/>
            <a:ext cx="2623974" cy="2427672"/>
          </a:xfrm>
          <a:prstGeom prst="rect">
            <a:avLst/>
          </a:prstGeom>
        </p:spPr>
      </p:pic>
      <p:sp>
        <p:nvSpPr>
          <p:cNvPr id="50" name="object 50"/>
          <p:cNvSpPr txBox="1"/>
          <p:nvPr/>
        </p:nvSpPr>
        <p:spPr>
          <a:xfrm>
            <a:off x="2452837" y="9126999"/>
            <a:ext cx="284664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Stay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much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</a:t>
            </a:r>
            <a:r>
              <a:rPr sz="1100" b="1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possible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339850" y="3193279"/>
            <a:ext cx="507262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you don’t have a tissue, cough or sneeze into your sleeve</a:t>
            </a:r>
            <a:endParaRPr sz="11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921502" y="6160139"/>
            <a:ext cx="190931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Put tissues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sz="1100" b="1" spc="-9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bin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A61B3DD8-29E0-ED4B-BD41-0C4318DB49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5" t="70223" r="24122" b="7146"/>
          <a:stretch/>
        </p:blipFill>
        <p:spPr>
          <a:xfrm>
            <a:off x="2557683" y="6743360"/>
            <a:ext cx="2623974" cy="24276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3A05FD7-C3AF-8440-810A-3537A80701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5" t="42518" r="24122" b="34851"/>
          <a:stretch/>
        </p:blipFill>
        <p:spPr>
          <a:xfrm>
            <a:off x="2557683" y="3755220"/>
            <a:ext cx="2623974" cy="24276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0049966-FDD7-0347-AF18-76266492B1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5" t="14809" r="24122" b="62560"/>
          <a:stretch/>
        </p:blipFill>
        <p:spPr>
          <a:xfrm>
            <a:off x="2557683" y="774700"/>
            <a:ext cx="2623974" cy="2427672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568450" y="9089121"/>
            <a:ext cx="436528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marR="5080" indent="-381635" algn="ctr">
              <a:lnSpc>
                <a:spcPct val="100000"/>
              </a:lnSpc>
              <a:spcBef>
                <a:spcPts val="100"/>
              </a:spcBef>
            </a:pPr>
            <a:r>
              <a:rPr sz="11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have </a:t>
            </a:r>
            <a:r>
              <a:rPr sz="11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 health </a:t>
            </a:r>
            <a:r>
              <a:rPr sz="1100" b="1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conditions,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make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sure you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have 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sz="1100" b="1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longer supply </a:t>
            </a:r>
            <a:r>
              <a:rPr sz="1100" b="1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</a:t>
            </a:r>
            <a:r>
              <a:rPr sz="1100" b="1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medicines </a:t>
            </a:r>
            <a:r>
              <a:rPr sz="11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than</a:t>
            </a:r>
            <a:r>
              <a:rPr sz="1100" b="1" spc="18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usual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523514" y="3155401"/>
            <a:ext cx="245515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6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Avoid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big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groups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sz="1100" b="1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people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86229" y="6122401"/>
            <a:ext cx="432972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6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Avoid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people who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sneeze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ood&#10;&#10;Description automatically generated">
            <a:extLst>
              <a:ext uri="{FF2B5EF4-FFF2-40B4-BE49-F238E27FC236}">
                <a16:creationId xmlns:a16="http://schemas.microsoft.com/office/drawing/2014/main" id="{FCD2705B-6B5E-4849-BE82-077455EDD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571" y="3517900"/>
            <a:ext cx="2755900" cy="21463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2BEA0DE-1F02-4844-8783-08A6573799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92" t="69317" r="5565" b="8052"/>
          <a:stretch/>
        </p:blipFill>
        <p:spPr>
          <a:xfrm>
            <a:off x="2557683" y="6349799"/>
            <a:ext cx="2623974" cy="242767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FC8E1D0A-7538-3D4C-B8AE-34C3AB8FF2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92" t="14809" r="5565" b="62560"/>
          <a:stretch/>
        </p:blipFill>
        <p:spPr>
          <a:xfrm>
            <a:off x="2557683" y="393700"/>
            <a:ext cx="2623974" cy="2427672"/>
          </a:xfrm>
          <a:prstGeom prst="rect">
            <a:avLst/>
          </a:prstGeom>
        </p:spPr>
      </p:pic>
      <p:sp>
        <p:nvSpPr>
          <p:cNvPr id="59" name="object 59"/>
          <p:cNvSpPr txBox="1"/>
          <p:nvPr/>
        </p:nvSpPr>
        <p:spPr>
          <a:xfrm>
            <a:off x="2385028" y="8777471"/>
            <a:ext cx="278644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feel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unwell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seek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medical</a:t>
            </a:r>
            <a:r>
              <a:rPr sz="1100" b="1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</a:t>
            </a:r>
            <a:endParaRPr sz="11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836726" y="2843752"/>
            <a:ext cx="5883047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Isolate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feel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unwell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1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sz="1100" b="1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fever,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shortness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sz="1100" b="1" spc="6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breath.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</a:pP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Ask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friends,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family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carers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visit </a:t>
            </a:r>
            <a:r>
              <a:rPr sz="1100" b="1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010073" y="5810751"/>
            <a:ext cx="553635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Ask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friends,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family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carers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1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picking up </a:t>
            </a:r>
            <a:r>
              <a:rPr sz="11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medicines </a:t>
            </a:r>
            <a:r>
              <a:rPr sz="1100" b="1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</a:t>
            </a:r>
            <a:r>
              <a:rPr sz="1100" b="1" spc="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1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food</a:t>
            </a:r>
            <a:endParaRPr sz="11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25450" y="9949963"/>
            <a:ext cx="5220536" cy="547073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1856105">
              <a:lnSpc>
                <a:spcPct val="101200"/>
              </a:lnSpc>
              <a:spcBef>
                <a:spcPts val="80"/>
              </a:spcBef>
            </a:pPr>
            <a:r>
              <a:rPr sz="1100" b="1" spc="-2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</a:t>
            </a:r>
            <a:r>
              <a:rPr sz="1100" b="1" spc="-1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more </a:t>
            </a:r>
            <a:r>
              <a:rPr sz="1100" b="1" spc="-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advice </a:t>
            </a:r>
            <a:r>
              <a:rPr sz="1100" b="1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visit  </a:t>
            </a:r>
            <a:r>
              <a:rPr sz="1100" b="1" spc="-10" dirty="0">
                <a:solidFill>
                  <a:srgbClr val="F15A2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www.helpage.org/covid19-guidance-and-advice-for-older-people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ts val="820"/>
              </a:spcBef>
            </a:pP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Published </a:t>
            </a:r>
            <a:r>
              <a:rPr sz="6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HelpAge International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March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 | PO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Box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70156, London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WC1A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9GB </a:t>
            </a:r>
            <a:r>
              <a:rPr sz="6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Registered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charity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no.</a:t>
            </a:r>
            <a:r>
              <a:rPr sz="600" b="1" spc="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288180</a:t>
            </a:r>
            <a:endParaRPr sz="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6038255" y="9436833"/>
            <a:ext cx="1207931" cy="6714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831253" y="10120860"/>
            <a:ext cx="1532971" cy="42228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15A22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236</Words>
  <Application>Microsoft Macintosh PowerPoint</Application>
  <PresentationFormat>Custom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Lexia-XBold</vt:lpstr>
      <vt:lpstr>Verdana</vt:lpstr>
      <vt:lpstr>Office Theme</vt:lpstr>
      <vt:lpstr>ADVICE FOR OLDER PEOPLE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ADVICE FOR OLDER PEOPLE</dc:title>
  <cp:lastModifiedBy>Office2</cp:lastModifiedBy>
  <cp:revision>4</cp:revision>
  <dcterms:created xsi:type="dcterms:W3CDTF">2020-03-30T14:58:20Z</dcterms:created>
  <dcterms:modified xsi:type="dcterms:W3CDTF">2020-03-30T15:42:43Z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2020-03-30T00:00:00Z</vt:filetime>
  </property>
</Properties>
</file>