
<file path=[Content_Types].xml><?xml version="1.0" encoding="utf-8"?>
<Types xmlns="http://schemas.openxmlformats.org/package/2006/content-types"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Relationship Id="rId4" Type="http://schemas.openxmlformats.org/officeDocument/2006/relationships/custom-properties" Target="docProps/custom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>
  <p:sldMasterIdLst>
    <p:sldMasterId id="2147483648" r:id="rId1"/>
  </p:sldMasterIdLst>
  <p:sldIdLst>
    <p:sldId id="256" r:id="rId2"/>
  </p:sldIdLst>
  <p:sldSz cx="7556500" cy="10693400"/>
  <p:notesSz cx="7556500" cy="106934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880">
          <p15:clr>
            <a:srgbClr val="A4A3A4"/>
          </p15:clr>
        </p15:guide>
        <p15:guide id="2" pos="216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F25A21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2D5ABB26-0587-4C30-8999-92F81FD0307C}" styleName="No Style, No Grid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>
              <a:noFill/>
            </a:ln>
          </a:top>
          <a:bottom>
            <a:ln>
              <a:noFill/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3210"/>
    <p:restoredTop sz="94672"/>
  </p:normalViewPr>
  <p:slideViewPr>
    <p:cSldViewPr>
      <p:cViewPr>
        <p:scale>
          <a:sx n="142" d="100"/>
          <a:sy n="142" d="100"/>
        </p:scale>
        <p:origin x="1976" y="144"/>
      </p:cViewPr>
      <p:guideLst>
        <p:guide orient="horz" pos="2880"/>
        <p:guide pos="216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3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tableStyles" Target="tableStyles.xml"/><Relationship Id="rId5" Type="http://schemas.openxmlformats.org/officeDocument/2006/relationships/theme" Target="theme/theme1.xml"/><Relationship Id="rId4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older 2"/>
          <p:cNvSpPr>
            <a:spLocks noGrp="1"/>
          </p:cNvSpPr>
          <p:nvPr>
            <p:ph type="ctrTitle"/>
          </p:nvPr>
        </p:nvSpPr>
        <p:spPr>
          <a:xfrm>
            <a:off x="567213" y="3314954"/>
            <a:ext cx="6428422" cy="2245614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/>
            </a:lvl1pPr>
          </a:lstStyle>
          <a:p>
            <a:endParaRPr/>
          </a:p>
        </p:txBody>
      </p:sp>
      <p:sp>
        <p:nvSpPr>
          <p:cNvPr id="3" name="Holder 3"/>
          <p:cNvSpPr>
            <a:spLocks noGrp="1"/>
          </p:cNvSpPr>
          <p:nvPr>
            <p:ph type="subTitle" idx="4"/>
          </p:nvPr>
        </p:nvSpPr>
        <p:spPr>
          <a:xfrm>
            <a:off x="1134427" y="5988304"/>
            <a:ext cx="5293995" cy="2673350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/>
            </a:lvl1pPr>
          </a:lstStyle>
          <a:p>
            <a:endParaRPr/>
          </a:p>
        </p:txBody>
      </p:sp>
      <p:sp>
        <p:nvSpPr>
          <p:cNvPr id="4" name="Holder 4"/>
          <p:cNvSpPr>
            <a:spLocks noGrp="1"/>
          </p:cNvSpPr>
          <p:nvPr>
            <p:ph type="ftr" sz="quarter" idx="5"/>
          </p:nvPr>
        </p:nvSpPr>
        <p:spPr/>
        <p:txBody>
          <a:bodyPr lIns="0" tIns="0" rIns="0" bIns="0"/>
          <a:lstStyle>
            <a:lvl1pPr algn="ct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/>
          </a:p>
        </p:txBody>
      </p:sp>
      <p:sp>
        <p:nvSpPr>
          <p:cNvPr id="5" name="Holder 5"/>
          <p:cNvSpPr>
            <a:spLocks noGrp="1"/>
          </p:cNvSpPr>
          <p:nvPr>
            <p:ph type="dt" sz="half" idx="6"/>
          </p:nvPr>
        </p:nvSpPr>
        <p:spPr/>
        <p:txBody>
          <a:bodyPr lIns="0" tIns="0" rIns="0" bIns="0"/>
          <a:lstStyle>
            <a:lvl1pPr algn="l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/>
              <a:t>3/26/20</a:t>
            </a:fld>
            <a:endParaRPr lang="en-US"/>
          </a:p>
        </p:txBody>
      </p:sp>
      <p:sp>
        <p:nvSpPr>
          <p:cNvPr id="6" name="Holder 6"/>
          <p:cNvSpPr>
            <a:spLocks noGrp="1"/>
          </p:cNvSpPr>
          <p:nvPr>
            <p:ph type="sldNum" sz="quarter" idx="7"/>
          </p:nvPr>
        </p:nvSpPr>
        <p:spPr/>
        <p:txBody>
          <a:bodyPr lIns="0" tIns="0" rIns="0" bIns="0"/>
          <a:lstStyle>
            <a:lvl1pPr algn="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older 2"/>
          <p:cNvSpPr>
            <a:spLocks noGrp="1"/>
          </p:cNvSpPr>
          <p:nvPr>
            <p:ph type="title"/>
          </p:nvPr>
        </p:nvSpPr>
        <p:spPr/>
        <p:txBody>
          <a:bodyPr lIns="0" tIns="0" rIns="0" bIns="0"/>
          <a:lstStyle>
            <a:lvl1pPr>
              <a:defRPr sz="3500" b="1" i="0">
                <a:solidFill>
                  <a:schemeClr val="bg1"/>
                </a:solidFill>
                <a:latin typeface="Lexia-XBold"/>
                <a:cs typeface="Lexia-XBold"/>
              </a:defRPr>
            </a:lvl1pPr>
          </a:lstStyle>
          <a:p>
            <a:endParaRPr/>
          </a:p>
        </p:txBody>
      </p:sp>
      <p:sp>
        <p:nvSpPr>
          <p:cNvPr id="3" name="Holder 3"/>
          <p:cNvSpPr>
            <a:spLocks noGrp="1"/>
          </p:cNvSpPr>
          <p:nvPr>
            <p:ph type="body" idx="1"/>
          </p:nvPr>
        </p:nvSpPr>
        <p:spPr/>
        <p:txBody>
          <a:bodyPr lIns="0" tIns="0" rIns="0" bIns="0"/>
          <a:lstStyle>
            <a:lvl1pPr>
              <a:defRPr/>
            </a:lvl1pPr>
          </a:lstStyle>
          <a:p>
            <a:endParaRPr/>
          </a:p>
        </p:txBody>
      </p:sp>
      <p:sp>
        <p:nvSpPr>
          <p:cNvPr id="4" name="Holder 4"/>
          <p:cNvSpPr>
            <a:spLocks noGrp="1"/>
          </p:cNvSpPr>
          <p:nvPr>
            <p:ph type="ftr" sz="quarter" idx="5"/>
          </p:nvPr>
        </p:nvSpPr>
        <p:spPr/>
        <p:txBody>
          <a:bodyPr lIns="0" tIns="0" rIns="0" bIns="0"/>
          <a:lstStyle>
            <a:lvl1pPr algn="ct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/>
          </a:p>
        </p:txBody>
      </p:sp>
      <p:sp>
        <p:nvSpPr>
          <p:cNvPr id="5" name="Holder 5"/>
          <p:cNvSpPr>
            <a:spLocks noGrp="1"/>
          </p:cNvSpPr>
          <p:nvPr>
            <p:ph type="dt" sz="half" idx="6"/>
          </p:nvPr>
        </p:nvSpPr>
        <p:spPr/>
        <p:txBody>
          <a:bodyPr lIns="0" tIns="0" rIns="0" bIns="0"/>
          <a:lstStyle>
            <a:lvl1pPr algn="l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/>
              <a:t>3/26/20</a:t>
            </a:fld>
            <a:endParaRPr lang="en-US"/>
          </a:p>
        </p:txBody>
      </p:sp>
      <p:sp>
        <p:nvSpPr>
          <p:cNvPr id="6" name="Holder 6"/>
          <p:cNvSpPr>
            <a:spLocks noGrp="1"/>
          </p:cNvSpPr>
          <p:nvPr>
            <p:ph type="sldNum" sz="quarter" idx="7"/>
          </p:nvPr>
        </p:nvSpPr>
        <p:spPr/>
        <p:txBody>
          <a:bodyPr lIns="0" tIns="0" rIns="0" bIns="0"/>
          <a:lstStyle>
            <a:lvl1pPr algn="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older 2"/>
          <p:cNvSpPr>
            <a:spLocks noGrp="1"/>
          </p:cNvSpPr>
          <p:nvPr>
            <p:ph type="title"/>
          </p:nvPr>
        </p:nvSpPr>
        <p:spPr/>
        <p:txBody>
          <a:bodyPr lIns="0" tIns="0" rIns="0" bIns="0"/>
          <a:lstStyle>
            <a:lvl1pPr>
              <a:defRPr sz="3500" b="1" i="0">
                <a:solidFill>
                  <a:schemeClr val="bg1"/>
                </a:solidFill>
                <a:latin typeface="Lexia-XBold"/>
                <a:cs typeface="Lexia-XBold"/>
              </a:defRPr>
            </a:lvl1pPr>
          </a:lstStyle>
          <a:p>
            <a:endParaRPr/>
          </a:p>
        </p:txBody>
      </p:sp>
      <p:sp>
        <p:nvSpPr>
          <p:cNvPr id="3" name="Holder 3"/>
          <p:cNvSpPr>
            <a:spLocks noGrp="1"/>
          </p:cNvSpPr>
          <p:nvPr>
            <p:ph sz="half" idx="2"/>
          </p:nvPr>
        </p:nvSpPr>
        <p:spPr>
          <a:xfrm>
            <a:off x="378142" y="2459482"/>
            <a:ext cx="3289839" cy="7057644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/>
            </a:lvl1pPr>
          </a:lstStyle>
          <a:p>
            <a:endParaRPr/>
          </a:p>
        </p:txBody>
      </p:sp>
      <p:sp>
        <p:nvSpPr>
          <p:cNvPr id="4" name="Holder 4"/>
          <p:cNvSpPr>
            <a:spLocks noGrp="1"/>
          </p:cNvSpPr>
          <p:nvPr>
            <p:ph sz="half" idx="3"/>
          </p:nvPr>
        </p:nvSpPr>
        <p:spPr>
          <a:xfrm>
            <a:off x="3894867" y="2459482"/>
            <a:ext cx="3289839" cy="7057644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/>
            </a:lvl1pPr>
          </a:lstStyle>
          <a:p>
            <a:endParaRPr/>
          </a:p>
        </p:txBody>
      </p:sp>
      <p:sp>
        <p:nvSpPr>
          <p:cNvPr id="5" name="Holder 5"/>
          <p:cNvSpPr>
            <a:spLocks noGrp="1"/>
          </p:cNvSpPr>
          <p:nvPr>
            <p:ph type="ftr" sz="quarter" idx="5"/>
          </p:nvPr>
        </p:nvSpPr>
        <p:spPr/>
        <p:txBody>
          <a:bodyPr lIns="0" tIns="0" rIns="0" bIns="0"/>
          <a:lstStyle>
            <a:lvl1pPr algn="ct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/>
          </a:p>
        </p:txBody>
      </p:sp>
      <p:sp>
        <p:nvSpPr>
          <p:cNvPr id="6" name="Holder 6"/>
          <p:cNvSpPr>
            <a:spLocks noGrp="1"/>
          </p:cNvSpPr>
          <p:nvPr>
            <p:ph type="dt" sz="half" idx="6"/>
          </p:nvPr>
        </p:nvSpPr>
        <p:spPr/>
        <p:txBody>
          <a:bodyPr lIns="0" tIns="0" rIns="0" bIns="0"/>
          <a:lstStyle>
            <a:lvl1pPr algn="l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/>
              <a:t>3/26/20</a:t>
            </a:fld>
            <a:endParaRPr lang="en-US"/>
          </a:p>
        </p:txBody>
      </p:sp>
      <p:sp>
        <p:nvSpPr>
          <p:cNvPr id="7" name="Holder 7"/>
          <p:cNvSpPr>
            <a:spLocks noGrp="1"/>
          </p:cNvSpPr>
          <p:nvPr>
            <p:ph type="sldNum" sz="quarter" idx="7"/>
          </p:nvPr>
        </p:nvSpPr>
        <p:spPr/>
        <p:txBody>
          <a:bodyPr lIns="0" tIns="0" rIns="0" bIns="0"/>
          <a:lstStyle>
            <a:lvl1pPr algn="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older 2"/>
          <p:cNvSpPr>
            <a:spLocks noGrp="1"/>
          </p:cNvSpPr>
          <p:nvPr>
            <p:ph type="title"/>
          </p:nvPr>
        </p:nvSpPr>
        <p:spPr/>
        <p:txBody>
          <a:bodyPr lIns="0" tIns="0" rIns="0" bIns="0"/>
          <a:lstStyle>
            <a:lvl1pPr>
              <a:defRPr sz="3500" b="1" i="0">
                <a:solidFill>
                  <a:schemeClr val="bg1"/>
                </a:solidFill>
                <a:latin typeface="Lexia-XBold"/>
                <a:cs typeface="Lexia-XBold"/>
              </a:defRPr>
            </a:lvl1pPr>
          </a:lstStyle>
          <a:p>
            <a:endParaRPr/>
          </a:p>
        </p:txBody>
      </p:sp>
      <p:sp>
        <p:nvSpPr>
          <p:cNvPr id="3" name="Holder 3"/>
          <p:cNvSpPr>
            <a:spLocks noGrp="1"/>
          </p:cNvSpPr>
          <p:nvPr>
            <p:ph type="ftr" sz="quarter" idx="5"/>
          </p:nvPr>
        </p:nvSpPr>
        <p:spPr/>
        <p:txBody>
          <a:bodyPr lIns="0" tIns="0" rIns="0" bIns="0"/>
          <a:lstStyle>
            <a:lvl1pPr algn="ct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/>
          </a:p>
        </p:txBody>
      </p:sp>
      <p:sp>
        <p:nvSpPr>
          <p:cNvPr id="4" name="Holder 4"/>
          <p:cNvSpPr>
            <a:spLocks noGrp="1"/>
          </p:cNvSpPr>
          <p:nvPr>
            <p:ph type="dt" sz="half" idx="6"/>
          </p:nvPr>
        </p:nvSpPr>
        <p:spPr/>
        <p:txBody>
          <a:bodyPr lIns="0" tIns="0" rIns="0" bIns="0"/>
          <a:lstStyle>
            <a:lvl1pPr algn="l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/>
              <a:t>3/26/20</a:t>
            </a:fld>
            <a:endParaRPr lang="en-US"/>
          </a:p>
        </p:txBody>
      </p:sp>
      <p:sp>
        <p:nvSpPr>
          <p:cNvPr id="5" name="Holder 5"/>
          <p:cNvSpPr>
            <a:spLocks noGrp="1"/>
          </p:cNvSpPr>
          <p:nvPr>
            <p:ph type="sldNum" sz="quarter" idx="7"/>
          </p:nvPr>
        </p:nvSpPr>
        <p:spPr/>
        <p:txBody>
          <a:bodyPr lIns="0" tIns="0" rIns="0" bIns="0"/>
          <a:lstStyle>
            <a:lvl1pPr algn="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older 2"/>
          <p:cNvSpPr>
            <a:spLocks noGrp="1"/>
          </p:cNvSpPr>
          <p:nvPr>
            <p:ph type="ftr" sz="quarter" idx="5"/>
          </p:nvPr>
        </p:nvSpPr>
        <p:spPr/>
        <p:txBody>
          <a:bodyPr lIns="0" tIns="0" rIns="0" bIns="0"/>
          <a:lstStyle>
            <a:lvl1pPr algn="ct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/>
          </a:p>
        </p:txBody>
      </p:sp>
      <p:sp>
        <p:nvSpPr>
          <p:cNvPr id="3" name="Holder 3"/>
          <p:cNvSpPr>
            <a:spLocks noGrp="1"/>
          </p:cNvSpPr>
          <p:nvPr>
            <p:ph type="dt" sz="half" idx="6"/>
          </p:nvPr>
        </p:nvSpPr>
        <p:spPr/>
        <p:txBody>
          <a:bodyPr lIns="0" tIns="0" rIns="0" bIns="0"/>
          <a:lstStyle>
            <a:lvl1pPr algn="l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/>
              <a:t>3/26/20</a:t>
            </a:fld>
            <a:endParaRPr lang="en-US"/>
          </a:p>
        </p:txBody>
      </p:sp>
      <p:sp>
        <p:nvSpPr>
          <p:cNvPr id="4" name="Holder 4"/>
          <p:cNvSpPr>
            <a:spLocks noGrp="1"/>
          </p:cNvSpPr>
          <p:nvPr>
            <p:ph type="sldNum" sz="quarter" idx="7"/>
          </p:nvPr>
        </p:nvSpPr>
        <p:spPr/>
        <p:txBody>
          <a:bodyPr lIns="0" tIns="0" rIns="0" bIns="0"/>
          <a:lstStyle>
            <a:lvl1pPr algn="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t>‹#›</a:t>
            </a:fld>
            <a:endParaRPr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3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theme" Target="../theme/theme1.xml"/><Relationship Id="rId5" Type="http://schemas.openxmlformats.org/officeDocument/2006/relationships/slideLayout" Target="../slideLayouts/slideLayout5.xml"/><Relationship Id="rId4" Type="http://schemas.openxmlformats.org/officeDocument/2006/relationships/slideLayout" Target="../slideLayouts/slideLayout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" name="bk object 16"/>
          <p:cNvSpPr/>
          <p:nvPr/>
        </p:nvSpPr>
        <p:spPr>
          <a:xfrm>
            <a:off x="0" y="1806003"/>
            <a:ext cx="7560309" cy="7986395"/>
          </a:xfrm>
          <a:custGeom>
            <a:avLst/>
            <a:gdLst/>
            <a:ahLst/>
            <a:cxnLst/>
            <a:rect l="l" t="t" r="r" b="b"/>
            <a:pathLst>
              <a:path w="7560309" h="7986395">
                <a:moveTo>
                  <a:pt x="0" y="7986001"/>
                </a:moveTo>
                <a:lnTo>
                  <a:pt x="7559992" y="7986001"/>
                </a:lnTo>
                <a:lnTo>
                  <a:pt x="7559992" y="0"/>
                </a:lnTo>
                <a:lnTo>
                  <a:pt x="0" y="0"/>
                </a:lnTo>
                <a:lnTo>
                  <a:pt x="0" y="7986001"/>
                </a:lnTo>
                <a:close/>
              </a:path>
            </a:pathLst>
          </a:custGeom>
          <a:solidFill>
            <a:srgbClr val="E5DED6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7" name="bk object 17"/>
          <p:cNvSpPr/>
          <p:nvPr/>
        </p:nvSpPr>
        <p:spPr>
          <a:xfrm>
            <a:off x="0" y="1339700"/>
            <a:ext cx="7560309" cy="3442335"/>
          </a:xfrm>
          <a:custGeom>
            <a:avLst/>
            <a:gdLst/>
            <a:ahLst/>
            <a:cxnLst/>
            <a:rect l="l" t="t" r="r" b="b"/>
            <a:pathLst>
              <a:path w="7560309" h="3442335">
                <a:moveTo>
                  <a:pt x="0" y="0"/>
                </a:moveTo>
                <a:lnTo>
                  <a:pt x="0" y="3211309"/>
                </a:lnTo>
                <a:lnTo>
                  <a:pt x="7559992" y="3442296"/>
                </a:lnTo>
                <a:lnTo>
                  <a:pt x="7559992" y="345109"/>
                </a:lnTo>
                <a:lnTo>
                  <a:pt x="0" y="0"/>
                </a:lnTo>
                <a:close/>
              </a:path>
            </a:pathLst>
          </a:custGeom>
          <a:solidFill>
            <a:srgbClr val="C2B8A8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8" name="bk object 18"/>
          <p:cNvSpPr/>
          <p:nvPr/>
        </p:nvSpPr>
        <p:spPr>
          <a:xfrm>
            <a:off x="0" y="3"/>
            <a:ext cx="7560309" cy="2284095"/>
          </a:xfrm>
          <a:custGeom>
            <a:avLst/>
            <a:gdLst/>
            <a:ahLst/>
            <a:cxnLst/>
            <a:rect l="l" t="t" r="r" b="b"/>
            <a:pathLst>
              <a:path w="7560309" h="2284095">
                <a:moveTo>
                  <a:pt x="7559992" y="0"/>
                </a:moveTo>
                <a:lnTo>
                  <a:pt x="0" y="0"/>
                </a:lnTo>
                <a:lnTo>
                  <a:pt x="0" y="2284006"/>
                </a:lnTo>
                <a:lnTo>
                  <a:pt x="7559992" y="2061768"/>
                </a:lnTo>
                <a:lnTo>
                  <a:pt x="7559992" y="0"/>
                </a:lnTo>
                <a:close/>
              </a:path>
            </a:pathLst>
          </a:custGeom>
          <a:solidFill>
            <a:srgbClr val="ED1651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9" name="bk object 19"/>
          <p:cNvSpPr/>
          <p:nvPr/>
        </p:nvSpPr>
        <p:spPr>
          <a:xfrm>
            <a:off x="0" y="9168285"/>
            <a:ext cx="7560309" cy="1524000"/>
          </a:xfrm>
          <a:custGeom>
            <a:avLst/>
            <a:gdLst/>
            <a:ahLst/>
            <a:cxnLst/>
            <a:rect l="l" t="t" r="r" b="b"/>
            <a:pathLst>
              <a:path w="7560309" h="1524000">
                <a:moveTo>
                  <a:pt x="7559992" y="0"/>
                </a:moveTo>
                <a:lnTo>
                  <a:pt x="0" y="540575"/>
                </a:lnTo>
                <a:lnTo>
                  <a:pt x="0" y="1523720"/>
                </a:lnTo>
                <a:lnTo>
                  <a:pt x="7559992" y="1523720"/>
                </a:lnTo>
                <a:lnTo>
                  <a:pt x="7559992" y="0"/>
                </a:lnTo>
                <a:close/>
              </a:path>
            </a:pathLst>
          </a:custGeom>
          <a:solidFill>
            <a:srgbClr val="FFFFFF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" name="Holder 2"/>
          <p:cNvSpPr>
            <a:spLocks noGrp="1"/>
          </p:cNvSpPr>
          <p:nvPr>
            <p:ph type="title"/>
          </p:nvPr>
        </p:nvSpPr>
        <p:spPr>
          <a:xfrm>
            <a:off x="464075" y="470416"/>
            <a:ext cx="6631940" cy="1367155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 sz="3500" b="1" i="0">
                <a:solidFill>
                  <a:schemeClr val="bg1"/>
                </a:solidFill>
                <a:latin typeface="Lexia-XBold"/>
                <a:cs typeface="Lexia-XBold"/>
              </a:defRPr>
            </a:lvl1pPr>
          </a:lstStyle>
          <a:p>
            <a:endParaRPr/>
          </a:p>
        </p:txBody>
      </p:sp>
      <p:sp>
        <p:nvSpPr>
          <p:cNvPr id="3" name="Holder 3"/>
          <p:cNvSpPr>
            <a:spLocks noGrp="1"/>
          </p:cNvSpPr>
          <p:nvPr>
            <p:ph type="body" idx="1"/>
          </p:nvPr>
        </p:nvSpPr>
        <p:spPr>
          <a:xfrm>
            <a:off x="378142" y="2459482"/>
            <a:ext cx="6806565" cy="7057644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/>
            </a:lvl1pPr>
          </a:lstStyle>
          <a:p>
            <a:endParaRPr/>
          </a:p>
        </p:txBody>
      </p:sp>
      <p:sp>
        <p:nvSpPr>
          <p:cNvPr id="4" name="Holder 4"/>
          <p:cNvSpPr>
            <a:spLocks noGrp="1"/>
          </p:cNvSpPr>
          <p:nvPr>
            <p:ph type="ftr" sz="quarter" idx="5"/>
          </p:nvPr>
        </p:nvSpPr>
        <p:spPr>
          <a:xfrm>
            <a:off x="2571369" y="9944862"/>
            <a:ext cx="2420112" cy="534670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 algn="ct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/>
          </a:p>
        </p:txBody>
      </p:sp>
      <p:sp>
        <p:nvSpPr>
          <p:cNvPr id="5" name="Holder 5"/>
          <p:cNvSpPr>
            <a:spLocks noGrp="1"/>
          </p:cNvSpPr>
          <p:nvPr>
            <p:ph type="dt" sz="half" idx="6"/>
          </p:nvPr>
        </p:nvSpPr>
        <p:spPr>
          <a:xfrm>
            <a:off x="378142" y="9944862"/>
            <a:ext cx="1739455" cy="534670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 algn="l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/>
              <a:t>3/26/20</a:t>
            </a:fld>
            <a:endParaRPr lang="en-US"/>
          </a:p>
        </p:txBody>
      </p:sp>
      <p:sp>
        <p:nvSpPr>
          <p:cNvPr id="6" name="Holder 6"/>
          <p:cNvSpPr>
            <a:spLocks noGrp="1"/>
          </p:cNvSpPr>
          <p:nvPr>
            <p:ph type="sldNum" sz="quarter" idx="7"/>
          </p:nvPr>
        </p:nvSpPr>
        <p:spPr>
          <a:xfrm>
            <a:off x="5445252" y="9944862"/>
            <a:ext cx="1739455" cy="534670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 algn="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t>‹#›</a:t>
            </a:fld>
            <a:endParaRPr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</p:sldLayoutIdLst>
  <p:txStyles>
    <p:titleStyle>
      <a:lvl1pPr>
        <a:defRPr>
          <a:latin typeface="+mj-lt"/>
          <a:ea typeface="+mj-ea"/>
          <a:cs typeface="+mj-cs"/>
        </a:defRPr>
      </a:lvl1pPr>
    </p:titleStyle>
    <p:bodyStyle>
      <a:lvl1pPr marL="0">
        <a:defRPr>
          <a:latin typeface="+mn-lt"/>
          <a:ea typeface="+mn-ea"/>
          <a:cs typeface="+mn-cs"/>
        </a:defRPr>
      </a:lvl1pPr>
      <a:lvl2pPr marL="457200">
        <a:defRPr>
          <a:latin typeface="+mn-lt"/>
          <a:ea typeface="+mn-ea"/>
          <a:cs typeface="+mn-cs"/>
        </a:defRPr>
      </a:lvl2pPr>
      <a:lvl3pPr marL="914400">
        <a:defRPr>
          <a:latin typeface="+mn-lt"/>
          <a:ea typeface="+mn-ea"/>
          <a:cs typeface="+mn-cs"/>
        </a:defRPr>
      </a:lvl3pPr>
      <a:lvl4pPr marL="1371600">
        <a:defRPr>
          <a:latin typeface="+mn-lt"/>
          <a:ea typeface="+mn-ea"/>
          <a:cs typeface="+mn-cs"/>
        </a:defRPr>
      </a:lvl4pPr>
      <a:lvl5pPr marL="1828800">
        <a:defRPr>
          <a:latin typeface="+mn-lt"/>
          <a:ea typeface="+mn-ea"/>
          <a:cs typeface="+mn-cs"/>
        </a:defRPr>
      </a:lvl5pPr>
      <a:lvl6pPr marL="2286000">
        <a:defRPr>
          <a:latin typeface="+mn-lt"/>
          <a:ea typeface="+mn-ea"/>
          <a:cs typeface="+mn-cs"/>
        </a:defRPr>
      </a:lvl6pPr>
      <a:lvl7pPr marL="2743200">
        <a:defRPr>
          <a:latin typeface="+mn-lt"/>
          <a:ea typeface="+mn-ea"/>
          <a:cs typeface="+mn-cs"/>
        </a:defRPr>
      </a:lvl7pPr>
      <a:lvl8pPr marL="3200400">
        <a:defRPr>
          <a:latin typeface="+mn-lt"/>
          <a:ea typeface="+mn-ea"/>
          <a:cs typeface="+mn-cs"/>
        </a:defRPr>
      </a:lvl8pPr>
      <a:lvl9pPr marL="3657600">
        <a:defRPr>
          <a:latin typeface="+mn-lt"/>
          <a:ea typeface="+mn-ea"/>
          <a:cs typeface="+mn-cs"/>
        </a:defRPr>
      </a:lvl9pPr>
    </p:bodyStyle>
    <p:otherStyle>
      <a:lvl1pPr marL="0">
        <a:defRPr>
          <a:latin typeface="+mn-lt"/>
          <a:ea typeface="+mn-ea"/>
          <a:cs typeface="+mn-cs"/>
        </a:defRPr>
      </a:lvl1pPr>
      <a:lvl2pPr marL="457200">
        <a:defRPr>
          <a:latin typeface="+mn-lt"/>
          <a:ea typeface="+mn-ea"/>
          <a:cs typeface="+mn-cs"/>
        </a:defRPr>
      </a:lvl2pPr>
      <a:lvl3pPr marL="914400">
        <a:defRPr>
          <a:latin typeface="+mn-lt"/>
          <a:ea typeface="+mn-ea"/>
          <a:cs typeface="+mn-cs"/>
        </a:defRPr>
      </a:lvl3pPr>
      <a:lvl4pPr marL="1371600">
        <a:defRPr>
          <a:latin typeface="+mn-lt"/>
          <a:ea typeface="+mn-ea"/>
          <a:cs typeface="+mn-cs"/>
        </a:defRPr>
      </a:lvl4pPr>
      <a:lvl5pPr marL="1828800">
        <a:defRPr>
          <a:latin typeface="+mn-lt"/>
          <a:ea typeface="+mn-ea"/>
          <a:cs typeface="+mn-cs"/>
        </a:defRPr>
      </a:lvl5pPr>
      <a:lvl6pPr marL="2286000">
        <a:defRPr>
          <a:latin typeface="+mn-lt"/>
          <a:ea typeface="+mn-ea"/>
          <a:cs typeface="+mn-cs"/>
        </a:defRPr>
      </a:lvl6pPr>
      <a:lvl7pPr marL="2743200">
        <a:defRPr>
          <a:latin typeface="+mn-lt"/>
          <a:ea typeface="+mn-ea"/>
          <a:cs typeface="+mn-cs"/>
        </a:defRPr>
      </a:lvl7pPr>
      <a:lvl8pPr marL="3200400">
        <a:defRPr>
          <a:latin typeface="+mn-lt"/>
          <a:ea typeface="+mn-ea"/>
          <a:cs typeface="+mn-cs"/>
        </a:defRPr>
      </a:lvl8pPr>
      <a:lvl9pPr marL="3657600">
        <a:defRPr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image" Target="../media/image7.png"/><Relationship Id="rId13" Type="http://schemas.openxmlformats.org/officeDocument/2006/relationships/image" Target="../media/image12.png"/><Relationship Id="rId3" Type="http://schemas.openxmlformats.org/officeDocument/2006/relationships/image" Target="../media/image2.png"/><Relationship Id="rId7" Type="http://schemas.openxmlformats.org/officeDocument/2006/relationships/image" Target="../media/image6.png"/><Relationship Id="rId12" Type="http://schemas.openxmlformats.org/officeDocument/2006/relationships/image" Target="../media/image11.png"/><Relationship Id="rId17" Type="http://schemas.openxmlformats.org/officeDocument/2006/relationships/image" Target="../media/image16.png"/><Relationship Id="rId2" Type="http://schemas.openxmlformats.org/officeDocument/2006/relationships/image" Target="../media/image1.png"/><Relationship Id="rId16" Type="http://schemas.openxmlformats.org/officeDocument/2006/relationships/image" Target="../media/image15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5.png"/><Relationship Id="rId11" Type="http://schemas.openxmlformats.org/officeDocument/2006/relationships/image" Target="../media/image10.png"/><Relationship Id="rId5" Type="http://schemas.openxmlformats.org/officeDocument/2006/relationships/image" Target="../media/image4.png"/><Relationship Id="rId15" Type="http://schemas.openxmlformats.org/officeDocument/2006/relationships/image" Target="../media/image14.png"/><Relationship Id="rId10" Type="http://schemas.openxmlformats.org/officeDocument/2006/relationships/image" Target="../media/image9.png"/><Relationship Id="rId4" Type="http://schemas.openxmlformats.org/officeDocument/2006/relationships/image" Target="../media/image3.png"/><Relationship Id="rId9" Type="http://schemas.openxmlformats.org/officeDocument/2006/relationships/image" Target="../media/image8.png"/><Relationship Id="rId14" Type="http://schemas.openxmlformats.org/officeDocument/2006/relationships/image" Target="../media/image13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object 10"/>
          <p:cNvSpPr/>
          <p:nvPr/>
        </p:nvSpPr>
        <p:spPr>
          <a:xfrm>
            <a:off x="6038255" y="9436833"/>
            <a:ext cx="1207931" cy="671492"/>
          </a:xfrm>
          <a:prstGeom prst="rect">
            <a:avLst/>
          </a:prstGeom>
          <a:blipFill>
            <a:blip r:embed="rId2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1" name="object 11"/>
          <p:cNvSpPr/>
          <p:nvPr/>
        </p:nvSpPr>
        <p:spPr>
          <a:xfrm>
            <a:off x="4950453" y="3315035"/>
            <a:ext cx="0" cy="1116330"/>
          </a:xfrm>
          <a:custGeom>
            <a:avLst/>
            <a:gdLst/>
            <a:ahLst/>
            <a:cxnLst/>
            <a:rect l="l" t="t" r="r" b="b"/>
            <a:pathLst>
              <a:path h="1116329">
                <a:moveTo>
                  <a:pt x="0" y="0"/>
                </a:moveTo>
                <a:lnTo>
                  <a:pt x="0" y="1116203"/>
                </a:lnTo>
              </a:path>
            </a:pathLst>
          </a:custGeom>
          <a:ln w="12700">
            <a:solidFill>
              <a:srgbClr val="8A7C66"/>
            </a:solidFill>
            <a:prstDash val="dot"/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2" name="object 12"/>
          <p:cNvSpPr/>
          <p:nvPr/>
        </p:nvSpPr>
        <p:spPr>
          <a:xfrm>
            <a:off x="4950453" y="3277197"/>
            <a:ext cx="0" cy="0"/>
          </a:xfrm>
          <a:custGeom>
            <a:avLst/>
            <a:gdLst/>
            <a:ahLst/>
            <a:cxnLst/>
            <a:rect l="l" t="t" r="r" b="b"/>
            <a:pathLst>
              <a:path>
                <a:moveTo>
                  <a:pt x="0" y="0"/>
                </a:moveTo>
                <a:lnTo>
                  <a:pt x="0" y="0"/>
                </a:lnTo>
              </a:path>
            </a:pathLst>
          </a:custGeom>
          <a:ln w="12700">
            <a:solidFill>
              <a:srgbClr val="8A7C66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3" name="object 13"/>
          <p:cNvSpPr/>
          <p:nvPr/>
        </p:nvSpPr>
        <p:spPr>
          <a:xfrm>
            <a:off x="4950453" y="4450156"/>
            <a:ext cx="0" cy="0"/>
          </a:xfrm>
          <a:custGeom>
            <a:avLst/>
            <a:gdLst/>
            <a:ahLst/>
            <a:cxnLst/>
            <a:rect l="l" t="t" r="r" b="b"/>
            <a:pathLst>
              <a:path>
                <a:moveTo>
                  <a:pt x="0" y="0"/>
                </a:moveTo>
                <a:lnTo>
                  <a:pt x="0" y="0"/>
                </a:lnTo>
              </a:path>
            </a:pathLst>
          </a:custGeom>
          <a:ln w="12700">
            <a:solidFill>
              <a:srgbClr val="8A7C66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4" name="object 14"/>
          <p:cNvSpPr/>
          <p:nvPr/>
        </p:nvSpPr>
        <p:spPr>
          <a:xfrm>
            <a:off x="4950453" y="5341194"/>
            <a:ext cx="0" cy="3709035"/>
          </a:xfrm>
          <a:custGeom>
            <a:avLst/>
            <a:gdLst/>
            <a:ahLst/>
            <a:cxnLst/>
            <a:rect l="l" t="t" r="r" b="b"/>
            <a:pathLst>
              <a:path h="3709034">
                <a:moveTo>
                  <a:pt x="0" y="0"/>
                </a:moveTo>
                <a:lnTo>
                  <a:pt x="0" y="3709035"/>
                </a:lnTo>
              </a:path>
            </a:pathLst>
          </a:custGeom>
          <a:ln w="12700">
            <a:solidFill>
              <a:srgbClr val="8A7C66"/>
            </a:solidFill>
            <a:prstDash val="dot"/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5" name="object 15"/>
          <p:cNvSpPr/>
          <p:nvPr/>
        </p:nvSpPr>
        <p:spPr>
          <a:xfrm>
            <a:off x="4950453" y="5303153"/>
            <a:ext cx="0" cy="0"/>
          </a:xfrm>
          <a:custGeom>
            <a:avLst/>
            <a:gdLst/>
            <a:ahLst/>
            <a:cxnLst/>
            <a:rect l="l" t="t" r="r" b="b"/>
            <a:pathLst>
              <a:path>
                <a:moveTo>
                  <a:pt x="0" y="0"/>
                </a:moveTo>
                <a:lnTo>
                  <a:pt x="0" y="0"/>
                </a:lnTo>
              </a:path>
            </a:pathLst>
          </a:custGeom>
          <a:ln w="12700">
            <a:solidFill>
              <a:srgbClr val="8A7C66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6" name="object 16"/>
          <p:cNvSpPr/>
          <p:nvPr/>
        </p:nvSpPr>
        <p:spPr>
          <a:xfrm>
            <a:off x="4950453" y="9069249"/>
            <a:ext cx="0" cy="0"/>
          </a:xfrm>
          <a:custGeom>
            <a:avLst/>
            <a:gdLst/>
            <a:ahLst/>
            <a:cxnLst/>
            <a:rect l="l" t="t" r="r" b="b"/>
            <a:pathLst>
              <a:path>
                <a:moveTo>
                  <a:pt x="0" y="0"/>
                </a:moveTo>
                <a:lnTo>
                  <a:pt x="0" y="0"/>
                </a:lnTo>
              </a:path>
            </a:pathLst>
          </a:custGeom>
          <a:ln w="12700">
            <a:solidFill>
              <a:srgbClr val="8A7C66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7" name="object 17"/>
          <p:cNvSpPr/>
          <p:nvPr/>
        </p:nvSpPr>
        <p:spPr>
          <a:xfrm>
            <a:off x="2609546" y="3315035"/>
            <a:ext cx="0" cy="1116330"/>
          </a:xfrm>
          <a:custGeom>
            <a:avLst/>
            <a:gdLst/>
            <a:ahLst/>
            <a:cxnLst/>
            <a:rect l="l" t="t" r="r" b="b"/>
            <a:pathLst>
              <a:path h="1116329">
                <a:moveTo>
                  <a:pt x="0" y="0"/>
                </a:moveTo>
                <a:lnTo>
                  <a:pt x="0" y="1116203"/>
                </a:lnTo>
              </a:path>
            </a:pathLst>
          </a:custGeom>
          <a:ln w="12700">
            <a:solidFill>
              <a:srgbClr val="8A7C66"/>
            </a:solidFill>
            <a:prstDash val="dot"/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8" name="object 18"/>
          <p:cNvSpPr/>
          <p:nvPr/>
        </p:nvSpPr>
        <p:spPr>
          <a:xfrm>
            <a:off x="2609546" y="3277197"/>
            <a:ext cx="0" cy="0"/>
          </a:xfrm>
          <a:custGeom>
            <a:avLst/>
            <a:gdLst/>
            <a:ahLst/>
            <a:cxnLst/>
            <a:rect l="l" t="t" r="r" b="b"/>
            <a:pathLst>
              <a:path>
                <a:moveTo>
                  <a:pt x="0" y="0"/>
                </a:moveTo>
                <a:lnTo>
                  <a:pt x="0" y="0"/>
                </a:lnTo>
              </a:path>
            </a:pathLst>
          </a:custGeom>
          <a:ln w="12700">
            <a:solidFill>
              <a:srgbClr val="8A7C66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9" name="object 19"/>
          <p:cNvSpPr/>
          <p:nvPr/>
        </p:nvSpPr>
        <p:spPr>
          <a:xfrm>
            <a:off x="2609546" y="4450156"/>
            <a:ext cx="0" cy="0"/>
          </a:xfrm>
          <a:custGeom>
            <a:avLst/>
            <a:gdLst/>
            <a:ahLst/>
            <a:cxnLst/>
            <a:rect l="l" t="t" r="r" b="b"/>
            <a:pathLst>
              <a:path>
                <a:moveTo>
                  <a:pt x="0" y="0"/>
                </a:moveTo>
                <a:lnTo>
                  <a:pt x="0" y="0"/>
                </a:lnTo>
              </a:path>
            </a:pathLst>
          </a:custGeom>
          <a:ln w="12700">
            <a:solidFill>
              <a:srgbClr val="8A7C66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0" name="object 20"/>
          <p:cNvSpPr/>
          <p:nvPr/>
        </p:nvSpPr>
        <p:spPr>
          <a:xfrm>
            <a:off x="2609546" y="5341222"/>
            <a:ext cx="0" cy="3902710"/>
          </a:xfrm>
          <a:custGeom>
            <a:avLst/>
            <a:gdLst/>
            <a:ahLst/>
            <a:cxnLst/>
            <a:rect l="l" t="t" r="r" b="b"/>
            <a:pathLst>
              <a:path h="3902709">
                <a:moveTo>
                  <a:pt x="0" y="0"/>
                </a:moveTo>
                <a:lnTo>
                  <a:pt x="0" y="3902125"/>
                </a:lnTo>
              </a:path>
            </a:pathLst>
          </a:custGeom>
          <a:ln w="12700">
            <a:solidFill>
              <a:srgbClr val="8A7C66"/>
            </a:solidFill>
            <a:prstDash val="dot"/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1" name="object 21"/>
          <p:cNvSpPr/>
          <p:nvPr/>
        </p:nvSpPr>
        <p:spPr>
          <a:xfrm>
            <a:off x="2609546" y="5303153"/>
            <a:ext cx="0" cy="0"/>
          </a:xfrm>
          <a:custGeom>
            <a:avLst/>
            <a:gdLst/>
            <a:ahLst/>
            <a:cxnLst/>
            <a:rect l="l" t="t" r="r" b="b"/>
            <a:pathLst>
              <a:path>
                <a:moveTo>
                  <a:pt x="0" y="0"/>
                </a:moveTo>
                <a:lnTo>
                  <a:pt x="0" y="0"/>
                </a:lnTo>
              </a:path>
            </a:pathLst>
          </a:custGeom>
          <a:ln w="12700">
            <a:solidFill>
              <a:srgbClr val="8A7C66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2" name="object 22"/>
          <p:cNvSpPr/>
          <p:nvPr/>
        </p:nvSpPr>
        <p:spPr>
          <a:xfrm>
            <a:off x="2609546" y="9262391"/>
            <a:ext cx="0" cy="0"/>
          </a:xfrm>
          <a:custGeom>
            <a:avLst/>
            <a:gdLst/>
            <a:ahLst/>
            <a:cxnLst/>
            <a:rect l="l" t="t" r="r" b="b"/>
            <a:pathLst>
              <a:path>
                <a:moveTo>
                  <a:pt x="0" y="0"/>
                </a:moveTo>
                <a:lnTo>
                  <a:pt x="0" y="0"/>
                </a:lnTo>
              </a:path>
            </a:pathLst>
          </a:custGeom>
          <a:ln w="12700">
            <a:solidFill>
              <a:srgbClr val="8A7C66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0" name="object 30"/>
          <p:cNvSpPr/>
          <p:nvPr/>
        </p:nvSpPr>
        <p:spPr>
          <a:xfrm>
            <a:off x="1045805" y="6820201"/>
            <a:ext cx="680720" cy="680720"/>
          </a:xfrm>
          <a:custGeom>
            <a:avLst/>
            <a:gdLst/>
            <a:ahLst/>
            <a:cxnLst/>
            <a:rect l="l" t="t" r="r" b="b"/>
            <a:pathLst>
              <a:path w="680719" h="680720">
                <a:moveTo>
                  <a:pt x="340194" y="0"/>
                </a:moveTo>
                <a:lnTo>
                  <a:pt x="294032" y="3105"/>
                </a:lnTo>
                <a:lnTo>
                  <a:pt x="249757" y="12152"/>
                </a:lnTo>
                <a:lnTo>
                  <a:pt x="207775" y="26734"/>
                </a:lnTo>
                <a:lnTo>
                  <a:pt x="168492" y="46447"/>
                </a:lnTo>
                <a:lnTo>
                  <a:pt x="132312" y="70884"/>
                </a:lnTo>
                <a:lnTo>
                  <a:pt x="99641" y="99642"/>
                </a:lnTo>
                <a:lnTo>
                  <a:pt x="70884" y="132314"/>
                </a:lnTo>
                <a:lnTo>
                  <a:pt x="46446" y="168496"/>
                </a:lnTo>
                <a:lnTo>
                  <a:pt x="26734" y="207781"/>
                </a:lnTo>
                <a:lnTo>
                  <a:pt x="12152" y="249765"/>
                </a:lnTo>
                <a:lnTo>
                  <a:pt x="3105" y="294042"/>
                </a:lnTo>
                <a:lnTo>
                  <a:pt x="0" y="340207"/>
                </a:lnTo>
                <a:lnTo>
                  <a:pt x="3105" y="386369"/>
                </a:lnTo>
                <a:lnTo>
                  <a:pt x="12152" y="430644"/>
                </a:lnTo>
                <a:lnTo>
                  <a:pt x="26734" y="472626"/>
                </a:lnTo>
                <a:lnTo>
                  <a:pt x="46446" y="511910"/>
                </a:lnTo>
                <a:lnTo>
                  <a:pt x="70884" y="548090"/>
                </a:lnTo>
                <a:lnTo>
                  <a:pt x="99641" y="580761"/>
                </a:lnTo>
                <a:lnTo>
                  <a:pt x="132312" y="609518"/>
                </a:lnTo>
                <a:lnTo>
                  <a:pt x="168492" y="633955"/>
                </a:lnTo>
                <a:lnTo>
                  <a:pt x="207775" y="653668"/>
                </a:lnTo>
                <a:lnTo>
                  <a:pt x="249757" y="668250"/>
                </a:lnTo>
                <a:lnTo>
                  <a:pt x="294032" y="677296"/>
                </a:lnTo>
                <a:lnTo>
                  <a:pt x="340194" y="680402"/>
                </a:lnTo>
                <a:lnTo>
                  <a:pt x="386357" y="677296"/>
                </a:lnTo>
                <a:lnTo>
                  <a:pt x="430631" y="668250"/>
                </a:lnTo>
                <a:lnTo>
                  <a:pt x="472613" y="653668"/>
                </a:lnTo>
                <a:lnTo>
                  <a:pt x="511897" y="633955"/>
                </a:lnTo>
                <a:lnTo>
                  <a:pt x="548077" y="609518"/>
                </a:lnTo>
                <a:lnTo>
                  <a:pt x="580748" y="580761"/>
                </a:lnTo>
                <a:lnTo>
                  <a:pt x="609505" y="548090"/>
                </a:lnTo>
                <a:lnTo>
                  <a:pt x="633943" y="511910"/>
                </a:lnTo>
                <a:lnTo>
                  <a:pt x="653655" y="472626"/>
                </a:lnTo>
                <a:lnTo>
                  <a:pt x="668237" y="430644"/>
                </a:lnTo>
                <a:lnTo>
                  <a:pt x="677284" y="386369"/>
                </a:lnTo>
                <a:lnTo>
                  <a:pt x="680389" y="340207"/>
                </a:lnTo>
                <a:lnTo>
                  <a:pt x="677284" y="294042"/>
                </a:lnTo>
                <a:lnTo>
                  <a:pt x="668237" y="249765"/>
                </a:lnTo>
                <a:lnTo>
                  <a:pt x="653655" y="207781"/>
                </a:lnTo>
                <a:lnTo>
                  <a:pt x="633943" y="168496"/>
                </a:lnTo>
                <a:lnTo>
                  <a:pt x="609505" y="132314"/>
                </a:lnTo>
                <a:lnTo>
                  <a:pt x="580748" y="99642"/>
                </a:lnTo>
                <a:lnTo>
                  <a:pt x="548077" y="70884"/>
                </a:lnTo>
                <a:lnTo>
                  <a:pt x="511897" y="46447"/>
                </a:lnTo>
                <a:lnTo>
                  <a:pt x="472613" y="26734"/>
                </a:lnTo>
                <a:lnTo>
                  <a:pt x="430631" y="12152"/>
                </a:lnTo>
                <a:lnTo>
                  <a:pt x="386357" y="3105"/>
                </a:lnTo>
                <a:lnTo>
                  <a:pt x="340194" y="0"/>
                </a:lnTo>
                <a:close/>
              </a:path>
            </a:pathLst>
          </a:custGeom>
          <a:solidFill>
            <a:srgbClr val="FFFFFF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1" name="object 31"/>
          <p:cNvSpPr/>
          <p:nvPr/>
        </p:nvSpPr>
        <p:spPr>
          <a:xfrm>
            <a:off x="1045805" y="5314800"/>
            <a:ext cx="680720" cy="680720"/>
          </a:xfrm>
          <a:custGeom>
            <a:avLst/>
            <a:gdLst/>
            <a:ahLst/>
            <a:cxnLst/>
            <a:rect l="l" t="t" r="r" b="b"/>
            <a:pathLst>
              <a:path w="680719" h="680720">
                <a:moveTo>
                  <a:pt x="340194" y="0"/>
                </a:moveTo>
                <a:lnTo>
                  <a:pt x="294032" y="3105"/>
                </a:lnTo>
                <a:lnTo>
                  <a:pt x="249757" y="12152"/>
                </a:lnTo>
                <a:lnTo>
                  <a:pt x="207775" y="26734"/>
                </a:lnTo>
                <a:lnTo>
                  <a:pt x="168492" y="46447"/>
                </a:lnTo>
                <a:lnTo>
                  <a:pt x="132312" y="70884"/>
                </a:lnTo>
                <a:lnTo>
                  <a:pt x="99641" y="99642"/>
                </a:lnTo>
                <a:lnTo>
                  <a:pt x="70884" y="132314"/>
                </a:lnTo>
                <a:lnTo>
                  <a:pt x="46446" y="168496"/>
                </a:lnTo>
                <a:lnTo>
                  <a:pt x="26734" y="207781"/>
                </a:lnTo>
                <a:lnTo>
                  <a:pt x="12152" y="249765"/>
                </a:lnTo>
                <a:lnTo>
                  <a:pt x="3105" y="294042"/>
                </a:lnTo>
                <a:lnTo>
                  <a:pt x="0" y="340207"/>
                </a:lnTo>
                <a:lnTo>
                  <a:pt x="3105" y="386369"/>
                </a:lnTo>
                <a:lnTo>
                  <a:pt x="12152" y="430644"/>
                </a:lnTo>
                <a:lnTo>
                  <a:pt x="26734" y="472626"/>
                </a:lnTo>
                <a:lnTo>
                  <a:pt x="46446" y="511910"/>
                </a:lnTo>
                <a:lnTo>
                  <a:pt x="70884" y="548090"/>
                </a:lnTo>
                <a:lnTo>
                  <a:pt x="99641" y="580761"/>
                </a:lnTo>
                <a:lnTo>
                  <a:pt x="132312" y="609518"/>
                </a:lnTo>
                <a:lnTo>
                  <a:pt x="168492" y="633955"/>
                </a:lnTo>
                <a:lnTo>
                  <a:pt x="207775" y="653668"/>
                </a:lnTo>
                <a:lnTo>
                  <a:pt x="249757" y="668250"/>
                </a:lnTo>
                <a:lnTo>
                  <a:pt x="294032" y="677296"/>
                </a:lnTo>
                <a:lnTo>
                  <a:pt x="340194" y="680402"/>
                </a:lnTo>
                <a:lnTo>
                  <a:pt x="386357" y="677296"/>
                </a:lnTo>
                <a:lnTo>
                  <a:pt x="430631" y="668250"/>
                </a:lnTo>
                <a:lnTo>
                  <a:pt x="472613" y="653668"/>
                </a:lnTo>
                <a:lnTo>
                  <a:pt x="511897" y="633955"/>
                </a:lnTo>
                <a:lnTo>
                  <a:pt x="548077" y="609518"/>
                </a:lnTo>
                <a:lnTo>
                  <a:pt x="580748" y="580761"/>
                </a:lnTo>
                <a:lnTo>
                  <a:pt x="609505" y="548090"/>
                </a:lnTo>
                <a:lnTo>
                  <a:pt x="633943" y="511910"/>
                </a:lnTo>
                <a:lnTo>
                  <a:pt x="653655" y="472626"/>
                </a:lnTo>
                <a:lnTo>
                  <a:pt x="668237" y="430644"/>
                </a:lnTo>
                <a:lnTo>
                  <a:pt x="677284" y="386369"/>
                </a:lnTo>
                <a:lnTo>
                  <a:pt x="680389" y="340207"/>
                </a:lnTo>
                <a:lnTo>
                  <a:pt x="677284" y="294042"/>
                </a:lnTo>
                <a:lnTo>
                  <a:pt x="668237" y="249765"/>
                </a:lnTo>
                <a:lnTo>
                  <a:pt x="653655" y="207781"/>
                </a:lnTo>
                <a:lnTo>
                  <a:pt x="633943" y="168496"/>
                </a:lnTo>
                <a:lnTo>
                  <a:pt x="609505" y="132314"/>
                </a:lnTo>
                <a:lnTo>
                  <a:pt x="580748" y="99642"/>
                </a:lnTo>
                <a:lnTo>
                  <a:pt x="548077" y="70884"/>
                </a:lnTo>
                <a:lnTo>
                  <a:pt x="511897" y="46447"/>
                </a:lnTo>
                <a:lnTo>
                  <a:pt x="472613" y="26734"/>
                </a:lnTo>
                <a:lnTo>
                  <a:pt x="430631" y="12152"/>
                </a:lnTo>
                <a:lnTo>
                  <a:pt x="386357" y="3105"/>
                </a:lnTo>
                <a:lnTo>
                  <a:pt x="340194" y="0"/>
                </a:lnTo>
                <a:close/>
              </a:path>
            </a:pathLst>
          </a:custGeom>
          <a:solidFill>
            <a:srgbClr val="FFFFFF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2" name="object 32"/>
          <p:cNvSpPr/>
          <p:nvPr/>
        </p:nvSpPr>
        <p:spPr>
          <a:xfrm>
            <a:off x="1045805" y="3256830"/>
            <a:ext cx="680720" cy="680720"/>
          </a:xfrm>
          <a:custGeom>
            <a:avLst/>
            <a:gdLst/>
            <a:ahLst/>
            <a:cxnLst/>
            <a:rect l="l" t="t" r="r" b="b"/>
            <a:pathLst>
              <a:path w="680719" h="680720">
                <a:moveTo>
                  <a:pt x="340194" y="0"/>
                </a:moveTo>
                <a:lnTo>
                  <a:pt x="294032" y="3105"/>
                </a:lnTo>
                <a:lnTo>
                  <a:pt x="249757" y="12152"/>
                </a:lnTo>
                <a:lnTo>
                  <a:pt x="207775" y="26734"/>
                </a:lnTo>
                <a:lnTo>
                  <a:pt x="168492" y="46447"/>
                </a:lnTo>
                <a:lnTo>
                  <a:pt x="132312" y="70884"/>
                </a:lnTo>
                <a:lnTo>
                  <a:pt x="99641" y="99642"/>
                </a:lnTo>
                <a:lnTo>
                  <a:pt x="70884" y="132314"/>
                </a:lnTo>
                <a:lnTo>
                  <a:pt x="46446" y="168496"/>
                </a:lnTo>
                <a:lnTo>
                  <a:pt x="26734" y="207781"/>
                </a:lnTo>
                <a:lnTo>
                  <a:pt x="12152" y="249765"/>
                </a:lnTo>
                <a:lnTo>
                  <a:pt x="3105" y="294042"/>
                </a:lnTo>
                <a:lnTo>
                  <a:pt x="0" y="340207"/>
                </a:lnTo>
                <a:lnTo>
                  <a:pt x="3105" y="386369"/>
                </a:lnTo>
                <a:lnTo>
                  <a:pt x="12152" y="430644"/>
                </a:lnTo>
                <a:lnTo>
                  <a:pt x="26734" y="472626"/>
                </a:lnTo>
                <a:lnTo>
                  <a:pt x="46446" y="511910"/>
                </a:lnTo>
                <a:lnTo>
                  <a:pt x="70884" y="548090"/>
                </a:lnTo>
                <a:lnTo>
                  <a:pt x="99641" y="580761"/>
                </a:lnTo>
                <a:lnTo>
                  <a:pt x="132312" y="609518"/>
                </a:lnTo>
                <a:lnTo>
                  <a:pt x="168492" y="633955"/>
                </a:lnTo>
                <a:lnTo>
                  <a:pt x="207775" y="653668"/>
                </a:lnTo>
                <a:lnTo>
                  <a:pt x="249757" y="668250"/>
                </a:lnTo>
                <a:lnTo>
                  <a:pt x="294032" y="677296"/>
                </a:lnTo>
                <a:lnTo>
                  <a:pt x="340194" y="680402"/>
                </a:lnTo>
                <a:lnTo>
                  <a:pt x="386357" y="677296"/>
                </a:lnTo>
                <a:lnTo>
                  <a:pt x="430631" y="668250"/>
                </a:lnTo>
                <a:lnTo>
                  <a:pt x="472613" y="653668"/>
                </a:lnTo>
                <a:lnTo>
                  <a:pt x="511897" y="633955"/>
                </a:lnTo>
                <a:lnTo>
                  <a:pt x="548077" y="609518"/>
                </a:lnTo>
                <a:lnTo>
                  <a:pt x="580748" y="580761"/>
                </a:lnTo>
                <a:lnTo>
                  <a:pt x="609505" y="548090"/>
                </a:lnTo>
                <a:lnTo>
                  <a:pt x="633943" y="511910"/>
                </a:lnTo>
                <a:lnTo>
                  <a:pt x="653655" y="472626"/>
                </a:lnTo>
                <a:lnTo>
                  <a:pt x="668237" y="430644"/>
                </a:lnTo>
                <a:lnTo>
                  <a:pt x="677284" y="386369"/>
                </a:lnTo>
                <a:lnTo>
                  <a:pt x="680389" y="340207"/>
                </a:lnTo>
                <a:lnTo>
                  <a:pt x="677284" y="294042"/>
                </a:lnTo>
                <a:lnTo>
                  <a:pt x="668237" y="249765"/>
                </a:lnTo>
                <a:lnTo>
                  <a:pt x="653655" y="207781"/>
                </a:lnTo>
                <a:lnTo>
                  <a:pt x="633943" y="168496"/>
                </a:lnTo>
                <a:lnTo>
                  <a:pt x="609505" y="132314"/>
                </a:lnTo>
                <a:lnTo>
                  <a:pt x="580748" y="99642"/>
                </a:lnTo>
                <a:lnTo>
                  <a:pt x="548077" y="70884"/>
                </a:lnTo>
                <a:lnTo>
                  <a:pt x="511897" y="46447"/>
                </a:lnTo>
                <a:lnTo>
                  <a:pt x="472613" y="26734"/>
                </a:lnTo>
                <a:lnTo>
                  <a:pt x="430631" y="12152"/>
                </a:lnTo>
                <a:lnTo>
                  <a:pt x="386357" y="3105"/>
                </a:lnTo>
                <a:lnTo>
                  <a:pt x="340194" y="0"/>
                </a:lnTo>
                <a:close/>
              </a:path>
            </a:pathLst>
          </a:custGeom>
          <a:solidFill>
            <a:srgbClr val="FFFFFF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3" name="object 33"/>
          <p:cNvSpPr/>
          <p:nvPr/>
        </p:nvSpPr>
        <p:spPr>
          <a:xfrm>
            <a:off x="3439805" y="5314800"/>
            <a:ext cx="680720" cy="680720"/>
          </a:xfrm>
          <a:custGeom>
            <a:avLst/>
            <a:gdLst/>
            <a:ahLst/>
            <a:cxnLst/>
            <a:rect l="l" t="t" r="r" b="b"/>
            <a:pathLst>
              <a:path w="680720" h="680720">
                <a:moveTo>
                  <a:pt x="340194" y="0"/>
                </a:moveTo>
                <a:lnTo>
                  <a:pt x="294032" y="3105"/>
                </a:lnTo>
                <a:lnTo>
                  <a:pt x="249757" y="12152"/>
                </a:lnTo>
                <a:lnTo>
                  <a:pt x="207775" y="26734"/>
                </a:lnTo>
                <a:lnTo>
                  <a:pt x="168492" y="46447"/>
                </a:lnTo>
                <a:lnTo>
                  <a:pt x="132312" y="70884"/>
                </a:lnTo>
                <a:lnTo>
                  <a:pt x="99641" y="99642"/>
                </a:lnTo>
                <a:lnTo>
                  <a:pt x="70884" y="132314"/>
                </a:lnTo>
                <a:lnTo>
                  <a:pt x="46446" y="168496"/>
                </a:lnTo>
                <a:lnTo>
                  <a:pt x="26734" y="207781"/>
                </a:lnTo>
                <a:lnTo>
                  <a:pt x="12152" y="249765"/>
                </a:lnTo>
                <a:lnTo>
                  <a:pt x="3105" y="294042"/>
                </a:lnTo>
                <a:lnTo>
                  <a:pt x="0" y="340207"/>
                </a:lnTo>
                <a:lnTo>
                  <a:pt x="3105" y="386369"/>
                </a:lnTo>
                <a:lnTo>
                  <a:pt x="12152" y="430644"/>
                </a:lnTo>
                <a:lnTo>
                  <a:pt x="26734" y="472626"/>
                </a:lnTo>
                <a:lnTo>
                  <a:pt x="46446" y="511910"/>
                </a:lnTo>
                <a:lnTo>
                  <a:pt x="70884" y="548090"/>
                </a:lnTo>
                <a:lnTo>
                  <a:pt x="99641" y="580761"/>
                </a:lnTo>
                <a:lnTo>
                  <a:pt x="132312" y="609518"/>
                </a:lnTo>
                <a:lnTo>
                  <a:pt x="168492" y="633955"/>
                </a:lnTo>
                <a:lnTo>
                  <a:pt x="207775" y="653668"/>
                </a:lnTo>
                <a:lnTo>
                  <a:pt x="249757" y="668250"/>
                </a:lnTo>
                <a:lnTo>
                  <a:pt x="294032" y="677296"/>
                </a:lnTo>
                <a:lnTo>
                  <a:pt x="340194" y="680402"/>
                </a:lnTo>
                <a:lnTo>
                  <a:pt x="386357" y="677296"/>
                </a:lnTo>
                <a:lnTo>
                  <a:pt x="430631" y="668250"/>
                </a:lnTo>
                <a:lnTo>
                  <a:pt x="472613" y="653668"/>
                </a:lnTo>
                <a:lnTo>
                  <a:pt x="511897" y="633955"/>
                </a:lnTo>
                <a:lnTo>
                  <a:pt x="548077" y="609518"/>
                </a:lnTo>
                <a:lnTo>
                  <a:pt x="580748" y="580761"/>
                </a:lnTo>
                <a:lnTo>
                  <a:pt x="609505" y="548090"/>
                </a:lnTo>
                <a:lnTo>
                  <a:pt x="633943" y="511910"/>
                </a:lnTo>
                <a:lnTo>
                  <a:pt x="653655" y="472626"/>
                </a:lnTo>
                <a:lnTo>
                  <a:pt x="668237" y="430644"/>
                </a:lnTo>
                <a:lnTo>
                  <a:pt x="677284" y="386369"/>
                </a:lnTo>
                <a:lnTo>
                  <a:pt x="680389" y="340207"/>
                </a:lnTo>
                <a:lnTo>
                  <a:pt x="677284" y="294042"/>
                </a:lnTo>
                <a:lnTo>
                  <a:pt x="668237" y="249765"/>
                </a:lnTo>
                <a:lnTo>
                  <a:pt x="653655" y="207781"/>
                </a:lnTo>
                <a:lnTo>
                  <a:pt x="633943" y="168496"/>
                </a:lnTo>
                <a:lnTo>
                  <a:pt x="609505" y="132314"/>
                </a:lnTo>
                <a:lnTo>
                  <a:pt x="580748" y="99642"/>
                </a:lnTo>
                <a:lnTo>
                  <a:pt x="548077" y="70884"/>
                </a:lnTo>
                <a:lnTo>
                  <a:pt x="511897" y="46447"/>
                </a:lnTo>
                <a:lnTo>
                  <a:pt x="472613" y="26734"/>
                </a:lnTo>
                <a:lnTo>
                  <a:pt x="430631" y="12152"/>
                </a:lnTo>
                <a:lnTo>
                  <a:pt x="386357" y="3105"/>
                </a:lnTo>
                <a:lnTo>
                  <a:pt x="340194" y="0"/>
                </a:lnTo>
                <a:close/>
              </a:path>
            </a:pathLst>
          </a:custGeom>
          <a:solidFill>
            <a:srgbClr val="FFFFFF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4" name="object 34"/>
          <p:cNvSpPr/>
          <p:nvPr/>
        </p:nvSpPr>
        <p:spPr>
          <a:xfrm>
            <a:off x="3439805" y="3256830"/>
            <a:ext cx="680720" cy="680720"/>
          </a:xfrm>
          <a:custGeom>
            <a:avLst/>
            <a:gdLst/>
            <a:ahLst/>
            <a:cxnLst/>
            <a:rect l="l" t="t" r="r" b="b"/>
            <a:pathLst>
              <a:path w="680720" h="680720">
                <a:moveTo>
                  <a:pt x="340194" y="0"/>
                </a:moveTo>
                <a:lnTo>
                  <a:pt x="294032" y="3105"/>
                </a:lnTo>
                <a:lnTo>
                  <a:pt x="249757" y="12152"/>
                </a:lnTo>
                <a:lnTo>
                  <a:pt x="207775" y="26734"/>
                </a:lnTo>
                <a:lnTo>
                  <a:pt x="168492" y="46447"/>
                </a:lnTo>
                <a:lnTo>
                  <a:pt x="132312" y="70884"/>
                </a:lnTo>
                <a:lnTo>
                  <a:pt x="99641" y="99642"/>
                </a:lnTo>
                <a:lnTo>
                  <a:pt x="70884" y="132314"/>
                </a:lnTo>
                <a:lnTo>
                  <a:pt x="46446" y="168496"/>
                </a:lnTo>
                <a:lnTo>
                  <a:pt x="26734" y="207781"/>
                </a:lnTo>
                <a:lnTo>
                  <a:pt x="12152" y="249765"/>
                </a:lnTo>
                <a:lnTo>
                  <a:pt x="3105" y="294042"/>
                </a:lnTo>
                <a:lnTo>
                  <a:pt x="0" y="340207"/>
                </a:lnTo>
                <a:lnTo>
                  <a:pt x="3105" y="386369"/>
                </a:lnTo>
                <a:lnTo>
                  <a:pt x="12152" y="430644"/>
                </a:lnTo>
                <a:lnTo>
                  <a:pt x="26734" y="472626"/>
                </a:lnTo>
                <a:lnTo>
                  <a:pt x="46446" y="511910"/>
                </a:lnTo>
                <a:lnTo>
                  <a:pt x="70884" y="548090"/>
                </a:lnTo>
                <a:lnTo>
                  <a:pt x="99641" y="580761"/>
                </a:lnTo>
                <a:lnTo>
                  <a:pt x="132312" y="609518"/>
                </a:lnTo>
                <a:lnTo>
                  <a:pt x="168492" y="633955"/>
                </a:lnTo>
                <a:lnTo>
                  <a:pt x="207775" y="653668"/>
                </a:lnTo>
                <a:lnTo>
                  <a:pt x="249757" y="668250"/>
                </a:lnTo>
                <a:lnTo>
                  <a:pt x="294032" y="677296"/>
                </a:lnTo>
                <a:lnTo>
                  <a:pt x="340194" y="680402"/>
                </a:lnTo>
                <a:lnTo>
                  <a:pt x="386357" y="677296"/>
                </a:lnTo>
                <a:lnTo>
                  <a:pt x="430631" y="668250"/>
                </a:lnTo>
                <a:lnTo>
                  <a:pt x="472613" y="653668"/>
                </a:lnTo>
                <a:lnTo>
                  <a:pt x="511897" y="633955"/>
                </a:lnTo>
                <a:lnTo>
                  <a:pt x="548077" y="609518"/>
                </a:lnTo>
                <a:lnTo>
                  <a:pt x="580748" y="580761"/>
                </a:lnTo>
                <a:lnTo>
                  <a:pt x="609505" y="548090"/>
                </a:lnTo>
                <a:lnTo>
                  <a:pt x="633943" y="511910"/>
                </a:lnTo>
                <a:lnTo>
                  <a:pt x="653655" y="472626"/>
                </a:lnTo>
                <a:lnTo>
                  <a:pt x="668237" y="430644"/>
                </a:lnTo>
                <a:lnTo>
                  <a:pt x="677284" y="386369"/>
                </a:lnTo>
                <a:lnTo>
                  <a:pt x="680389" y="340207"/>
                </a:lnTo>
                <a:lnTo>
                  <a:pt x="677284" y="294042"/>
                </a:lnTo>
                <a:lnTo>
                  <a:pt x="668237" y="249765"/>
                </a:lnTo>
                <a:lnTo>
                  <a:pt x="653655" y="207781"/>
                </a:lnTo>
                <a:lnTo>
                  <a:pt x="633943" y="168496"/>
                </a:lnTo>
                <a:lnTo>
                  <a:pt x="609505" y="132314"/>
                </a:lnTo>
                <a:lnTo>
                  <a:pt x="580748" y="99642"/>
                </a:lnTo>
                <a:lnTo>
                  <a:pt x="548077" y="70884"/>
                </a:lnTo>
                <a:lnTo>
                  <a:pt x="511897" y="46447"/>
                </a:lnTo>
                <a:lnTo>
                  <a:pt x="472613" y="26734"/>
                </a:lnTo>
                <a:lnTo>
                  <a:pt x="430631" y="12152"/>
                </a:lnTo>
                <a:lnTo>
                  <a:pt x="386357" y="3105"/>
                </a:lnTo>
                <a:lnTo>
                  <a:pt x="340194" y="0"/>
                </a:lnTo>
                <a:close/>
              </a:path>
            </a:pathLst>
          </a:custGeom>
          <a:solidFill>
            <a:srgbClr val="FFFFFF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5" name="object 35"/>
          <p:cNvSpPr/>
          <p:nvPr/>
        </p:nvSpPr>
        <p:spPr>
          <a:xfrm>
            <a:off x="5831258" y="5314800"/>
            <a:ext cx="680720" cy="680720"/>
          </a:xfrm>
          <a:custGeom>
            <a:avLst/>
            <a:gdLst/>
            <a:ahLst/>
            <a:cxnLst/>
            <a:rect l="l" t="t" r="r" b="b"/>
            <a:pathLst>
              <a:path w="680720" h="680720">
                <a:moveTo>
                  <a:pt x="340194" y="0"/>
                </a:moveTo>
                <a:lnTo>
                  <a:pt x="294032" y="3105"/>
                </a:lnTo>
                <a:lnTo>
                  <a:pt x="249757" y="12152"/>
                </a:lnTo>
                <a:lnTo>
                  <a:pt x="207775" y="26734"/>
                </a:lnTo>
                <a:lnTo>
                  <a:pt x="168492" y="46447"/>
                </a:lnTo>
                <a:lnTo>
                  <a:pt x="132312" y="70884"/>
                </a:lnTo>
                <a:lnTo>
                  <a:pt x="99641" y="99642"/>
                </a:lnTo>
                <a:lnTo>
                  <a:pt x="70884" y="132314"/>
                </a:lnTo>
                <a:lnTo>
                  <a:pt x="46446" y="168496"/>
                </a:lnTo>
                <a:lnTo>
                  <a:pt x="26734" y="207781"/>
                </a:lnTo>
                <a:lnTo>
                  <a:pt x="12152" y="249765"/>
                </a:lnTo>
                <a:lnTo>
                  <a:pt x="3105" y="294042"/>
                </a:lnTo>
                <a:lnTo>
                  <a:pt x="0" y="340207"/>
                </a:lnTo>
                <a:lnTo>
                  <a:pt x="3105" y="386369"/>
                </a:lnTo>
                <a:lnTo>
                  <a:pt x="12152" y="430644"/>
                </a:lnTo>
                <a:lnTo>
                  <a:pt x="26734" y="472626"/>
                </a:lnTo>
                <a:lnTo>
                  <a:pt x="46446" y="511910"/>
                </a:lnTo>
                <a:lnTo>
                  <a:pt x="70884" y="548090"/>
                </a:lnTo>
                <a:lnTo>
                  <a:pt x="99641" y="580761"/>
                </a:lnTo>
                <a:lnTo>
                  <a:pt x="132312" y="609518"/>
                </a:lnTo>
                <a:lnTo>
                  <a:pt x="168492" y="633955"/>
                </a:lnTo>
                <a:lnTo>
                  <a:pt x="207775" y="653668"/>
                </a:lnTo>
                <a:lnTo>
                  <a:pt x="249757" y="668250"/>
                </a:lnTo>
                <a:lnTo>
                  <a:pt x="294032" y="677296"/>
                </a:lnTo>
                <a:lnTo>
                  <a:pt x="340194" y="680402"/>
                </a:lnTo>
                <a:lnTo>
                  <a:pt x="386357" y="677296"/>
                </a:lnTo>
                <a:lnTo>
                  <a:pt x="430631" y="668250"/>
                </a:lnTo>
                <a:lnTo>
                  <a:pt x="472613" y="653668"/>
                </a:lnTo>
                <a:lnTo>
                  <a:pt x="511897" y="633955"/>
                </a:lnTo>
                <a:lnTo>
                  <a:pt x="548077" y="609518"/>
                </a:lnTo>
                <a:lnTo>
                  <a:pt x="580748" y="580761"/>
                </a:lnTo>
                <a:lnTo>
                  <a:pt x="609505" y="548090"/>
                </a:lnTo>
                <a:lnTo>
                  <a:pt x="633943" y="511910"/>
                </a:lnTo>
                <a:lnTo>
                  <a:pt x="653655" y="472626"/>
                </a:lnTo>
                <a:lnTo>
                  <a:pt x="668237" y="430644"/>
                </a:lnTo>
                <a:lnTo>
                  <a:pt x="677284" y="386369"/>
                </a:lnTo>
                <a:lnTo>
                  <a:pt x="680389" y="340207"/>
                </a:lnTo>
                <a:lnTo>
                  <a:pt x="677284" y="294042"/>
                </a:lnTo>
                <a:lnTo>
                  <a:pt x="668237" y="249765"/>
                </a:lnTo>
                <a:lnTo>
                  <a:pt x="653655" y="207781"/>
                </a:lnTo>
                <a:lnTo>
                  <a:pt x="633943" y="168496"/>
                </a:lnTo>
                <a:lnTo>
                  <a:pt x="609505" y="132314"/>
                </a:lnTo>
                <a:lnTo>
                  <a:pt x="580748" y="99642"/>
                </a:lnTo>
                <a:lnTo>
                  <a:pt x="548077" y="70884"/>
                </a:lnTo>
                <a:lnTo>
                  <a:pt x="511897" y="46447"/>
                </a:lnTo>
                <a:lnTo>
                  <a:pt x="472613" y="26734"/>
                </a:lnTo>
                <a:lnTo>
                  <a:pt x="430631" y="12152"/>
                </a:lnTo>
                <a:lnTo>
                  <a:pt x="386357" y="3105"/>
                </a:lnTo>
                <a:lnTo>
                  <a:pt x="340194" y="0"/>
                </a:lnTo>
                <a:close/>
              </a:path>
            </a:pathLst>
          </a:custGeom>
          <a:solidFill>
            <a:srgbClr val="FFFFFF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6" name="object 36"/>
          <p:cNvSpPr/>
          <p:nvPr/>
        </p:nvSpPr>
        <p:spPr>
          <a:xfrm>
            <a:off x="5831258" y="3256830"/>
            <a:ext cx="680720" cy="680720"/>
          </a:xfrm>
          <a:custGeom>
            <a:avLst/>
            <a:gdLst/>
            <a:ahLst/>
            <a:cxnLst/>
            <a:rect l="l" t="t" r="r" b="b"/>
            <a:pathLst>
              <a:path w="680720" h="680720">
                <a:moveTo>
                  <a:pt x="340194" y="0"/>
                </a:moveTo>
                <a:lnTo>
                  <a:pt x="294032" y="3105"/>
                </a:lnTo>
                <a:lnTo>
                  <a:pt x="249757" y="12152"/>
                </a:lnTo>
                <a:lnTo>
                  <a:pt x="207775" y="26734"/>
                </a:lnTo>
                <a:lnTo>
                  <a:pt x="168492" y="46447"/>
                </a:lnTo>
                <a:lnTo>
                  <a:pt x="132312" y="70884"/>
                </a:lnTo>
                <a:lnTo>
                  <a:pt x="99641" y="99642"/>
                </a:lnTo>
                <a:lnTo>
                  <a:pt x="70884" y="132314"/>
                </a:lnTo>
                <a:lnTo>
                  <a:pt x="46446" y="168496"/>
                </a:lnTo>
                <a:lnTo>
                  <a:pt x="26734" y="207781"/>
                </a:lnTo>
                <a:lnTo>
                  <a:pt x="12152" y="249765"/>
                </a:lnTo>
                <a:lnTo>
                  <a:pt x="3105" y="294042"/>
                </a:lnTo>
                <a:lnTo>
                  <a:pt x="0" y="340207"/>
                </a:lnTo>
                <a:lnTo>
                  <a:pt x="3105" y="386369"/>
                </a:lnTo>
                <a:lnTo>
                  <a:pt x="12152" y="430644"/>
                </a:lnTo>
                <a:lnTo>
                  <a:pt x="26734" y="472626"/>
                </a:lnTo>
                <a:lnTo>
                  <a:pt x="46446" y="511910"/>
                </a:lnTo>
                <a:lnTo>
                  <a:pt x="70884" y="548090"/>
                </a:lnTo>
                <a:lnTo>
                  <a:pt x="99641" y="580761"/>
                </a:lnTo>
                <a:lnTo>
                  <a:pt x="132312" y="609518"/>
                </a:lnTo>
                <a:lnTo>
                  <a:pt x="168492" y="633955"/>
                </a:lnTo>
                <a:lnTo>
                  <a:pt x="207775" y="653668"/>
                </a:lnTo>
                <a:lnTo>
                  <a:pt x="249757" y="668250"/>
                </a:lnTo>
                <a:lnTo>
                  <a:pt x="294032" y="677296"/>
                </a:lnTo>
                <a:lnTo>
                  <a:pt x="340194" y="680402"/>
                </a:lnTo>
                <a:lnTo>
                  <a:pt x="386357" y="677296"/>
                </a:lnTo>
                <a:lnTo>
                  <a:pt x="430631" y="668250"/>
                </a:lnTo>
                <a:lnTo>
                  <a:pt x="472613" y="653668"/>
                </a:lnTo>
                <a:lnTo>
                  <a:pt x="511897" y="633955"/>
                </a:lnTo>
                <a:lnTo>
                  <a:pt x="548077" y="609518"/>
                </a:lnTo>
                <a:lnTo>
                  <a:pt x="580748" y="580761"/>
                </a:lnTo>
                <a:lnTo>
                  <a:pt x="609505" y="548090"/>
                </a:lnTo>
                <a:lnTo>
                  <a:pt x="633943" y="511910"/>
                </a:lnTo>
                <a:lnTo>
                  <a:pt x="653655" y="472626"/>
                </a:lnTo>
                <a:lnTo>
                  <a:pt x="668237" y="430644"/>
                </a:lnTo>
                <a:lnTo>
                  <a:pt x="677284" y="386369"/>
                </a:lnTo>
                <a:lnTo>
                  <a:pt x="680389" y="340207"/>
                </a:lnTo>
                <a:lnTo>
                  <a:pt x="677284" y="294042"/>
                </a:lnTo>
                <a:lnTo>
                  <a:pt x="668237" y="249765"/>
                </a:lnTo>
                <a:lnTo>
                  <a:pt x="653655" y="207781"/>
                </a:lnTo>
                <a:lnTo>
                  <a:pt x="633943" y="168496"/>
                </a:lnTo>
                <a:lnTo>
                  <a:pt x="609505" y="132314"/>
                </a:lnTo>
                <a:lnTo>
                  <a:pt x="580748" y="99642"/>
                </a:lnTo>
                <a:lnTo>
                  <a:pt x="548077" y="70884"/>
                </a:lnTo>
                <a:lnTo>
                  <a:pt x="511897" y="46447"/>
                </a:lnTo>
                <a:lnTo>
                  <a:pt x="472613" y="26734"/>
                </a:lnTo>
                <a:lnTo>
                  <a:pt x="430631" y="12152"/>
                </a:lnTo>
                <a:lnTo>
                  <a:pt x="386357" y="3105"/>
                </a:lnTo>
                <a:lnTo>
                  <a:pt x="340194" y="0"/>
                </a:lnTo>
                <a:close/>
              </a:path>
            </a:pathLst>
          </a:custGeom>
          <a:solidFill>
            <a:srgbClr val="FFFFFF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7" name="object 37"/>
          <p:cNvSpPr/>
          <p:nvPr/>
        </p:nvSpPr>
        <p:spPr>
          <a:xfrm>
            <a:off x="5831258" y="7280865"/>
            <a:ext cx="680720" cy="680720"/>
          </a:xfrm>
          <a:custGeom>
            <a:avLst/>
            <a:gdLst/>
            <a:ahLst/>
            <a:cxnLst/>
            <a:rect l="l" t="t" r="r" b="b"/>
            <a:pathLst>
              <a:path w="680720" h="680720">
                <a:moveTo>
                  <a:pt x="340194" y="0"/>
                </a:moveTo>
                <a:lnTo>
                  <a:pt x="294032" y="3105"/>
                </a:lnTo>
                <a:lnTo>
                  <a:pt x="249757" y="12152"/>
                </a:lnTo>
                <a:lnTo>
                  <a:pt x="207775" y="26734"/>
                </a:lnTo>
                <a:lnTo>
                  <a:pt x="168492" y="46447"/>
                </a:lnTo>
                <a:lnTo>
                  <a:pt x="132312" y="70884"/>
                </a:lnTo>
                <a:lnTo>
                  <a:pt x="99641" y="99642"/>
                </a:lnTo>
                <a:lnTo>
                  <a:pt x="70884" y="132314"/>
                </a:lnTo>
                <a:lnTo>
                  <a:pt x="46446" y="168496"/>
                </a:lnTo>
                <a:lnTo>
                  <a:pt x="26734" y="207781"/>
                </a:lnTo>
                <a:lnTo>
                  <a:pt x="12152" y="249765"/>
                </a:lnTo>
                <a:lnTo>
                  <a:pt x="3105" y="294042"/>
                </a:lnTo>
                <a:lnTo>
                  <a:pt x="0" y="340207"/>
                </a:lnTo>
                <a:lnTo>
                  <a:pt x="3105" y="386369"/>
                </a:lnTo>
                <a:lnTo>
                  <a:pt x="12152" y="430644"/>
                </a:lnTo>
                <a:lnTo>
                  <a:pt x="26734" y="472626"/>
                </a:lnTo>
                <a:lnTo>
                  <a:pt x="46446" y="511910"/>
                </a:lnTo>
                <a:lnTo>
                  <a:pt x="70884" y="548090"/>
                </a:lnTo>
                <a:lnTo>
                  <a:pt x="99641" y="580761"/>
                </a:lnTo>
                <a:lnTo>
                  <a:pt x="132312" y="609518"/>
                </a:lnTo>
                <a:lnTo>
                  <a:pt x="168492" y="633955"/>
                </a:lnTo>
                <a:lnTo>
                  <a:pt x="207775" y="653668"/>
                </a:lnTo>
                <a:lnTo>
                  <a:pt x="249757" y="668250"/>
                </a:lnTo>
                <a:lnTo>
                  <a:pt x="294032" y="677296"/>
                </a:lnTo>
                <a:lnTo>
                  <a:pt x="340194" y="680402"/>
                </a:lnTo>
                <a:lnTo>
                  <a:pt x="386357" y="677296"/>
                </a:lnTo>
                <a:lnTo>
                  <a:pt x="430631" y="668250"/>
                </a:lnTo>
                <a:lnTo>
                  <a:pt x="472613" y="653668"/>
                </a:lnTo>
                <a:lnTo>
                  <a:pt x="511897" y="633955"/>
                </a:lnTo>
                <a:lnTo>
                  <a:pt x="548077" y="609518"/>
                </a:lnTo>
                <a:lnTo>
                  <a:pt x="580748" y="580761"/>
                </a:lnTo>
                <a:lnTo>
                  <a:pt x="609505" y="548090"/>
                </a:lnTo>
                <a:lnTo>
                  <a:pt x="633943" y="511910"/>
                </a:lnTo>
                <a:lnTo>
                  <a:pt x="653655" y="472626"/>
                </a:lnTo>
                <a:lnTo>
                  <a:pt x="668237" y="430644"/>
                </a:lnTo>
                <a:lnTo>
                  <a:pt x="677284" y="386369"/>
                </a:lnTo>
                <a:lnTo>
                  <a:pt x="680389" y="340207"/>
                </a:lnTo>
                <a:lnTo>
                  <a:pt x="677284" y="294042"/>
                </a:lnTo>
                <a:lnTo>
                  <a:pt x="668237" y="249765"/>
                </a:lnTo>
                <a:lnTo>
                  <a:pt x="653655" y="207781"/>
                </a:lnTo>
                <a:lnTo>
                  <a:pt x="633943" y="168496"/>
                </a:lnTo>
                <a:lnTo>
                  <a:pt x="609505" y="132314"/>
                </a:lnTo>
                <a:lnTo>
                  <a:pt x="580748" y="99642"/>
                </a:lnTo>
                <a:lnTo>
                  <a:pt x="548077" y="70884"/>
                </a:lnTo>
                <a:lnTo>
                  <a:pt x="511897" y="46447"/>
                </a:lnTo>
                <a:lnTo>
                  <a:pt x="472613" y="26734"/>
                </a:lnTo>
                <a:lnTo>
                  <a:pt x="430631" y="12152"/>
                </a:lnTo>
                <a:lnTo>
                  <a:pt x="386357" y="3105"/>
                </a:lnTo>
                <a:lnTo>
                  <a:pt x="340194" y="0"/>
                </a:lnTo>
                <a:close/>
              </a:path>
            </a:pathLst>
          </a:custGeom>
          <a:solidFill>
            <a:srgbClr val="FFFFFF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8" name="object 38"/>
          <p:cNvSpPr/>
          <p:nvPr/>
        </p:nvSpPr>
        <p:spPr>
          <a:xfrm>
            <a:off x="3439805" y="7280865"/>
            <a:ext cx="680720" cy="680720"/>
          </a:xfrm>
          <a:custGeom>
            <a:avLst/>
            <a:gdLst/>
            <a:ahLst/>
            <a:cxnLst/>
            <a:rect l="l" t="t" r="r" b="b"/>
            <a:pathLst>
              <a:path w="680720" h="680720">
                <a:moveTo>
                  <a:pt x="340194" y="0"/>
                </a:moveTo>
                <a:lnTo>
                  <a:pt x="294032" y="3105"/>
                </a:lnTo>
                <a:lnTo>
                  <a:pt x="249757" y="12152"/>
                </a:lnTo>
                <a:lnTo>
                  <a:pt x="207775" y="26734"/>
                </a:lnTo>
                <a:lnTo>
                  <a:pt x="168492" y="46447"/>
                </a:lnTo>
                <a:lnTo>
                  <a:pt x="132312" y="70884"/>
                </a:lnTo>
                <a:lnTo>
                  <a:pt x="99641" y="99642"/>
                </a:lnTo>
                <a:lnTo>
                  <a:pt x="70884" y="132314"/>
                </a:lnTo>
                <a:lnTo>
                  <a:pt x="46446" y="168496"/>
                </a:lnTo>
                <a:lnTo>
                  <a:pt x="26734" y="207781"/>
                </a:lnTo>
                <a:lnTo>
                  <a:pt x="12152" y="249765"/>
                </a:lnTo>
                <a:lnTo>
                  <a:pt x="3105" y="294042"/>
                </a:lnTo>
                <a:lnTo>
                  <a:pt x="0" y="340207"/>
                </a:lnTo>
                <a:lnTo>
                  <a:pt x="3105" y="386369"/>
                </a:lnTo>
                <a:lnTo>
                  <a:pt x="12152" y="430644"/>
                </a:lnTo>
                <a:lnTo>
                  <a:pt x="26734" y="472626"/>
                </a:lnTo>
                <a:lnTo>
                  <a:pt x="46446" y="511910"/>
                </a:lnTo>
                <a:lnTo>
                  <a:pt x="70884" y="548090"/>
                </a:lnTo>
                <a:lnTo>
                  <a:pt x="99641" y="580761"/>
                </a:lnTo>
                <a:lnTo>
                  <a:pt x="132312" y="609518"/>
                </a:lnTo>
                <a:lnTo>
                  <a:pt x="168492" y="633955"/>
                </a:lnTo>
                <a:lnTo>
                  <a:pt x="207775" y="653668"/>
                </a:lnTo>
                <a:lnTo>
                  <a:pt x="249757" y="668250"/>
                </a:lnTo>
                <a:lnTo>
                  <a:pt x="294032" y="677296"/>
                </a:lnTo>
                <a:lnTo>
                  <a:pt x="340194" y="680402"/>
                </a:lnTo>
                <a:lnTo>
                  <a:pt x="386357" y="677296"/>
                </a:lnTo>
                <a:lnTo>
                  <a:pt x="430631" y="668250"/>
                </a:lnTo>
                <a:lnTo>
                  <a:pt x="472613" y="653668"/>
                </a:lnTo>
                <a:lnTo>
                  <a:pt x="511897" y="633955"/>
                </a:lnTo>
                <a:lnTo>
                  <a:pt x="548077" y="609518"/>
                </a:lnTo>
                <a:lnTo>
                  <a:pt x="580748" y="580761"/>
                </a:lnTo>
                <a:lnTo>
                  <a:pt x="609505" y="548090"/>
                </a:lnTo>
                <a:lnTo>
                  <a:pt x="633943" y="511910"/>
                </a:lnTo>
                <a:lnTo>
                  <a:pt x="653655" y="472626"/>
                </a:lnTo>
                <a:lnTo>
                  <a:pt x="668237" y="430644"/>
                </a:lnTo>
                <a:lnTo>
                  <a:pt x="677284" y="386369"/>
                </a:lnTo>
                <a:lnTo>
                  <a:pt x="680389" y="340207"/>
                </a:lnTo>
                <a:lnTo>
                  <a:pt x="677284" y="294042"/>
                </a:lnTo>
                <a:lnTo>
                  <a:pt x="668237" y="249765"/>
                </a:lnTo>
                <a:lnTo>
                  <a:pt x="653655" y="207781"/>
                </a:lnTo>
                <a:lnTo>
                  <a:pt x="633943" y="168496"/>
                </a:lnTo>
                <a:lnTo>
                  <a:pt x="609505" y="132314"/>
                </a:lnTo>
                <a:lnTo>
                  <a:pt x="580748" y="99642"/>
                </a:lnTo>
                <a:lnTo>
                  <a:pt x="548077" y="70884"/>
                </a:lnTo>
                <a:lnTo>
                  <a:pt x="511897" y="46447"/>
                </a:lnTo>
                <a:lnTo>
                  <a:pt x="472613" y="26734"/>
                </a:lnTo>
                <a:lnTo>
                  <a:pt x="430631" y="12152"/>
                </a:lnTo>
                <a:lnTo>
                  <a:pt x="386357" y="3105"/>
                </a:lnTo>
                <a:lnTo>
                  <a:pt x="340194" y="0"/>
                </a:lnTo>
                <a:close/>
              </a:path>
            </a:pathLst>
          </a:custGeom>
          <a:solidFill>
            <a:srgbClr val="FFFFFF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9" name="object 39"/>
          <p:cNvSpPr/>
          <p:nvPr/>
        </p:nvSpPr>
        <p:spPr>
          <a:xfrm>
            <a:off x="1045805" y="8001000"/>
            <a:ext cx="680720" cy="680720"/>
          </a:xfrm>
          <a:custGeom>
            <a:avLst/>
            <a:gdLst/>
            <a:ahLst/>
            <a:cxnLst/>
            <a:rect l="l" t="t" r="r" b="b"/>
            <a:pathLst>
              <a:path w="680719" h="680720">
                <a:moveTo>
                  <a:pt x="340194" y="0"/>
                </a:moveTo>
                <a:lnTo>
                  <a:pt x="294032" y="3105"/>
                </a:lnTo>
                <a:lnTo>
                  <a:pt x="249757" y="12152"/>
                </a:lnTo>
                <a:lnTo>
                  <a:pt x="207775" y="26734"/>
                </a:lnTo>
                <a:lnTo>
                  <a:pt x="168492" y="46447"/>
                </a:lnTo>
                <a:lnTo>
                  <a:pt x="132312" y="70884"/>
                </a:lnTo>
                <a:lnTo>
                  <a:pt x="99641" y="99642"/>
                </a:lnTo>
                <a:lnTo>
                  <a:pt x="70884" y="132314"/>
                </a:lnTo>
                <a:lnTo>
                  <a:pt x="46446" y="168496"/>
                </a:lnTo>
                <a:lnTo>
                  <a:pt x="26734" y="207781"/>
                </a:lnTo>
                <a:lnTo>
                  <a:pt x="12152" y="249765"/>
                </a:lnTo>
                <a:lnTo>
                  <a:pt x="3105" y="294042"/>
                </a:lnTo>
                <a:lnTo>
                  <a:pt x="0" y="340207"/>
                </a:lnTo>
                <a:lnTo>
                  <a:pt x="3105" y="386369"/>
                </a:lnTo>
                <a:lnTo>
                  <a:pt x="12152" y="430644"/>
                </a:lnTo>
                <a:lnTo>
                  <a:pt x="26734" y="472626"/>
                </a:lnTo>
                <a:lnTo>
                  <a:pt x="46446" y="511910"/>
                </a:lnTo>
                <a:lnTo>
                  <a:pt x="70884" y="548090"/>
                </a:lnTo>
                <a:lnTo>
                  <a:pt x="99641" y="580761"/>
                </a:lnTo>
                <a:lnTo>
                  <a:pt x="132312" y="609518"/>
                </a:lnTo>
                <a:lnTo>
                  <a:pt x="168492" y="633955"/>
                </a:lnTo>
                <a:lnTo>
                  <a:pt x="207775" y="653668"/>
                </a:lnTo>
                <a:lnTo>
                  <a:pt x="249757" y="668250"/>
                </a:lnTo>
                <a:lnTo>
                  <a:pt x="294032" y="677296"/>
                </a:lnTo>
                <a:lnTo>
                  <a:pt x="340194" y="680402"/>
                </a:lnTo>
                <a:lnTo>
                  <a:pt x="386357" y="677296"/>
                </a:lnTo>
                <a:lnTo>
                  <a:pt x="430631" y="668250"/>
                </a:lnTo>
                <a:lnTo>
                  <a:pt x="472613" y="653668"/>
                </a:lnTo>
                <a:lnTo>
                  <a:pt x="511897" y="633955"/>
                </a:lnTo>
                <a:lnTo>
                  <a:pt x="548077" y="609518"/>
                </a:lnTo>
                <a:lnTo>
                  <a:pt x="580748" y="580761"/>
                </a:lnTo>
                <a:lnTo>
                  <a:pt x="609505" y="548090"/>
                </a:lnTo>
                <a:lnTo>
                  <a:pt x="633943" y="511910"/>
                </a:lnTo>
                <a:lnTo>
                  <a:pt x="653655" y="472626"/>
                </a:lnTo>
                <a:lnTo>
                  <a:pt x="668237" y="430644"/>
                </a:lnTo>
                <a:lnTo>
                  <a:pt x="677284" y="386369"/>
                </a:lnTo>
                <a:lnTo>
                  <a:pt x="680389" y="340207"/>
                </a:lnTo>
                <a:lnTo>
                  <a:pt x="677284" y="294042"/>
                </a:lnTo>
                <a:lnTo>
                  <a:pt x="668237" y="249765"/>
                </a:lnTo>
                <a:lnTo>
                  <a:pt x="653655" y="207781"/>
                </a:lnTo>
                <a:lnTo>
                  <a:pt x="633943" y="168496"/>
                </a:lnTo>
                <a:lnTo>
                  <a:pt x="609505" y="132314"/>
                </a:lnTo>
                <a:lnTo>
                  <a:pt x="580748" y="99642"/>
                </a:lnTo>
                <a:lnTo>
                  <a:pt x="548077" y="70884"/>
                </a:lnTo>
                <a:lnTo>
                  <a:pt x="511897" y="46447"/>
                </a:lnTo>
                <a:lnTo>
                  <a:pt x="472613" y="26734"/>
                </a:lnTo>
                <a:lnTo>
                  <a:pt x="430631" y="12152"/>
                </a:lnTo>
                <a:lnTo>
                  <a:pt x="386357" y="3105"/>
                </a:lnTo>
                <a:lnTo>
                  <a:pt x="340194" y="0"/>
                </a:lnTo>
                <a:close/>
              </a:path>
            </a:pathLst>
          </a:custGeom>
          <a:solidFill>
            <a:srgbClr val="FFFFFF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40" name="object 40"/>
          <p:cNvSpPr/>
          <p:nvPr/>
        </p:nvSpPr>
        <p:spPr>
          <a:xfrm>
            <a:off x="1166507" y="8130603"/>
            <a:ext cx="510984" cy="385191"/>
          </a:xfrm>
          <a:prstGeom prst="rect">
            <a:avLst/>
          </a:prstGeom>
          <a:blipFill>
            <a:blip r:embed="rId3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41" name="object 41"/>
          <p:cNvSpPr/>
          <p:nvPr/>
        </p:nvSpPr>
        <p:spPr>
          <a:xfrm>
            <a:off x="5990754" y="7448905"/>
            <a:ext cx="104889" cy="101447"/>
          </a:xfrm>
          <a:prstGeom prst="rect">
            <a:avLst/>
          </a:prstGeom>
          <a:blipFill>
            <a:blip r:embed="rId4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42" name="object 42"/>
          <p:cNvSpPr/>
          <p:nvPr/>
        </p:nvSpPr>
        <p:spPr>
          <a:xfrm>
            <a:off x="6250304" y="7699921"/>
            <a:ext cx="104876" cy="101434"/>
          </a:xfrm>
          <a:prstGeom prst="rect">
            <a:avLst/>
          </a:prstGeom>
          <a:blipFill>
            <a:blip r:embed="rId5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43" name="object 43"/>
          <p:cNvSpPr/>
          <p:nvPr/>
        </p:nvSpPr>
        <p:spPr>
          <a:xfrm>
            <a:off x="5958468" y="7438009"/>
            <a:ext cx="426811" cy="442658"/>
          </a:xfrm>
          <a:prstGeom prst="rect">
            <a:avLst/>
          </a:prstGeom>
          <a:blipFill>
            <a:blip r:embed="rId6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44" name="object 44"/>
          <p:cNvSpPr/>
          <p:nvPr/>
        </p:nvSpPr>
        <p:spPr>
          <a:xfrm>
            <a:off x="5960767" y="5441479"/>
            <a:ext cx="426461" cy="415277"/>
          </a:xfrm>
          <a:prstGeom prst="rect">
            <a:avLst/>
          </a:prstGeom>
          <a:blipFill>
            <a:blip r:embed="rId7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45" name="object 45"/>
          <p:cNvSpPr/>
          <p:nvPr/>
        </p:nvSpPr>
        <p:spPr>
          <a:xfrm>
            <a:off x="3535045" y="5533136"/>
            <a:ext cx="481977" cy="316903"/>
          </a:xfrm>
          <a:prstGeom prst="rect">
            <a:avLst/>
          </a:prstGeom>
          <a:blipFill>
            <a:blip r:embed="rId8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46" name="object 46"/>
          <p:cNvSpPr txBox="1"/>
          <p:nvPr/>
        </p:nvSpPr>
        <p:spPr>
          <a:xfrm rot="1500000">
            <a:off x="3745204" y="5517789"/>
            <a:ext cx="174799" cy="101600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>
              <a:lnSpc>
                <a:spcPts val="800"/>
              </a:lnSpc>
            </a:pPr>
            <a:r>
              <a:rPr sz="800" b="1" spc="-20" dirty="0">
                <a:solidFill>
                  <a:srgbClr val="ED1651"/>
                </a:solidFill>
                <a:latin typeface="Lexia"/>
                <a:cs typeface="Lexia"/>
              </a:rPr>
              <a:t>2m</a:t>
            </a:r>
            <a:endParaRPr sz="800">
              <a:latin typeface="Lexia"/>
              <a:cs typeface="Lexia"/>
            </a:endParaRPr>
          </a:p>
        </p:txBody>
      </p:sp>
      <p:sp>
        <p:nvSpPr>
          <p:cNvPr id="47" name="object 47"/>
          <p:cNvSpPr/>
          <p:nvPr/>
        </p:nvSpPr>
        <p:spPr>
          <a:xfrm>
            <a:off x="3623692" y="5473824"/>
            <a:ext cx="120650" cy="59690"/>
          </a:xfrm>
          <a:custGeom>
            <a:avLst/>
            <a:gdLst/>
            <a:ahLst/>
            <a:cxnLst/>
            <a:rect l="l" t="t" r="r" b="b"/>
            <a:pathLst>
              <a:path w="120650" h="59689">
                <a:moveTo>
                  <a:pt x="120307" y="59309"/>
                </a:moveTo>
                <a:lnTo>
                  <a:pt x="0" y="0"/>
                </a:lnTo>
              </a:path>
            </a:pathLst>
          </a:custGeom>
          <a:ln w="12700">
            <a:solidFill>
              <a:srgbClr val="ED1651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48" name="object 48"/>
          <p:cNvSpPr/>
          <p:nvPr/>
        </p:nvSpPr>
        <p:spPr>
          <a:xfrm>
            <a:off x="3611060" y="5448201"/>
            <a:ext cx="25400" cy="51435"/>
          </a:xfrm>
          <a:custGeom>
            <a:avLst/>
            <a:gdLst/>
            <a:ahLst/>
            <a:cxnLst/>
            <a:rect l="l" t="t" r="r" b="b"/>
            <a:pathLst>
              <a:path w="25400" h="51435">
                <a:moveTo>
                  <a:pt x="0" y="51257"/>
                </a:moveTo>
                <a:lnTo>
                  <a:pt x="25273" y="0"/>
                </a:lnTo>
              </a:path>
            </a:pathLst>
          </a:custGeom>
          <a:ln w="12699">
            <a:solidFill>
              <a:srgbClr val="ED1651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49" name="object 49"/>
          <p:cNvSpPr/>
          <p:nvPr/>
        </p:nvSpPr>
        <p:spPr>
          <a:xfrm>
            <a:off x="3919604" y="5618256"/>
            <a:ext cx="120650" cy="59690"/>
          </a:xfrm>
          <a:custGeom>
            <a:avLst/>
            <a:gdLst/>
            <a:ahLst/>
            <a:cxnLst/>
            <a:rect l="l" t="t" r="r" b="b"/>
            <a:pathLst>
              <a:path w="120650" h="59689">
                <a:moveTo>
                  <a:pt x="120307" y="59309"/>
                </a:moveTo>
                <a:lnTo>
                  <a:pt x="0" y="0"/>
                </a:lnTo>
              </a:path>
            </a:pathLst>
          </a:custGeom>
          <a:ln w="12700">
            <a:solidFill>
              <a:srgbClr val="ED1651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50" name="object 50"/>
          <p:cNvSpPr/>
          <p:nvPr/>
        </p:nvSpPr>
        <p:spPr>
          <a:xfrm>
            <a:off x="4027276" y="5651938"/>
            <a:ext cx="25400" cy="51435"/>
          </a:xfrm>
          <a:custGeom>
            <a:avLst/>
            <a:gdLst/>
            <a:ahLst/>
            <a:cxnLst/>
            <a:rect l="l" t="t" r="r" b="b"/>
            <a:pathLst>
              <a:path w="25400" h="51435">
                <a:moveTo>
                  <a:pt x="0" y="51257"/>
                </a:moveTo>
                <a:lnTo>
                  <a:pt x="25273" y="0"/>
                </a:lnTo>
              </a:path>
            </a:pathLst>
          </a:custGeom>
          <a:ln w="12699">
            <a:solidFill>
              <a:srgbClr val="ED1651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51" name="object 51"/>
          <p:cNvSpPr/>
          <p:nvPr/>
        </p:nvSpPr>
        <p:spPr>
          <a:xfrm>
            <a:off x="1191183" y="5447106"/>
            <a:ext cx="389635" cy="433482"/>
          </a:xfrm>
          <a:prstGeom prst="rect">
            <a:avLst/>
          </a:prstGeom>
          <a:blipFill>
            <a:blip r:embed="rId9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52" name="object 52"/>
          <p:cNvSpPr/>
          <p:nvPr/>
        </p:nvSpPr>
        <p:spPr>
          <a:xfrm>
            <a:off x="1171701" y="3458591"/>
            <a:ext cx="436118" cy="303377"/>
          </a:xfrm>
          <a:prstGeom prst="rect">
            <a:avLst/>
          </a:prstGeom>
          <a:blipFill>
            <a:blip r:embed="rId10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53" name="object 53"/>
          <p:cNvSpPr/>
          <p:nvPr/>
        </p:nvSpPr>
        <p:spPr>
          <a:xfrm>
            <a:off x="3668547" y="3366694"/>
            <a:ext cx="258902" cy="460667"/>
          </a:xfrm>
          <a:prstGeom prst="rect">
            <a:avLst/>
          </a:prstGeom>
          <a:blipFill>
            <a:blip r:embed="rId11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54" name="object 54"/>
          <p:cNvSpPr/>
          <p:nvPr/>
        </p:nvSpPr>
        <p:spPr>
          <a:xfrm>
            <a:off x="5918835" y="3455416"/>
            <a:ext cx="503261" cy="300881"/>
          </a:xfrm>
          <a:prstGeom prst="rect">
            <a:avLst/>
          </a:prstGeom>
          <a:blipFill>
            <a:blip r:embed="rId12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55" name="object 55"/>
          <p:cNvSpPr/>
          <p:nvPr/>
        </p:nvSpPr>
        <p:spPr>
          <a:xfrm>
            <a:off x="1532445" y="7060298"/>
            <a:ext cx="28454" cy="73012"/>
          </a:xfrm>
          <a:prstGeom prst="rect">
            <a:avLst/>
          </a:prstGeom>
          <a:blipFill>
            <a:blip r:embed="rId13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56" name="object 56"/>
          <p:cNvSpPr/>
          <p:nvPr/>
        </p:nvSpPr>
        <p:spPr>
          <a:xfrm>
            <a:off x="1286056" y="6926005"/>
            <a:ext cx="247015" cy="347345"/>
          </a:xfrm>
          <a:custGeom>
            <a:avLst/>
            <a:gdLst/>
            <a:ahLst/>
            <a:cxnLst/>
            <a:rect l="l" t="t" r="r" b="b"/>
            <a:pathLst>
              <a:path w="247015" h="347345">
                <a:moveTo>
                  <a:pt x="205320" y="302260"/>
                </a:moveTo>
                <a:lnTo>
                  <a:pt x="186118" y="320205"/>
                </a:lnTo>
                <a:lnTo>
                  <a:pt x="155557" y="340341"/>
                </a:lnTo>
                <a:lnTo>
                  <a:pt x="122856" y="346997"/>
                </a:lnTo>
                <a:lnTo>
                  <a:pt x="90188" y="340177"/>
                </a:lnTo>
                <a:lnTo>
                  <a:pt x="40614" y="301853"/>
                </a:lnTo>
                <a:lnTo>
                  <a:pt x="11768" y="262680"/>
                </a:lnTo>
                <a:lnTo>
                  <a:pt x="0" y="213944"/>
                </a:lnTo>
                <a:lnTo>
                  <a:pt x="165" y="144183"/>
                </a:lnTo>
                <a:lnTo>
                  <a:pt x="6560" y="98531"/>
                </a:lnTo>
                <a:lnTo>
                  <a:pt x="24147" y="58912"/>
                </a:lnTo>
                <a:lnTo>
                  <a:pt x="50893" y="27700"/>
                </a:lnTo>
                <a:lnTo>
                  <a:pt x="84762" y="7271"/>
                </a:lnTo>
                <a:lnTo>
                  <a:pt x="123723" y="0"/>
                </a:lnTo>
                <a:lnTo>
                  <a:pt x="162641" y="7461"/>
                </a:lnTo>
                <a:lnTo>
                  <a:pt x="196405" y="28057"/>
                </a:lnTo>
                <a:lnTo>
                  <a:pt x="222993" y="59402"/>
                </a:lnTo>
                <a:lnTo>
                  <a:pt x="240380" y="99109"/>
                </a:lnTo>
                <a:lnTo>
                  <a:pt x="246545" y="144792"/>
                </a:lnTo>
                <a:lnTo>
                  <a:pt x="246367" y="214553"/>
                </a:lnTo>
                <a:lnTo>
                  <a:pt x="243125" y="239677"/>
                </a:lnTo>
                <a:lnTo>
                  <a:pt x="234359" y="263236"/>
                </a:lnTo>
                <a:lnTo>
                  <a:pt x="221335" y="284380"/>
                </a:lnTo>
                <a:lnTo>
                  <a:pt x="205320" y="302260"/>
                </a:lnTo>
                <a:close/>
              </a:path>
            </a:pathLst>
          </a:custGeom>
          <a:ln w="12700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57" name="object 57"/>
          <p:cNvSpPr/>
          <p:nvPr/>
        </p:nvSpPr>
        <p:spPr>
          <a:xfrm>
            <a:off x="1211059" y="6905587"/>
            <a:ext cx="332826" cy="509625"/>
          </a:xfrm>
          <a:prstGeom prst="rect">
            <a:avLst/>
          </a:prstGeom>
          <a:blipFill>
            <a:blip r:embed="rId14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58" name="object 58"/>
          <p:cNvSpPr/>
          <p:nvPr/>
        </p:nvSpPr>
        <p:spPr>
          <a:xfrm>
            <a:off x="1251369" y="7053388"/>
            <a:ext cx="185557" cy="287144"/>
          </a:xfrm>
          <a:prstGeom prst="rect">
            <a:avLst/>
          </a:prstGeom>
          <a:blipFill>
            <a:blip r:embed="rId15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59" name="object 59"/>
          <p:cNvSpPr/>
          <p:nvPr/>
        </p:nvSpPr>
        <p:spPr>
          <a:xfrm>
            <a:off x="3640632" y="7397229"/>
            <a:ext cx="334084" cy="440817"/>
          </a:xfrm>
          <a:prstGeom prst="rect">
            <a:avLst/>
          </a:prstGeom>
          <a:blipFill>
            <a:blip r:embed="rId16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60" name="object 60"/>
          <p:cNvSpPr/>
          <p:nvPr/>
        </p:nvSpPr>
        <p:spPr>
          <a:xfrm>
            <a:off x="5831253" y="10120860"/>
            <a:ext cx="1532971" cy="422286"/>
          </a:xfrm>
          <a:prstGeom prst="rect">
            <a:avLst/>
          </a:prstGeom>
          <a:blipFill>
            <a:blip r:embed="rId17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65" name="object 2">
            <a:extLst>
              <a:ext uri="{FF2B5EF4-FFF2-40B4-BE49-F238E27FC236}">
                <a16:creationId xmlns:a16="http://schemas.microsoft.com/office/drawing/2014/main" id="{4B554922-19E6-8541-836F-6A6BBA5D2D8B}"/>
              </a:ext>
            </a:extLst>
          </p:cNvPr>
          <p:cNvSpPr txBox="1"/>
          <p:nvPr/>
        </p:nvSpPr>
        <p:spPr>
          <a:xfrm>
            <a:off x="1977499" y="461701"/>
            <a:ext cx="2914585" cy="243656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 algn="ctr">
              <a:lnSpc>
                <a:spcPct val="100000"/>
              </a:lnSpc>
              <a:spcBef>
                <a:spcPts val="100"/>
              </a:spcBef>
            </a:pPr>
            <a:r>
              <a:rPr sz="1500" spc="-10" dirty="0">
                <a:solidFill>
                  <a:srgbClr val="FFFFFF"/>
                </a:solidFill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Coronavirus</a:t>
            </a:r>
            <a:r>
              <a:rPr sz="1500" spc="-50" dirty="0">
                <a:solidFill>
                  <a:srgbClr val="FFFFFF"/>
                </a:solidFill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 </a:t>
            </a:r>
            <a:r>
              <a:rPr sz="1500" spc="-15" dirty="0">
                <a:solidFill>
                  <a:srgbClr val="FFFFFF"/>
                </a:solidFill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(COVID-19)</a:t>
            </a:r>
            <a:endParaRPr sz="1500" dirty="0">
              <a:latin typeface="Verdana" panose="020B0604030504040204" pitchFamily="34" charset="0"/>
              <a:ea typeface="Verdana" panose="020B0604030504040204" pitchFamily="34" charset="0"/>
              <a:cs typeface="Verdana" panose="020B0604030504040204" pitchFamily="34" charset="0"/>
            </a:endParaRPr>
          </a:p>
        </p:txBody>
      </p:sp>
      <p:sp>
        <p:nvSpPr>
          <p:cNvPr id="66" name="object 3">
            <a:extLst>
              <a:ext uri="{FF2B5EF4-FFF2-40B4-BE49-F238E27FC236}">
                <a16:creationId xmlns:a16="http://schemas.microsoft.com/office/drawing/2014/main" id="{F7FCDCD5-E728-FE49-B406-CA5047208BD1}"/>
              </a:ext>
            </a:extLst>
          </p:cNvPr>
          <p:cNvSpPr txBox="1">
            <a:spLocks noGrp="1"/>
          </p:cNvSpPr>
          <p:nvPr>
            <p:ph type="title"/>
          </p:nvPr>
        </p:nvSpPr>
        <p:spPr>
          <a:xfrm>
            <a:off x="0" y="470416"/>
            <a:ext cx="7556500" cy="1345240"/>
          </a:xfrm>
          <a:prstGeom prst="rect">
            <a:avLst/>
          </a:prstGeom>
        </p:spPr>
        <p:txBody>
          <a:bodyPr vert="horz" wrap="square" lIns="0" tIns="283210" rIns="0" bIns="0" rtlCol="0">
            <a:spAutoFit/>
          </a:bodyPr>
          <a:lstStyle/>
          <a:p>
            <a:pPr algn="ctr">
              <a:lnSpc>
                <a:spcPct val="100000"/>
              </a:lnSpc>
              <a:spcBef>
                <a:spcPts val="2230"/>
              </a:spcBef>
            </a:pPr>
            <a:r>
              <a:rPr spc="-30" dirty="0"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ADVICE FOR </a:t>
            </a:r>
            <a:r>
              <a:rPr dirty="0"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OLDER</a:t>
            </a:r>
            <a:r>
              <a:rPr spc="-20" dirty="0"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 </a:t>
            </a:r>
            <a:r>
              <a:rPr dirty="0"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PEOPLE</a:t>
            </a:r>
          </a:p>
          <a:p>
            <a:pPr marL="12065" marR="5080" algn="ctr">
              <a:lnSpc>
                <a:spcPct val="101200"/>
              </a:lnSpc>
              <a:spcBef>
                <a:spcPts val="830"/>
              </a:spcBef>
            </a:pPr>
            <a:r>
              <a:rPr sz="1400" b="0" spc="-15" dirty="0"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COVID-19 </a:t>
            </a:r>
            <a:r>
              <a:rPr sz="1400" b="0" dirty="0"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is a serious illness that can </a:t>
            </a:r>
            <a:r>
              <a:rPr sz="1400" b="0" spc="-10" dirty="0"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make you </a:t>
            </a:r>
            <a:r>
              <a:rPr sz="1400" b="0" spc="-5" dirty="0"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very </a:t>
            </a:r>
            <a:r>
              <a:rPr sz="1400" b="0" dirty="0"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ill, </a:t>
            </a:r>
            <a:r>
              <a:rPr sz="1400" b="0" spc="-5" dirty="0"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especially </a:t>
            </a:r>
            <a:r>
              <a:rPr sz="1400" b="0" dirty="0"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if </a:t>
            </a:r>
            <a:r>
              <a:rPr sz="1400" b="0" spc="-10" dirty="0"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you </a:t>
            </a:r>
            <a:r>
              <a:rPr sz="1400" b="0" spc="-20" dirty="0"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have </a:t>
            </a:r>
            <a:br>
              <a:rPr lang="en-GB" sz="1400" b="0" spc="-20" dirty="0"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</a:br>
            <a:r>
              <a:rPr sz="1400" b="0" spc="5" dirty="0"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other </a:t>
            </a:r>
            <a:r>
              <a:rPr sz="1400" b="0" dirty="0"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health </a:t>
            </a:r>
            <a:r>
              <a:rPr sz="1400" b="0" spc="-5" dirty="0"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conditions, </a:t>
            </a:r>
            <a:r>
              <a:rPr sz="1400" b="0" dirty="0"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such as </a:t>
            </a:r>
            <a:r>
              <a:rPr sz="1400" b="0" spc="-5" dirty="0"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hypertension, diabetes </a:t>
            </a:r>
            <a:r>
              <a:rPr sz="1400" b="0" dirty="0"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and heart disease.</a:t>
            </a:r>
          </a:p>
        </p:txBody>
      </p:sp>
      <p:sp>
        <p:nvSpPr>
          <p:cNvPr id="67" name="object 4">
            <a:extLst>
              <a:ext uri="{FF2B5EF4-FFF2-40B4-BE49-F238E27FC236}">
                <a16:creationId xmlns:a16="http://schemas.microsoft.com/office/drawing/2014/main" id="{E01C91AB-B5B5-444C-B030-6E17C8258CC2}"/>
              </a:ext>
            </a:extLst>
          </p:cNvPr>
          <p:cNvSpPr txBox="1"/>
          <p:nvPr/>
        </p:nvSpPr>
        <p:spPr>
          <a:xfrm>
            <a:off x="0" y="2330030"/>
            <a:ext cx="7556499" cy="766877"/>
          </a:xfrm>
          <a:prstGeom prst="rect">
            <a:avLst/>
          </a:prstGeom>
        </p:spPr>
        <p:txBody>
          <a:bodyPr vert="horz" wrap="square" lIns="0" tIns="50800" rIns="0" bIns="0" rtlCol="0">
            <a:spAutoFit/>
          </a:bodyPr>
          <a:lstStyle/>
          <a:p>
            <a:pPr algn="ctr">
              <a:lnSpc>
                <a:spcPct val="100000"/>
              </a:lnSpc>
              <a:spcBef>
                <a:spcPts val="400"/>
              </a:spcBef>
            </a:pPr>
            <a:r>
              <a:rPr sz="1600" b="1" spc="-65" dirty="0">
                <a:solidFill>
                  <a:srgbClr val="ED1651"/>
                </a:solidFill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HOW </a:t>
            </a:r>
            <a:r>
              <a:rPr sz="1600" b="1" spc="-30" dirty="0">
                <a:solidFill>
                  <a:srgbClr val="ED1651"/>
                </a:solidFill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IT’S</a:t>
            </a:r>
            <a:r>
              <a:rPr sz="1600" b="1" spc="30" dirty="0">
                <a:solidFill>
                  <a:srgbClr val="ED1651"/>
                </a:solidFill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 </a:t>
            </a:r>
            <a:r>
              <a:rPr sz="1600" b="1" spc="-40" dirty="0">
                <a:solidFill>
                  <a:srgbClr val="ED1651"/>
                </a:solidFill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SPREAD</a:t>
            </a:r>
            <a:endParaRPr sz="1600" b="1" dirty="0">
              <a:latin typeface="Verdana" panose="020B0604030504040204" pitchFamily="34" charset="0"/>
              <a:ea typeface="Verdana" panose="020B0604030504040204" pitchFamily="34" charset="0"/>
              <a:cs typeface="Verdana" panose="020B0604030504040204" pitchFamily="34" charset="0"/>
            </a:endParaRPr>
          </a:p>
          <a:p>
            <a:pPr algn="ctr">
              <a:lnSpc>
                <a:spcPct val="100000"/>
              </a:lnSpc>
              <a:spcBef>
                <a:spcPts val="265"/>
              </a:spcBef>
            </a:pPr>
            <a:r>
              <a:rPr sz="1400" spc="-45" dirty="0">
                <a:solidFill>
                  <a:srgbClr val="231F20"/>
                </a:solidFill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From </a:t>
            </a:r>
            <a:r>
              <a:rPr sz="1400" spc="-35" dirty="0">
                <a:solidFill>
                  <a:srgbClr val="231F20"/>
                </a:solidFill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person </a:t>
            </a:r>
            <a:r>
              <a:rPr sz="1400" spc="-25" dirty="0">
                <a:solidFill>
                  <a:srgbClr val="231F20"/>
                </a:solidFill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to </a:t>
            </a:r>
            <a:r>
              <a:rPr sz="1400" spc="-35" dirty="0">
                <a:solidFill>
                  <a:srgbClr val="231F20"/>
                </a:solidFill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person </a:t>
            </a:r>
            <a:r>
              <a:rPr sz="1400" spc="-30" dirty="0">
                <a:solidFill>
                  <a:srgbClr val="231F20"/>
                </a:solidFill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through small </a:t>
            </a:r>
            <a:r>
              <a:rPr sz="1400" spc="-35" dirty="0">
                <a:solidFill>
                  <a:srgbClr val="231F20"/>
                </a:solidFill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droplets when </a:t>
            </a:r>
            <a:r>
              <a:rPr sz="1400" spc="-25" dirty="0">
                <a:solidFill>
                  <a:srgbClr val="231F20"/>
                </a:solidFill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they </a:t>
            </a:r>
            <a:r>
              <a:rPr sz="1400" spc="-30" dirty="0">
                <a:solidFill>
                  <a:srgbClr val="231F20"/>
                </a:solidFill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cough </a:t>
            </a:r>
            <a:r>
              <a:rPr sz="1400" spc="-25" dirty="0">
                <a:solidFill>
                  <a:srgbClr val="231F20"/>
                </a:solidFill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or</a:t>
            </a:r>
            <a:r>
              <a:rPr sz="1400" spc="220" dirty="0">
                <a:solidFill>
                  <a:srgbClr val="231F20"/>
                </a:solidFill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 </a:t>
            </a:r>
            <a:r>
              <a:rPr sz="1400" spc="-25" dirty="0">
                <a:solidFill>
                  <a:srgbClr val="231F20"/>
                </a:solidFill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sneeze.</a:t>
            </a:r>
            <a:endParaRPr sz="1400" dirty="0">
              <a:latin typeface="Verdana" panose="020B0604030504040204" pitchFamily="34" charset="0"/>
              <a:ea typeface="Verdana" panose="020B0604030504040204" pitchFamily="34" charset="0"/>
              <a:cs typeface="Verdana" panose="020B0604030504040204" pitchFamily="34" charset="0"/>
            </a:endParaRPr>
          </a:p>
          <a:p>
            <a:pPr algn="ctr">
              <a:lnSpc>
                <a:spcPct val="100000"/>
              </a:lnSpc>
              <a:spcBef>
                <a:spcPts val="20"/>
              </a:spcBef>
            </a:pPr>
            <a:r>
              <a:rPr sz="1400" spc="-30" dirty="0">
                <a:solidFill>
                  <a:srgbClr val="231F20"/>
                </a:solidFill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The </a:t>
            </a:r>
            <a:r>
              <a:rPr sz="1400" spc="-25" dirty="0">
                <a:solidFill>
                  <a:srgbClr val="231F20"/>
                </a:solidFill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virus </a:t>
            </a:r>
            <a:r>
              <a:rPr sz="1400" spc="-30" dirty="0">
                <a:solidFill>
                  <a:srgbClr val="231F20"/>
                </a:solidFill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can be passed</a:t>
            </a:r>
            <a:r>
              <a:rPr sz="1400" spc="30" dirty="0">
                <a:solidFill>
                  <a:srgbClr val="231F20"/>
                </a:solidFill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 </a:t>
            </a:r>
            <a:r>
              <a:rPr sz="1400" spc="-35" dirty="0">
                <a:solidFill>
                  <a:srgbClr val="231F20"/>
                </a:solidFill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by:</a:t>
            </a:r>
            <a:endParaRPr sz="1400" dirty="0">
              <a:latin typeface="Verdana" panose="020B0604030504040204" pitchFamily="34" charset="0"/>
              <a:ea typeface="Verdana" panose="020B0604030504040204" pitchFamily="34" charset="0"/>
              <a:cs typeface="Verdana" panose="020B0604030504040204" pitchFamily="34" charset="0"/>
            </a:endParaRPr>
          </a:p>
        </p:txBody>
      </p:sp>
      <p:sp>
        <p:nvSpPr>
          <p:cNvPr id="68" name="object 5">
            <a:extLst>
              <a:ext uri="{FF2B5EF4-FFF2-40B4-BE49-F238E27FC236}">
                <a16:creationId xmlns:a16="http://schemas.microsoft.com/office/drawing/2014/main" id="{A989BF58-2D58-3145-8452-328D53DBF7D6}"/>
              </a:ext>
            </a:extLst>
          </p:cNvPr>
          <p:cNvSpPr txBox="1"/>
          <p:nvPr/>
        </p:nvSpPr>
        <p:spPr>
          <a:xfrm>
            <a:off x="0" y="4889769"/>
            <a:ext cx="7556499" cy="259045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 algn="ctr">
              <a:lnSpc>
                <a:spcPct val="100000"/>
              </a:lnSpc>
              <a:spcBef>
                <a:spcPts val="100"/>
              </a:spcBef>
            </a:pPr>
            <a:r>
              <a:rPr sz="1600" b="1" spc="-45" dirty="0">
                <a:solidFill>
                  <a:srgbClr val="ED1651"/>
                </a:solidFill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PROTECT </a:t>
            </a:r>
            <a:r>
              <a:rPr sz="1600" b="1" spc="-50" dirty="0">
                <a:solidFill>
                  <a:srgbClr val="ED1651"/>
                </a:solidFill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YOURSELF </a:t>
            </a:r>
            <a:r>
              <a:rPr sz="1600" b="1" spc="-45" dirty="0">
                <a:solidFill>
                  <a:srgbClr val="ED1651"/>
                </a:solidFill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AND</a:t>
            </a:r>
            <a:r>
              <a:rPr sz="1600" b="1" spc="5" dirty="0">
                <a:solidFill>
                  <a:srgbClr val="ED1651"/>
                </a:solidFill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 </a:t>
            </a:r>
            <a:r>
              <a:rPr sz="1600" b="1" spc="-50" dirty="0">
                <a:solidFill>
                  <a:srgbClr val="ED1651"/>
                </a:solidFill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OTHERS</a:t>
            </a:r>
            <a:endParaRPr sz="1600" b="1" dirty="0">
              <a:latin typeface="Verdana" panose="020B0604030504040204" pitchFamily="34" charset="0"/>
              <a:ea typeface="Verdana" panose="020B0604030504040204" pitchFamily="34" charset="0"/>
              <a:cs typeface="Verdana" panose="020B0604030504040204" pitchFamily="34" charset="0"/>
            </a:endParaRPr>
          </a:p>
        </p:txBody>
      </p:sp>
      <p:sp>
        <p:nvSpPr>
          <p:cNvPr id="69" name="object 6">
            <a:extLst>
              <a:ext uri="{FF2B5EF4-FFF2-40B4-BE49-F238E27FC236}">
                <a16:creationId xmlns:a16="http://schemas.microsoft.com/office/drawing/2014/main" id="{23220A19-80CE-2248-A75A-8ED3117698EA}"/>
              </a:ext>
            </a:extLst>
          </p:cNvPr>
          <p:cNvSpPr txBox="1"/>
          <p:nvPr/>
        </p:nvSpPr>
        <p:spPr>
          <a:xfrm>
            <a:off x="537482" y="4000568"/>
            <a:ext cx="1697035" cy="166712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 algn="ctr">
              <a:lnSpc>
                <a:spcPct val="100000"/>
              </a:lnSpc>
              <a:spcBef>
                <a:spcPts val="100"/>
              </a:spcBef>
            </a:pPr>
            <a:r>
              <a:rPr sz="1000" spc="-25" dirty="0">
                <a:solidFill>
                  <a:srgbClr val="231F20"/>
                </a:solidFill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Breathing </a:t>
            </a:r>
            <a:r>
              <a:rPr sz="1000" spc="-15" dirty="0">
                <a:solidFill>
                  <a:srgbClr val="231F20"/>
                </a:solidFill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these</a:t>
            </a:r>
            <a:r>
              <a:rPr sz="1000" spc="-25" dirty="0">
                <a:solidFill>
                  <a:srgbClr val="231F20"/>
                </a:solidFill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 droplets.</a:t>
            </a:r>
            <a:endParaRPr sz="1000" dirty="0">
              <a:latin typeface="Verdana" panose="020B0604030504040204" pitchFamily="34" charset="0"/>
              <a:ea typeface="Verdana" panose="020B0604030504040204" pitchFamily="34" charset="0"/>
              <a:cs typeface="Verdana" panose="020B0604030504040204" pitchFamily="34" charset="0"/>
            </a:endParaRPr>
          </a:p>
        </p:txBody>
      </p:sp>
      <p:sp>
        <p:nvSpPr>
          <p:cNvPr id="70" name="object 7">
            <a:extLst>
              <a:ext uri="{FF2B5EF4-FFF2-40B4-BE49-F238E27FC236}">
                <a16:creationId xmlns:a16="http://schemas.microsoft.com/office/drawing/2014/main" id="{74C65E1D-F993-0A4A-B254-C9F23189AB19}"/>
              </a:ext>
            </a:extLst>
          </p:cNvPr>
          <p:cNvSpPr txBox="1"/>
          <p:nvPr/>
        </p:nvSpPr>
        <p:spPr>
          <a:xfrm>
            <a:off x="2606049" y="4000568"/>
            <a:ext cx="2340890" cy="474489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 marR="5080" indent="-635" algn="ctr">
              <a:lnSpc>
                <a:spcPct val="100000"/>
              </a:lnSpc>
              <a:spcBef>
                <a:spcPts val="100"/>
              </a:spcBef>
            </a:pPr>
            <a:r>
              <a:rPr sz="1000" dirty="0"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Touching surfaces where these  droplets have landed and touching your eyes,</a:t>
            </a:r>
            <a:r>
              <a:rPr lang="en-GB" sz="1000" dirty="0"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 </a:t>
            </a:r>
            <a:r>
              <a:rPr sz="1000" dirty="0"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nose and mouth.</a:t>
            </a:r>
          </a:p>
        </p:txBody>
      </p:sp>
      <p:sp>
        <p:nvSpPr>
          <p:cNvPr id="71" name="object 8">
            <a:extLst>
              <a:ext uri="{FF2B5EF4-FFF2-40B4-BE49-F238E27FC236}">
                <a16:creationId xmlns:a16="http://schemas.microsoft.com/office/drawing/2014/main" id="{2EA1536E-4361-C54E-A3E7-9249E9D728DB}"/>
              </a:ext>
            </a:extLst>
          </p:cNvPr>
          <p:cNvSpPr txBox="1"/>
          <p:nvPr/>
        </p:nvSpPr>
        <p:spPr>
          <a:xfrm>
            <a:off x="5149850" y="4000568"/>
            <a:ext cx="1974273" cy="474489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 marR="5080" algn="ctr">
              <a:lnSpc>
                <a:spcPct val="100000"/>
              </a:lnSpc>
              <a:spcBef>
                <a:spcPts val="100"/>
              </a:spcBef>
            </a:pPr>
            <a:r>
              <a:rPr sz="1000" spc="-20" dirty="0">
                <a:solidFill>
                  <a:srgbClr val="231F20"/>
                </a:solidFill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Shaking </a:t>
            </a:r>
            <a:r>
              <a:rPr sz="1000" spc="-25" dirty="0">
                <a:solidFill>
                  <a:srgbClr val="231F20"/>
                </a:solidFill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hands </a:t>
            </a:r>
            <a:r>
              <a:rPr sz="1000" spc="-15" dirty="0">
                <a:solidFill>
                  <a:srgbClr val="231F20"/>
                </a:solidFill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with </a:t>
            </a:r>
            <a:r>
              <a:rPr sz="1000" spc="-20" dirty="0">
                <a:solidFill>
                  <a:srgbClr val="231F20"/>
                </a:solidFill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a </a:t>
            </a:r>
            <a:r>
              <a:rPr sz="1000" spc="-25" dirty="0">
                <a:solidFill>
                  <a:srgbClr val="231F20"/>
                </a:solidFill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person  who </a:t>
            </a:r>
            <a:r>
              <a:rPr sz="1000" spc="-20" dirty="0">
                <a:solidFill>
                  <a:srgbClr val="231F20"/>
                </a:solidFill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has </a:t>
            </a:r>
            <a:r>
              <a:rPr sz="1000" spc="-15" dirty="0">
                <a:solidFill>
                  <a:srgbClr val="231F20"/>
                </a:solidFill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the </a:t>
            </a:r>
            <a:r>
              <a:rPr sz="1000" spc="-20" dirty="0">
                <a:solidFill>
                  <a:srgbClr val="231F20"/>
                </a:solidFill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virus </a:t>
            </a:r>
            <a:r>
              <a:rPr sz="1000" spc="-25" dirty="0">
                <a:solidFill>
                  <a:srgbClr val="231F20"/>
                </a:solidFill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and</a:t>
            </a:r>
            <a:r>
              <a:rPr sz="1000" spc="-20" dirty="0">
                <a:solidFill>
                  <a:srgbClr val="231F20"/>
                </a:solidFill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 touching</a:t>
            </a:r>
            <a:r>
              <a:rPr lang="en-GB" sz="1000" spc="-20" dirty="0">
                <a:solidFill>
                  <a:srgbClr val="231F20"/>
                </a:solidFill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 </a:t>
            </a:r>
            <a:r>
              <a:rPr sz="1000" spc="-25" dirty="0">
                <a:solidFill>
                  <a:srgbClr val="231F20"/>
                </a:solidFill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your </a:t>
            </a:r>
            <a:r>
              <a:rPr sz="1000" spc="-30" dirty="0">
                <a:solidFill>
                  <a:srgbClr val="231F20"/>
                </a:solidFill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eyes, </a:t>
            </a:r>
            <a:r>
              <a:rPr sz="1000" spc="-20" dirty="0">
                <a:solidFill>
                  <a:srgbClr val="231F20"/>
                </a:solidFill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nose </a:t>
            </a:r>
            <a:r>
              <a:rPr sz="1000" spc="-25" dirty="0">
                <a:solidFill>
                  <a:srgbClr val="231F20"/>
                </a:solidFill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and</a:t>
            </a:r>
            <a:r>
              <a:rPr sz="1000" spc="5" dirty="0">
                <a:solidFill>
                  <a:srgbClr val="231F20"/>
                </a:solidFill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 </a:t>
            </a:r>
            <a:r>
              <a:rPr sz="1000" spc="-20" dirty="0">
                <a:solidFill>
                  <a:srgbClr val="231F20"/>
                </a:solidFill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mouth.</a:t>
            </a:r>
            <a:endParaRPr sz="1000" dirty="0">
              <a:latin typeface="Verdana" panose="020B0604030504040204" pitchFamily="34" charset="0"/>
              <a:ea typeface="Verdana" panose="020B0604030504040204" pitchFamily="34" charset="0"/>
              <a:cs typeface="Verdana" panose="020B0604030504040204" pitchFamily="34" charset="0"/>
            </a:endParaRPr>
          </a:p>
        </p:txBody>
      </p:sp>
      <p:sp>
        <p:nvSpPr>
          <p:cNvPr id="72" name="object 23">
            <a:extLst>
              <a:ext uri="{FF2B5EF4-FFF2-40B4-BE49-F238E27FC236}">
                <a16:creationId xmlns:a16="http://schemas.microsoft.com/office/drawing/2014/main" id="{2C1FFA40-6282-EA43-B915-6671C1B5D742}"/>
              </a:ext>
            </a:extLst>
          </p:cNvPr>
          <p:cNvSpPr txBox="1"/>
          <p:nvPr/>
        </p:nvSpPr>
        <p:spPr>
          <a:xfrm>
            <a:off x="324427" y="6070284"/>
            <a:ext cx="2123144" cy="628377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 marR="5080" indent="62230" algn="ctr">
              <a:lnSpc>
                <a:spcPct val="100000"/>
              </a:lnSpc>
              <a:spcBef>
                <a:spcPts val="100"/>
              </a:spcBef>
            </a:pPr>
            <a:r>
              <a:rPr sz="1000" spc="-55" dirty="0">
                <a:solidFill>
                  <a:srgbClr val="231F20"/>
                </a:solidFill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Wash </a:t>
            </a:r>
            <a:r>
              <a:rPr sz="1000" spc="-35" dirty="0">
                <a:solidFill>
                  <a:srgbClr val="231F20"/>
                </a:solidFill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your </a:t>
            </a:r>
            <a:r>
              <a:rPr sz="1000" spc="-30" dirty="0">
                <a:solidFill>
                  <a:srgbClr val="231F20"/>
                </a:solidFill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hands </a:t>
            </a:r>
            <a:r>
              <a:rPr sz="1000" spc="-40" dirty="0">
                <a:solidFill>
                  <a:srgbClr val="231F20"/>
                </a:solidFill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more </a:t>
            </a:r>
            <a:r>
              <a:rPr sz="1000" spc="-30" dirty="0">
                <a:solidFill>
                  <a:srgbClr val="231F20"/>
                </a:solidFill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often </a:t>
            </a:r>
            <a:r>
              <a:rPr sz="1000" spc="-35" dirty="0">
                <a:solidFill>
                  <a:srgbClr val="231F20"/>
                </a:solidFill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for </a:t>
            </a:r>
            <a:r>
              <a:rPr sz="1000" spc="-25" dirty="0">
                <a:solidFill>
                  <a:srgbClr val="231F20"/>
                </a:solidFill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20 </a:t>
            </a:r>
            <a:r>
              <a:rPr sz="1000" spc="-30" dirty="0">
                <a:solidFill>
                  <a:srgbClr val="231F20"/>
                </a:solidFill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seconds </a:t>
            </a:r>
            <a:r>
              <a:rPr sz="1000" spc="-25" dirty="0">
                <a:solidFill>
                  <a:srgbClr val="231F20"/>
                </a:solidFill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or </a:t>
            </a:r>
            <a:r>
              <a:rPr sz="1000" spc="-35" dirty="0">
                <a:solidFill>
                  <a:srgbClr val="231F20"/>
                </a:solidFill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more. </a:t>
            </a:r>
            <a:r>
              <a:rPr sz="1000" spc="-30" dirty="0">
                <a:solidFill>
                  <a:srgbClr val="231F20"/>
                </a:solidFill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Use soap</a:t>
            </a:r>
            <a:r>
              <a:rPr sz="1000" spc="-75" dirty="0">
                <a:solidFill>
                  <a:srgbClr val="231F20"/>
                </a:solidFill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 </a:t>
            </a:r>
            <a:r>
              <a:rPr sz="1000" spc="-35" dirty="0">
                <a:solidFill>
                  <a:srgbClr val="231F20"/>
                </a:solidFill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and  water, </a:t>
            </a:r>
            <a:r>
              <a:rPr sz="1000" spc="-20" dirty="0">
                <a:solidFill>
                  <a:srgbClr val="231F20"/>
                </a:solidFill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or alcohol-based </a:t>
            </a:r>
            <a:r>
              <a:rPr sz="1000" spc="-25" dirty="0">
                <a:solidFill>
                  <a:srgbClr val="231F20"/>
                </a:solidFill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hand </a:t>
            </a:r>
            <a:r>
              <a:rPr sz="1000" spc="-20" dirty="0">
                <a:solidFill>
                  <a:srgbClr val="231F20"/>
                </a:solidFill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rub </a:t>
            </a:r>
            <a:r>
              <a:rPr sz="1000" spc="-25" dirty="0">
                <a:solidFill>
                  <a:srgbClr val="231F20"/>
                </a:solidFill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if </a:t>
            </a:r>
            <a:r>
              <a:rPr sz="1000" spc="-35" dirty="0">
                <a:solidFill>
                  <a:srgbClr val="231F20"/>
                </a:solidFill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soap and </a:t>
            </a:r>
            <a:r>
              <a:rPr sz="1000" spc="-45" dirty="0">
                <a:solidFill>
                  <a:srgbClr val="231F20"/>
                </a:solidFill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water are </a:t>
            </a:r>
            <a:r>
              <a:rPr sz="1000" spc="-35" dirty="0">
                <a:solidFill>
                  <a:srgbClr val="231F20"/>
                </a:solidFill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not</a:t>
            </a:r>
            <a:r>
              <a:rPr sz="1000" spc="-160" dirty="0">
                <a:solidFill>
                  <a:srgbClr val="231F20"/>
                </a:solidFill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 </a:t>
            </a:r>
            <a:r>
              <a:rPr sz="1000" spc="-45" dirty="0">
                <a:solidFill>
                  <a:srgbClr val="231F20"/>
                </a:solidFill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available.</a:t>
            </a:r>
            <a:endParaRPr sz="1000" dirty="0">
              <a:latin typeface="Verdana" panose="020B0604030504040204" pitchFamily="34" charset="0"/>
              <a:ea typeface="Verdana" panose="020B0604030504040204" pitchFamily="34" charset="0"/>
              <a:cs typeface="Verdana" panose="020B0604030504040204" pitchFamily="34" charset="0"/>
            </a:endParaRPr>
          </a:p>
        </p:txBody>
      </p:sp>
      <p:sp>
        <p:nvSpPr>
          <p:cNvPr id="73" name="object 26">
            <a:extLst>
              <a:ext uri="{FF2B5EF4-FFF2-40B4-BE49-F238E27FC236}">
                <a16:creationId xmlns:a16="http://schemas.microsoft.com/office/drawing/2014/main" id="{AE06C785-712B-1A43-8028-544BCA649521}"/>
              </a:ext>
            </a:extLst>
          </p:cNvPr>
          <p:cNvSpPr txBox="1"/>
          <p:nvPr/>
        </p:nvSpPr>
        <p:spPr>
          <a:xfrm>
            <a:off x="2829024" y="6070313"/>
            <a:ext cx="1894017" cy="1090042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 marR="5080" indent="-635" algn="ctr">
              <a:lnSpc>
                <a:spcPct val="100000"/>
              </a:lnSpc>
              <a:spcBef>
                <a:spcPts val="100"/>
              </a:spcBef>
            </a:pPr>
            <a:r>
              <a:rPr sz="1000" spc="-30" dirty="0">
                <a:solidFill>
                  <a:srgbClr val="231F20"/>
                </a:solidFill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Stay </a:t>
            </a:r>
            <a:r>
              <a:rPr sz="1000" spc="-50" dirty="0">
                <a:solidFill>
                  <a:srgbClr val="231F20"/>
                </a:solidFill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away </a:t>
            </a:r>
            <a:r>
              <a:rPr sz="1000" spc="-30" dirty="0">
                <a:solidFill>
                  <a:srgbClr val="231F20"/>
                </a:solidFill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from </a:t>
            </a:r>
            <a:r>
              <a:rPr sz="1000" spc="-15" dirty="0">
                <a:solidFill>
                  <a:srgbClr val="231F20"/>
                </a:solidFill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other </a:t>
            </a:r>
            <a:r>
              <a:rPr sz="1000" spc="-25" dirty="0">
                <a:solidFill>
                  <a:srgbClr val="231F20"/>
                </a:solidFill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people  </a:t>
            </a:r>
            <a:r>
              <a:rPr sz="1000" spc="-20" dirty="0">
                <a:solidFill>
                  <a:srgbClr val="231F20"/>
                </a:solidFill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as </a:t>
            </a:r>
            <a:r>
              <a:rPr sz="1000" spc="-25" dirty="0">
                <a:solidFill>
                  <a:srgbClr val="231F20"/>
                </a:solidFill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much </a:t>
            </a:r>
            <a:r>
              <a:rPr sz="1000" spc="-20" dirty="0">
                <a:solidFill>
                  <a:srgbClr val="231F20"/>
                </a:solidFill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as possible, </a:t>
            </a:r>
            <a:r>
              <a:rPr sz="1000" spc="-35" dirty="0">
                <a:solidFill>
                  <a:srgbClr val="231F20"/>
                </a:solidFill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by  </a:t>
            </a:r>
            <a:r>
              <a:rPr sz="1000" spc="-25" dirty="0">
                <a:solidFill>
                  <a:srgbClr val="231F20"/>
                </a:solidFill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staying </a:t>
            </a:r>
            <a:r>
              <a:rPr sz="1000" spc="-20" dirty="0">
                <a:solidFill>
                  <a:srgbClr val="231F20"/>
                </a:solidFill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at </a:t>
            </a:r>
            <a:r>
              <a:rPr sz="1000" spc="-25" dirty="0">
                <a:solidFill>
                  <a:srgbClr val="231F20"/>
                </a:solidFill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home. </a:t>
            </a:r>
            <a:r>
              <a:rPr sz="1000" spc="-15" dirty="0">
                <a:solidFill>
                  <a:srgbClr val="231F20"/>
                </a:solidFill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If </a:t>
            </a:r>
            <a:r>
              <a:rPr sz="1000" spc="-30" dirty="0">
                <a:solidFill>
                  <a:srgbClr val="231F20"/>
                </a:solidFill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you </a:t>
            </a:r>
            <a:r>
              <a:rPr sz="1000" spc="-35" dirty="0">
                <a:solidFill>
                  <a:srgbClr val="231F20"/>
                </a:solidFill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have  </a:t>
            </a:r>
            <a:r>
              <a:rPr sz="1000" spc="-20" dirty="0">
                <a:solidFill>
                  <a:srgbClr val="231F20"/>
                </a:solidFill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to </a:t>
            </a:r>
            <a:r>
              <a:rPr sz="1000" spc="-30" dirty="0">
                <a:solidFill>
                  <a:srgbClr val="231F20"/>
                </a:solidFill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go </a:t>
            </a:r>
            <a:r>
              <a:rPr sz="1000" spc="-20" dirty="0">
                <a:solidFill>
                  <a:srgbClr val="231F20"/>
                </a:solidFill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out, </a:t>
            </a:r>
            <a:r>
              <a:rPr sz="1000" spc="-30" dirty="0">
                <a:solidFill>
                  <a:srgbClr val="231F20"/>
                </a:solidFill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avoid </a:t>
            </a:r>
            <a:r>
              <a:rPr sz="1000" spc="-20" dirty="0">
                <a:solidFill>
                  <a:srgbClr val="231F20"/>
                </a:solidFill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big </a:t>
            </a:r>
            <a:r>
              <a:rPr sz="1000" spc="-25" dirty="0">
                <a:solidFill>
                  <a:srgbClr val="231F20"/>
                </a:solidFill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groups </a:t>
            </a:r>
            <a:r>
              <a:rPr sz="1000" spc="-20" dirty="0">
                <a:solidFill>
                  <a:srgbClr val="231F20"/>
                </a:solidFill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of  </a:t>
            </a:r>
            <a:r>
              <a:rPr sz="1000" spc="-25" dirty="0">
                <a:solidFill>
                  <a:srgbClr val="231F20"/>
                </a:solidFill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people and </a:t>
            </a:r>
            <a:r>
              <a:rPr sz="1000" spc="-30" dirty="0">
                <a:solidFill>
                  <a:srgbClr val="231F20"/>
                </a:solidFill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stay </a:t>
            </a:r>
            <a:r>
              <a:rPr sz="1000" spc="-20" dirty="0">
                <a:solidFill>
                  <a:srgbClr val="231F20"/>
                </a:solidFill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at least </a:t>
            </a:r>
            <a:r>
              <a:rPr sz="1000" spc="-25" dirty="0">
                <a:solidFill>
                  <a:srgbClr val="231F20"/>
                </a:solidFill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two  metres </a:t>
            </a:r>
            <a:r>
              <a:rPr sz="1000" spc="-50" dirty="0">
                <a:solidFill>
                  <a:srgbClr val="231F20"/>
                </a:solidFill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away </a:t>
            </a:r>
            <a:r>
              <a:rPr sz="1000" spc="-30" dirty="0">
                <a:solidFill>
                  <a:srgbClr val="231F20"/>
                </a:solidFill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from anyone  </a:t>
            </a:r>
            <a:r>
              <a:rPr sz="1000" spc="-20" dirty="0">
                <a:solidFill>
                  <a:srgbClr val="231F20"/>
                </a:solidFill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coughing or</a:t>
            </a:r>
            <a:r>
              <a:rPr sz="1000" spc="-25" dirty="0">
                <a:solidFill>
                  <a:srgbClr val="231F20"/>
                </a:solidFill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 </a:t>
            </a:r>
            <a:r>
              <a:rPr sz="1000" spc="-20" dirty="0">
                <a:solidFill>
                  <a:srgbClr val="231F20"/>
                </a:solidFill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sneezing.</a:t>
            </a:r>
            <a:endParaRPr sz="1000" dirty="0">
              <a:latin typeface="Verdana" panose="020B0604030504040204" pitchFamily="34" charset="0"/>
              <a:ea typeface="Verdana" panose="020B0604030504040204" pitchFamily="34" charset="0"/>
              <a:cs typeface="Verdana" panose="020B0604030504040204" pitchFamily="34" charset="0"/>
            </a:endParaRPr>
          </a:p>
        </p:txBody>
      </p:sp>
      <p:sp>
        <p:nvSpPr>
          <p:cNvPr id="74" name="object 28">
            <a:extLst>
              <a:ext uri="{FF2B5EF4-FFF2-40B4-BE49-F238E27FC236}">
                <a16:creationId xmlns:a16="http://schemas.microsoft.com/office/drawing/2014/main" id="{AA9824CA-46FB-2444-990D-FC962E704231}"/>
              </a:ext>
            </a:extLst>
          </p:cNvPr>
          <p:cNvSpPr txBox="1"/>
          <p:nvPr/>
        </p:nvSpPr>
        <p:spPr>
          <a:xfrm>
            <a:off x="4958445" y="6070235"/>
            <a:ext cx="2424040" cy="1090042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18110" marR="111760" indent="42545" algn="ctr">
              <a:lnSpc>
                <a:spcPct val="100000"/>
              </a:lnSpc>
              <a:spcBef>
                <a:spcPts val="100"/>
              </a:spcBef>
            </a:pPr>
            <a:r>
              <a:rPr sz="1000" spc="-20" dirty="0">
                <a:solidFill>
                  <a:srgbClr val="231F20"/>
                </a:solidFill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Isolate </a:t>
            </a:r>
            <a:r>
              <a:rPr sz="1000" spc="-25" dirty="0">
                <a:solidFill>
                  <a:srgbClr val="231F20"/>
                </a:solidFill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yourself </a:t>
            </a:r>
            <a:r>
              <a:rPr sz="1000" spc="-20" dirty="0">
                <a:solidFill>
                  <a:srgbClr val="231F20"/>
                </a:solidFill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at </a:t>
            </a:r>
            <a:r>
              <a:rPr sz="1000" spc="-25" dirty="0">
                <a:solidFill>
                  <a:srgbClr val="231F20"/>
                </a:solidFill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home </a:t>
            </a:r>
            <a:r>
              <a:rPr sz="1000" spc="-15" dirty="0">
                <a:solidFill>
                  <a:srgbClr val="231F20"/>
                </a:solidFill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if </a:t>
            </a:r>
            <a:r>
              <a:rPr sz="1000" spc="-30" dirty="0">
                <a:solidFill>
                  <a:srgbClr val="231F20"/>
                </a:solidFill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you  feel </a:t>
            </a:r>
            <a:r>
              <a:rPr sz="1000" spc="-35" dirty="0">
                <a:solidFill>
                  <a:srgbClr val="231F20"/>
                </a:solidFill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unwell </a:t>
            </a:r>
            <a:r>
              <a:rPr sz="1000" spc="-25" dirty="0">
                <a:solidFill>
                  <a:srgbClr val="231F20"/>
                </a:solidFill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with </a:t>
            </a:r>
            <a:r>
              <a:rPr sz="1000" spc="-20" dirty="0">
                <a:solidFill>
                  <a:srgbClr val="231F20"/>
                </a:solidFill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a </a:t>
            </a:r>
            <a:r>
              <a:rPr sz="1000" spc="-40" dirty="0">
                <a:solidFill>
                  <a:srgbClr val="231F20"/>
                </a:solidFill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fever, </a:t>
            </a:r>
            <a:r>
              <a:rPr sz="1000" spc="-35" dirty="0">
                <a:solidFill>
                  <a:srgbClr val="231F20"/>
                </a:solidFill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cough  </a:t>
            </a:r>
            <a:r>
              <a:rPr sz="1000" spc="-25" dirty="0">
                <a:solidFill>
                  <a:srgbClr val="231F20"/>
                </a:solidFill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or </a:t>
            </a:r>
            <a:r>
              <a:rPr sz="1000" spc="-30" dirty="0">
                <a:solidFill>
                  <a:srgbClr val="231F20"/>
                </a:solidFill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shortness </a:t>
            </a:r>
            <a:r>
              <a:rPr sz="1000" spc="-25" dirty="0">
                <a:solidFill>
                  <a:srgbClr val="231F20"/>
                </a:solidFill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of </a:t>
            </a:r>
            <a:r>
              <a:rPr sz="1000" spc="-30" dirty="0">
                <a:solidFill>
                  <a:srgbClr val="231F20"/>
                </a:solidFill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breath. Ask</a:t>
            </a:r>
            <a:r>
              <a:rPr sz="1000" spc="-75" dirty="0">
                <a:solidFill>
                  <a:srgbClr val="231F20"/>
                </a:solidFill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 </a:t>
            </a:r>
            <a:r>
              <a:rPr sz="1000" spc="-35" dirty="0">
                <a:solidFill>
                  <a:srgbClr val="231F20"/>
                </a:solidFill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your</a:t>
            </a:r>
            <a:r>
              <a:rPr lang="en-GB" sz="1000" dirty="0"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 </a:t>
            </a:r>
            <a:r>
              <a:rPr sz="1000" spc="-40" dirty="0">
                <a:solidFill>
                  <a:srgbClr val="231F20"/>
                </a:solidFill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family, </a:t>
            </a:r>
            <a:r>
              <a:rPr sz="1000" spc="-30" dirty="0">
                <a:solidFill>
                  <a:srgbClr val="231F20"/>
                </a:solidFill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friends </a:t>
            </a:r>
            <a:r>
              <a:rPr sz="1000" spc="-25" dirty="0">
                <a:solidFill>
                  <a:srgbClr val="231F20"/>
                </a:solidFill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or </a:t>
            </a:r>
            <a:r>
              <a:rPr sz="1000" spc="-35" dirty="0">
                <a:solidFill>
                  <a:srgbClr val="231F20"/>
                </a:solidFill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carers </a:t>
            </a:r>
            <a:r>
              <a:rPr sz="1000" spc="-25" dirty="0">
                <a:solidFill>
                  <a:srgbClr val="231F20"/>
                </a:solidFill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not to visit  </a:t>
            </a:r>
            <a:r>
              <a:rPr sz="1000" spc="-30" dirty="0">
                <a:solidFill>
                  <a:srgbClr val="231F20"/>
                </a:solidFill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unless absolutely necessary to  </a:t>
            </a:r>
            <a:r>
              <a:rPr sz="1000" spc="-35" dirty="0">
                <a:solidFill>
                  <a:srgbClr val="231F20"/>
                </a:solidFill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deliver food </a:t>
            </a:r>
            <a:r>
              <a:rPr sz="1000" spc="-25" dirty="0">
                <a:solidFill>
                  <a:srgbClr val="231F20"/>
                </a:solidFill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or </a:t>
            </a:r>
            <a:r>
              <a:rPr sz="1000" spc="-30" dirty="0">
                <a:solidFill>
                  <a:srgbClr val="231F20"/>
                </a:solidFill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medicines, </a:t>
            </a:r>
            <a:r>
              <a:rPr sz="1000" spc="-25" dirty="0">
                <a:solidFill>
                  <a:srgbClr val="231F20"/>
                </a:solidFill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or to</a:t>
            </a:r>
            <a:r>
              <a:rPr sz="1000" spc="-55" dirty="0">
                <a:solidFill>
                  <a:srgbClr val="231F20"/>
                </a:solidFill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 </a:t>
            </a:r>
            <a:r>
              <a:rPr sz="1000" spc="-30" dirty="0">
                <a:solidFill>
                  <a:srgbClr val="231F20"/>
                </a:solidFill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help  </a:t>
            </a:r>
            <a:r>
              <a:rPr sz="1000" spc="-25" dirty="0">
                <a:solidFill>
                  <a:srgbClr val="231F20"/>
                </a:solidFill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with </a:t>
            </a:r>
            <a:r>
              <a:rPr sz="1000" spc="-40" dirty="0">
                <a:solidFill>
                  <a:srgbClr val="231F20"/>
                </a:solidFill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key </a:t>
            </a:r>
            <a:r>
              <a:rPr sz="1000" spc="-30" dirty="0">
                <a:solidFill>
                  <a:srgbClr val="231F20"/>
                </a:solidFill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tasks </a:t>
            </a:r>
            <a:r>
              <a:rPr sz="1000" spc="-35" dirty="0">
                <a:solidFill>
                  <a:srgbClr val="231F20"/>
                </a:solidFill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like </a:t>
            </a:r>
            <a:r>
              <a:rPr sz="1000" spc="-30" dirty="0">
                <a:solidFill>
                  <a:srgbClr val="231F20"/>
                </a:solidFill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getting</a:t>
            </a:r>
            <a:r>
              <a:rPr sz="1000" spc="-25" dirty="0">
                <a:solidFill>
                  <a:srgbClr val="231F20"/>
                </a:solidFill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 </a:t>
            </a:r>
            <a:r>
              <a:rPr sz="1000" spc="-35" dirty="0">
                <a:solidFill>
                  <a:srgbClr val="231F20"/>
                </a:solidFill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dressed.</a:t>
            </a:r>
            <a:endParaRPr sz="1000" dirty="0">
              <a:latin typeface="Verdana" panose="020B0604030504040204" pitchFamily="34" charset="0"/>
              <a:ea typeface="Verdana" panose="020B0604030504040204" pitchFamily="34" charset="0"/>
              <a:cs typeface="Verdana" panose="020B0604030504040204" pitchFamily="34" charset="0"/>
            </a:endParaRPr>
          </a:p>
        </p:txBody>
      </p:sp>
      <p:sp>
        <p:nvSpPr>
          <p:cNvPr id="75" name="object 3">
            <a:extLst>
              <a:ext uri="{FF2B5EF4-FFF2-40B4-BE49-F238E27FC236}">
                <a16:creationId xmlns:a16="http://schemas.microsoft.com/office/drawing/2014/main" id="{1C2D4482-6B37-2146-A76F-609F442C4612}"/>
              </a:ext>
            </a:extLst>
          </p:cNvPr>
          <p:cNvSpPr txBox="1">
            <a:spLocks/>
          </p:cNvSpPr>
          <p:nvPr/>
        </p:nvSpPr>
        <p:spPr>
          <a:xfrm>
            <a:off x="0" y="9506637"/>
            <a:ext cx="5958466" cy="670696"/>
          </a:xfrm>
          <a:prstGeom prst="rect">
            <a:avLst/>
          </a:prstGeom>
        </p:spPr>
        <p:txBody>
          <a:bodyPr vert="horz" wrap="square" lIns="0" tIns="283210" rIns="0" bIns="0" rtlCol="0">
            <a:spAutoFit/>
          </a:bodyPr>
          <a:lstStyle>
            <a:lvl1pPr>
              <a:defRPr sz="3500" b="1" i="0">
                <a:solidFill>
                  <a:schemeClr val="bg1"/>
                </a:solidFill>
                <a:latin typeface="Lexia-XBold"/>
                <a:ea typeface="+mj-ea"/>
                <a:cs typeface="Lexia-XBold"/>
              </a:defRPr>
            </a:lvl1pPr>
          </a:lstStyle>
          <a:p>
            <a:pPr algn="ctr">
              <a:spcBef>
                <a:spcPts val="2230"/>
              </a:spcBef>
            </a:pPr>
            <a:r>
              <a:rPr lang="en-GB" sz="1200" b="0" dirty="0">
                <a:solidFill>
                  <a:srgbClr val="FF0000"/>
                </a:solidFill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For more advice visit </a:t>
            </a:r>
            <a:br>
              <a:rPr lang="en-GB" sz="1200" b="0" dirty="0"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</a:br>
            <a:r>
              <a:rPr lang="en-GB" sz="1200" dirty="0" err="1">
                <a:solidFill>
                  <a:srgbClr val="F25A21"/>
                </a:solidFill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www.helpage.org</a:t>
            </a:r>
            <a:r>
              <a:rPr lang="en-GB" sz="1200" dirty="0">
                <a:solidFill>
                  <a:srgbClr val="F25A21"/>
                </a:solidFill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/covid19-guidance-and-advice-for-older-people</a:t>
            </a:r>
          </a:p>
        </p:txBody>
      </p:sp>
      <p:sp>
        <p:nvSpPr>
          <p:cNvPr id="76" name="object 3">
            <a:extLst>
              <a:ext uri="{FF2B5EF4-FFF2-40B4-BE49-F238E27FC236}">
                <a16:creationId xmlns:a16="http://schemas.microsoft.com/office/drawing/2014/main" id="{34E58366-5D98-2F40-9532-EF3A1DC4E3AE}"/>
              </a:ext>
            </a:extLst>
          </p:cNvPr>
          <p:cNvSpPr txBox="1">
            <a:spLocks/>
          </p:cNvSpPr>
          <p:nvPr/>
        </p:nvSpPr>
        <p:spPr>
          <a:xfrm>
            <a:off x="0" y="10057991"/>
            <a:ext cx="5958466" cy="378309"/>
          </a:xfrm>
          <a:prstGeom prst="rect">
            <a:avLst/>
          </a:prstGeom>
        </p:spPr>
        <p:txBody>
          <a:bodyPr vert="horz" wrap="square" lIns="0" tIns="283210" rIns="0" bIns="0" rtlCol="0">
            <a:spAutoFit/>
          </a:bodyPr>
          <a:lstStyle>
            <a:lvl1pPr>
              <a:defRPr sz="3500" b="1" i="0">
                <a:solidFill>
                  <a:schemeClr val="bg1"/>
                </a:solidFill>
                <a:latin typeface="Lexia-XBold"/>
                <a:ea typeface="+mj-ea"/>
                <a:cs typeface="Lexia-XBold"/>
              </a:defRPr>
            </a:lvl1pPr>
          </a:lstStyle>
          <a:p>
            <a:pPr algn="ctr"/>
            <a:r>
              <a:rPr lang="en-GB" sz="600" b="0" dirty="0">
                <a:solidFill>
                  <a:schemeClr val="tx1"/>
                </a:solidFill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Published by </a:t>
            </a:r>
            <a:r>
              <a:rPr lang="en-GB" sz="600" b="0" dirty="0" err="1">
                <a:solidFill>
                  <a:schemeClr val="tx1"/>
                </a:solidFill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HelpAge</a:t>
            </a:r>
            <a:r>
              <a:rPr lang="en-GB" sz="600" b="0" dirty="0">
                <a:solidFill>
                  <a:schemeClr val="tx1"/>
                </a:solidFill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 International in March 2020 | PO Box 70156, London WC1A 9GB Registered charity no. 288180</a:t>
            </a:r>
          </a:p>
        </p:txBody>
      </p:sp>
      <p:sp>
        <p:nvSpPr>
          <p:cNvPr id="77" name="object 23">
            <a:extLst>
              <a:ext uri="{FF2B5EF4-FFF2-40B4-BE49-F238E27FC236}">
                <a16:creationId xmlns:a16="http://schemas.microsoft.com/office/drawing/2014/main" id="{391EFD0E-D0BB-6246-9843-52AF23569A03}"/>
              </a:ext>
            </a:extLst>
          </p:cNvPr>
          <p:cNvSpPr txBox="1"/>
          <p:nvPr/>
        </p:nvSpPr>
        <p:spPr>
          <a:xfrm>
            <a:off x="324427" y="7550292"/>
            <a:ext cx="2123144" cy="320601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algn="ctr"/>
            <a:r>
              <a:rPr lang="en-GB" sz="1000" dirty="0"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Avoid touching your eyes,</a:t>
            </a:r>
          </a:p>
          <a:p>
            <a:pPr algn="ctr"/>
            <a:r>
              <a:rPr lang="en-GB" sz="1000" dirty="0"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nose and mouth.</a:t>
            </a:r>
          </a:p>
        </p:txBody>
      </p:sp>
      <p:sp>
        <p:nvSpPr>
          <p:cNvPr id="78" name="object 23">
            <a:extLst>
              <a:ext uri="{FF2B5EF4-FFF2-40B4-BE49-F238E27FC236}">
                <a16:creationId xmlns:a16="http://schemas.microsoft.com/office/drawing/2014/main" id="{0E77A53D-39F8-AD4C-AC27-1BC735FD6032}"/>
              </a:ext>
            </a:extLst>
          </p:cNvPr>
          <p:cNvSpPr txBox="1"/>
          <p:nvPr/>
        </p:nvSpPr>
        <p:spPr>
          <a:xfrm>
            <a:off x="324427" y="8756923"/>
            <a:ext cx="2123144" cy="628377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algn="ctr"/>
            <a:r>
              <a:rPr lang="en-GB" sz="1000" dirty="0"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Make sure you cough or</a:t>
            </a:r>
          </a:p>
          <a:p>
            <a:pPr algn="ctr"/>
            <a:r>
              <a:rPr lang="en-GB" sz="1000" dirty="0"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sneeze into a tissue (or your</a:t>
            </a:r>
          </a:p>
          <a:p>
            <a:pPr algn="ctr"/>
            <a:r>
              <a:rPr lang="en-GB" sz="1000" dirty="0"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sleeve if you don’t have one).</a:t>
            </a:r>
          </a:p>
          <a:p>
            <a:pPr algn="ctr"/>
            <a:r>
              <a:rPr lang="en-GB" sz="1000" dirty="0"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Put used tissues in the bin.</a:t>
            </a:r>
          </a:p>
        </p:txBody>
      </p:sp>
      <p:sp>
        <p:nvSpPr>
          <p:cNvPr id="79" name="object 26">
            <a:extLst>
              <a:ext uri="{FF2B5EF4-FFF2-40B4-BE49-F238E27FC236}">
                <a16:creationId xmlns:a16="http://schemas.microsoft.com/office/drawing/2014/main" id="{0F545697-8D66-1A4A-84A1-5A22ECB1FDCA}"/>
              </a:ext>
            </a:extLst>
          </p:cNvPr>
          <p:cNvSpPr txBox="1"/>
          <p:nvPr/>
        </p:nvSpPr>
        <p:spPr>
          <a:xfrm>
            <a:off x="2829024" y="8106503"/>
            <a:ext cx="1894017" cy="782265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algn="ctr"/>
            <a:r>
              <a:rPr lang="en-GB" sz="1000" dirty="0"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If you have other health</a:t>
            </a:r>
          </a:p>
          <a:p>
            <a:pPr algn="ctr"/>
            <a:r>
              <a:rPr lang="en-GB" sz="1000" dirty="0"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conditions continue to</a:t>
            </a:r>
          </a:p>
          <a:p>
            <a:pPr algn="ctr"/>
            <a:r>
              <a:rPr lang="en-GB" sz="1000" dirty="0"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take your normal medication.</a:t>
            </a:r>
          </a:p>
          <a:p>
            <a:pPr algn="ctr"/>
            <a:r>
              <a:rPr lang="en-GB" sz="1000" dirty="0"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Make sure you have a longer</a:t>
            </a:r>
          </a:p>
          <a:p>
            <a:pPr algn="ctr"/>
            <a:r>
              <a:rPr lang="en-GB" sz="1000" dirty="0"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supply than usual.</a:t>
            </a:r>
          </a:p>
        </p:txBody>
      </p:sp>
      <p:sp>
        <p:nvSpPr>
          <p:cNvPr id="80" name="object 26">
            <a:extLst>
              <a:ext uri="{FF2B5EF4-FFF2-40B4-BE49-F238E27FC236}">
                <a16:creationId xmlns:a16="http://schemas.microsoft.com/office/drawing/2014/main" id="{D37D0E1A-31ED-2244-8427-8B33F7E88CEB}"/>
              </a:ext>
            </a:extLst>
          </p:cNvPr>
          <p:cNvSpPr txBox="1"/>
          <p:nvPr/>
        </p:nvSpPr>
        <p:spPr>
          <a:xfrm>
            <a:off x="5080460" y="8106503"/>
            <a:ext cx="2202990" cy="936154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algn="ctr"/>
            <a:r>
              <a:rPr lang="en-GB" sz="1000" dirty="0"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If you feel unwell seek</a:t>
            </a:r>
          </a:p>
          <a:p>
            <a:pPr algn="ctr"/>
            <a:r>
              <a:rPr lang="en-GB" sz="1000" dirty="0"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medical help. Find out in advance</a:t>
            </a:r>
          </a:p>
          <a:p>
            <a:pPr algn="ctr"/>
            <a:r>
              <a:rPr lang="en-GB" sz="1000" dirty="0"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if your nearest health facility is</a:t>
            </a:r>
          </a:p>
          <a:p>
            <a:pPr algn="ctr"/>
            <a:r>
              <a:rPr lang="en-GB" sz="1000" dirty="0"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accepting patients with potential</a:t>
            </a:r>
          </a:p>
          <a:p>
            <a:pPr algn="ctr"/>
            <a:r>
              <a:rPr lang="en-GB" sz="1000" dirty="0"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COVID-19 or what you should do</a:t>
            </a:r>
          </a:p>
          <a:p>
            <a:pPr algn="ctr"/>
            <a:r>
              <a:rPr lang="en-GB" sz="1000" dirty="0"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for testing and treatment.</a:t>
            </a:r>
          </a:p>
        </p:txBody>
      </p:sp>
    </p:spTree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F15A22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6</TotalTime>
  <Words>342</Words>
  <Application>Microsoft Macintosh PowerPoint</Application>
  <PresentationFormat>Custom</PresentationFormat>
  <Paragraphs>33</Paragraphs>
  <Slides>1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4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</vt:i4>
      </vt:variant>
    </vt:vector>
  </HeadingPairs>
  <TitlesOfParts>
    <vt:vector size="6" baseType="lpstr">
      <vt:lpstr>Calibri</vt:lpstr>
      <vt:lpstr>Lexia</vt:lpstr>
      <vt:lpstr>Lexia-XBold</vt:lpstr>
      <vt:lpstr>Verdana</vt:lpstr>
      <vt:lpstr>Office Theme</vt:lpstr>
      <vt:lpstr>ADVICE FOR OLDER PEOPLE COVID-19 is a serious illness that can make you very ill, especially if you have  other health conditions, such as hypertension, diabetes and heart disease.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ADVICE FOR OLDER PEOPLE COVID-19 is a serious illness that can make you very ill, especially if you have  other health conditions, such as hypertension, diabetes and heart disease.</dc:title>
  <cp:lastModifiedBy>Office2</cp:lastModifiedBy>
  <cp:revision>2</cp:revision>
  <dcterms:created xsi:type="dcterms:W3CDTF">2020-03-26T11:17:14Z</dcterms:created>
  <dcterms:modified xsi:type="dcterms:W3CDTF">2020-03-26T11:24:10Z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reated">
    <vt:filetime>2020-03-26T00:00:00Z</vt:filetime>
  </property>
  <property fmtid="{D5CDD505-2E9C-101B-9397-08002B2CF9AE}" pid="3" name="Creator">
    <vt:lpwstr>Adobe InDesign 15.0 (Macintosh)</vt:lpwstr>
  </property>
  <property fmtid="{D5CDD505-2E9C-101B-9397-08002B2CF9AE}" pid="4" name="LastSaved">
    <vt:filetime>2020-03-26T00:00:00Z</vt:filetime>
  </property>
</Properties>
</file>