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0F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8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932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863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921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085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76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327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172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999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292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416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465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DD274-7CDE-4CFD-A7DA-28753E0C3F4E}" type="datetimeFigureOut">
              <a:rPr lang="en-GB" smtClean="0"/>
              <a:t>04/04/2013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E1F37-88B2-4276-BB61-EB94D4EC6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069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8" y="620688"/>
            <a:ext cx="9045084" cy="555162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7992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LRubberGrotesqueOTF" pitchFamily="50" charset="0"/>
              </a:rPr>
              <a:t>Free drugs are only available in 46% of countries asked</a:t>
            </a:r>
            <a:endParaRPr lang="en-GB" sz="3200" dirty="0">
              <a:latin typeface="LLRubberGrotesqueOTF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58" y="6021288"/>
            <a:ext cx="9045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xia XBold" pitchFamily="2" charset="0"/>
              </a:rPr>
              <a:t>Question 1: Does the Health Service in your country provide free drugs for the treatment of high blood pressure (hypertension)?</a:t>
            </a:r>
            <a:endParaRPr lang="en-GB" dirty="0">
              <a:latin typeface="Lexia X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38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8" y="600637"/>
            <a:ext cx="9066336" cy="55646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79929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LRubberGrotesqueOTF" pitchFamily="50" charset="0"/>
              </a:rPr>
              <a:t>Free drugs are not easily obtainable for older people in urban areas in 61% of countries asked</a:t>
            </a:r>
            <a:endParaRPr lang="en-GB" sz="3200" dirty="0">
              <a:latin typeface="LLRubberGrotesqueOTF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458" y="6021288"/>
            <a:ext cx="9045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xia XBold" pitchFamily="2" charset="0"/>
              </a:rPr>
              <a:t>Question 1a: If the answer to question 1 was YES, are these drugs easily obtainable for older people in urban areas?</a:t>
            </a:r>
            <a:endParaRPr lang="en-GB" dirty="0">
              <a:latin typeface="Lexia X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11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" y="628287"/>
            <a:ext cx="9138607" cy="56090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179929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LRubberGrotesqueOTF" pitchFamily="50" charset="0"/>
              </a:rPr>
              <a:t>Free drugs are not easily obtainable for older people in rural areas in 70% of countries asked</a:t>
            </a:r>
            <a:endParaRPr lang="en-GB" sz="3200" dirty="0">
              <a:latin typeface="LLRubberGrotesqueOTF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58" y="6021288"/>
            <a:ext cx="9045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xia XBold" pitchFamily="2" charset="0"/>
              </a:rPr>
              <a:t>Question 1b: If the answer to question 1 was YES, are these drugs easily obtainable for older people in rural areas?</a:t>
            </a:r>
            <a:endParaRPr lang="en-GB" dirty="0">
              <a:latin typeface="Lexia X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42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5" y="620688"/>
            <a:ext cx="9114475" cy="55942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79929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LRubberGrotesqueOTF" pitchFamily="50" charset="0"/>
              </a:rPr>
              <a:t>There is no information campaign about high blood pressure in 58% of countries asked</a:t>
            </a:r>
            <a:endParaRPr lang="en-GB" sz="3200" dirty="0">
              <a:latin typeface="LLRubberGrotesqueOTF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458" y="5949280"/>
            <a:ext cx="90450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xia XBold" pitchFamily="2" charset="0"/>
              </a:rPr>
              <a:t>Question 2: Is there an information campaign (through leaflets, radio, television, newspapers or any other means) about high blood pressure in your country?</a:t>
            </a:r>
            <a:endParaRPr lang="en-GB" dirty="0">
              <a:latin typeface="Lexia X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73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29" y="620688"/>
            <a:ext cx="9155829" cy="56195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79929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LRubberGrotesqueOTF" pitchFamily="50" charset="0"/>
              </a:rPr>
              <a:t>The government does not offer free screening for older people in 59% of countries asked</a:t>
            </a:r>
            <a:endParaRPr lang="en-GB" sz="3200" dirty="0">
              <a:latin typeface="LLRubberGrotesqueOTF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458" y="5949280"/>
            <a:ext cx="9045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xia XBold" pitchFamily="2" charset="0"/>
              </a:rPr>
              <a:t>Question 3: Does your government say they offer free screening to older people for the detection of high blood pressure?</a:t>
            </a:r>
            <a:endParaRPr lang="en-GB" dirty="0">
              <a:latin typeface="Lexia X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08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548680"/>
            <a:ext cx="9051934" cy="55558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79929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LLRubberGrotesqueOTF" pitchFamily="50" charset="0"/>
              </a:rPr>
              <a:t>There is no easily accessible programme of free screening for older people in 70% of countries asked</a:t>
            </a:r>
            <a:endParaRPr lang="en-GB" sz="3200" dirty="0">
              <a:latin typeface="LLRubberGrotesqueOTF" pitchFamily="50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458" y="5949280"/>
            <a:ext cx="9045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Lexia XBold" pitchFamily="2" charset="0"/>
              </a:rPr>
              <a:t>Question 4: Does your government actually provide an easily accessible programme of free screening for older people?</a:t>
            </a:r>
            <a:endParaRPr lang="en-GB" dirty="0">
              <a:latin typeface="Lexia X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238</Words>
  <Application>Microsoft Office PowerPoint</Application>
  <PresentationFormat>On-screen Show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Rose Lowe</dc:creator>
  <cp:lastModifiedBy>Sarah Marzouk</cp:lastModifiedBy>
  <cp:revision>7</cp:revision>
  <dcterms:created xsi:type="dcterms:W3CDTF">2013-04-03T15:47:22Z</dcterms:created>
  <dcterms:modified xsi:type="dcterms:W3CDTF">2013-04-04T13:59:28Z</dcterms:modified>
</cp:coreProperties>
</file>